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2.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5.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7.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9.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31.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33.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35.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36.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7.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8.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40.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41.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42.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43.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44.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45.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46.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47.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8.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9.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50.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51.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52.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53.xml" ContentType="application/vnd.openxmlformats-officedocument.drawingml.diagramData+xml"/>
  <Override PartName="/ppt/diagrams/data54.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55.xml" ContentType="application/vnd.openxmlformats-officedocument.drawingml.diagramData+xml"/>
  <Override PartName="/ppt/diagrams/data5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5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5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5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6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6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6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6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6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65.xml" ContentType="application/vnd.openxmlformats-officedocument.drawingml.diagramData+xml"/>
  <Override PartName="/ppt/diagrams/data66.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67.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68.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69.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70.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71.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72.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73.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40.xml" ContentType="application/vnd.openxmlformats-officedocument.drawingml.diagramData+xml"/>
  <Override PartName="/ppt/diagrams/data16.xml" ContentType="application/vnd.openxmlformats-officedocument.drawingml.diagramData+xml"/>
  <Override PartName="/ppt/diagrams/data220.xml" ContentType="application/vnd.openxmlformats-officedocument.drawingml.diagramData+xml"/>
  <Override PartName="/ppt/diagrams/data24.xml" ContentType="application/vnd.openxmlformats-officedocument.drawingml.diagramData+xml"/>
  <Override PartName="/ppt/diagrams/data26.xml" ContentType="application/vnd.openxmlformats-officedocument.drawingml.diagramData+xml"/>
  <Override PartName="/ppt/diagrams/data28.xml" ContentType="application/vnd.openxmlformats-officedocument.drawingml.diagramData+xml"/>
  <Override PartName="/ppt/diagrams/data30.xml" ContentType="application/vnd.openxmlformats-officedocument.drawingml.diagramData+xml"/>
  <Override PartName="/ppt/diagrams/data32.xml" ContentType="application/vnd.openxmlformats-officedocument.drawingml.diagramData+xml"/>
  <Override PartName="/ppt/diagrams/data34.xml" ContentType="application/vnd.openxmlformats-officedocument.drawingml.diagramData+xml"/>
  <Override PartName="/ppt/diagrams/data39.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49" r:id="rId3"/>
    <p:sldId id="257"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82" r:id="rId20"/>
    <p:sldId id="318" r:id="rId21"/>
    <p:sldId id="350" r:id="rId22"/>
    <p:sldId id="258"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81" r:id="rId37"/>
    <p:sldId id="319" r:id="rId38"/>
    <p:sldId id="351" r:id="rId39"/>
    <p:sldId id="335"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snapToObjects="1">
      <p:cViewPr varScale="1">
        <p:scale>
          <a:sx n="88" d="100"/>
          <a:sy n="88" d="100"/>
        </p:scale>
        <p:origin x="18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0.png"/></Relationships>
</file>

<file path=ppt/diagrams/_rels/data1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png"/><Relationship Id="rId1" Type="http://schemas.openxmlformats.org/officeDocument/2006/relationships/image" Target="../media/image110.png"/></Relationships>
</file>

<file path=ppt/diagrams/_rels/data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png"/><Relationship Id="rId1" Type="http://schemas.openxmlformats.org/officeDocument/2006/relationships/image" Target="../media/image16.png"/></Relationships>
</file>

<file path=ppt/diagrams/_rels/data2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image" Target="../media/image190.png"/></Relationships>
</file>

<file path=ppt/diagrams/_rels/data2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image" Target="../media/image210.png"/></Relationships>
</file>

<file path=ppt/diagrams/_rels/data28.xml.rels><?xml version="1.0" encoding="UTF-8" standalone="yes"?>
<Relationships xmlns="http://schemas.openxmlformats.org/package/2006/relationships"><Relationship Id="rId1" Type="http://schemas.openxmlformats.org/officeDocument/2006/relationships/image" Target="../media/image230.png"/></Relationships>
</file>

<file path=ppt/diagrams/_rels/data3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image" Target="../media/image240.png"/></Relationships>
</file>

<file path=ppt/diagrams/_rels/data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0.png"/></Relationships>
</file>

<file path=ppt/diagrams/_rels/data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ata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ata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ata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_rels/data65.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8B2FE-FE5C-B449-8C6C-5C9232D9E3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C124B5C-3CA6-984C-AF03-601EFA0AF910}">
      <dgm:prSet phldrT="[文本]"/>
      <dgm:spPr/>
      <dgm:t>
        <a:bodyPr/>
        <a:lstStyle/>
        <a:p>
          <a:r>
            <a:rPr lang="zh-CN" altLang="en-US" dirty="0"/>
            <a:t>第一章  房地产估价概论</a:t>
          </a:r>
        </a:p>
      </dgm:t>
    </dgm:pt>
    <dgm:pt modelId="{2A450020-000B-9542-83AB-B722476943F9}" type="parTrans" cxnId="{CA82FC47-E547-204D-BA22-43B874AD10CE}">
      <dgm:prSet/>
      <dgm:spPr/>
      <dgm:t>
        <a:bodyPr/>
        <a:lstStyle/>
        <a:p>
          <a:endParaRPr lang="zh-CN" altLang="en-US"/>
        </a:p>
      </dgm:t>
    </dgm:pt>
    <dgm:pt modelId="{76B15A65-90C4-BC46-B237-7A6C6EEC3704}" type="sibTrans" cxnId="{CA82FC47-E547-204D-BA22-43B874AD10CE}">
      <dgm:prSet/>
      <dgm:spPr/>
      <dgm:t>
        <a:bodyPr/>
        <a:lstStyle/>
        <a:p>
          <a:endParaRPr lang="zh-CN" altLang="en-US"/>
        </a:p>
      </dgm:t>
    </dgm:pt>
    <dgm:pt modelId="{3811F317-FAE8-6648-9590-9224DD1A51BD}">
      <dgm:prSet phldrT="[文本]"/>
      <dgm:spPr/>
      <dgm:t>
        <a:bodyPr/>
        <a:lstStyle/>
        <a:p>
          <a:r>
            <a:rPr lang="zh-CN" altLang="en-US" dirty="0"/>
            <a:t>第二章 房地产估价需要与目的</a:t>
          </a:r>
        </a:p>
      </dgm:t>
    </dgm:pt>
    <dgm:pt modelId="{082E0075-5B88-B64E-836A-318214F703C5}" type="parTrans" cxnId="{1142F9D1-5DD3-6044-8C20-6CFB0CB8F7D8}">
      <dgm:prSet/>
      <dgm:spPr/>
      <dgm:t>
        <a:bodyPr/>
        <a:lstStyle/>
        <a:p>
          <a:endParaRPr lang="zh-CN" altLang="en-US"/>
        </a:p>
      </dgm:t>
    </dgm:pt>
    <dgm:pt modelId="{A3EBB930-82F6-A641-8D3D-1DC6B5F0DD8E}" type="sibTrans" cxnId="{1142F9D1-5DD3-6044-8C20-6CFB0CB8F7D8}">
      <dgm:prSet/>
      <dgm:spPr/>
      <dgm:t>
        <a:bodyPr/>
        <a:lstStyle/>
        <a:p>
          <a:endParaRPr lang="zh-CN" altLang="en-US"/>
        </a:p>
      </dgm:t>
    </dgm:pt>
    <dgm:pt modelId="{3B81C0E9-BBEB-674D-AFB5-1FAB5B654A23}">
      <dgm:prSet phldrT="[文本]"/>
      <dgm:spPr/>
      <dgm:t>
        <a:bodyPr/>
        <a:lstStyle/>
        <a:p>
          <a:r>
            <a:rPr lang="zh-CN" altLang="en-US" dirty="0"/>
            <a:t>第三章 房地产估价对象及其描述</a:t>
          </a:r>
        </a:p>
      </dgm:t>
    </dgm:pt>
    <dgm:pt modelId="{725FA052-DAF7-D244-8F6A-25BC213FEB8C}" type="parTrans" cxnId="{A0E59CBC-56FC-A54F-98B7-CD13ED313FB7}">
      <dgm:prSet/>
      <dgm:spPr/>
      <dgm:t>
        <a:bodyPr/>
        <a:lstStyle/>
        <a:p>
          <a:endParaRPr lang="zh-CN" altLang="en-US"/>
        </a:p>
      </dgm:t>
    </dgm:pt>
    <dgm:pt modelId="{243F39BB-549B-A347-91B5-5C0CE39E62EC}" type="sibTrans" cxnId="{A0E59CBC-56FC-A54F-98B7-CD13ED313FB7}">
      <dgm:prSet/>
      <dgm:spPr/>
      <dgm:t>
        <a:bodyPr/>
        <a:lstStyle/>
        <a:p>
          <a:endParaRPr lang="zh-CN" altLang="en-US"/>
        </a:p>
      </dgm:t>
    </dgm:pt>
    <dgm:pt modelId="{9199E35B-0905-3141-BD93-EB0095E39E79}">
      <dgm:prSet phldrT="[文本]"/>
      <dgm:spPr/>
      <dgm:t>
        <a:bodyPr/>
        <a:lstStyle/>
        <a:p>
          <a:r>
            <a:rPr lang="zh-CN" altLang="en-US" dirty="0"/>
            <a:t>第四章 房地产价格和价值概述</a:t>
          </a:r>
        </a:p>
      </dgm:t>
    </dgm:pt>
    <dgm:pt modelId="{92A85800-E51A-DD48-86C5-481E4BF50139}" type="parTrans" cxnId="{F258A121-09B2-0244-B2E9-0C463A4A95BA}">
      <dgm:prSet/>
      <dgm:spPr/>
      <dgm:t>
        <a:bodyPr/>
        <a:lstStyle/>
        <a:p>
          <a:endParaRPr lang="zh-CN" altLang="en-US"/>
        </a:p>
      </dgm:t>
    </dgm:pt>
    <dgm:pt modelId="{11171478-12A3-944A-AFCE-1B37B35A375B}" type="sibTrans" cxnId="{F258A121-09B2-0244-B2E9-0C463A4A95BA}">
      <dgm:prSet/>
      <dgm:spPr/>
      <dgm:t>
        <a:bodyPr/>
        <a:lstStyle/>
        <a:p>
          <a:endParaRPr lang="zh-CN" altLang="en-US"/>
        </a:p>
      </dgm:t>
    </dgm:pt>
    <dgm:pt modelId="{BB3FF464-E5AD-2A4F-8D4A-2B5B50C3C360}">
      <dgm:prSet phldrT="[文本]"/>
      <dgm:spPr/>
      <dgm:t>
        <a:bodyPr/>
        <a:lstStyle/>
        <a:p>
          <a:r>
            <a:rPr lang="zh-CN" altLang="en-US" dirty="0"/>
            <a:t>第五章 房地产价格和价值影响因素</a:t>
          </a:r>
        </a:p>
      </dgm:t>
    </dgm:pt>
    <dgm:pt modelId="{50182FA7-F74C-C24F-B4AF-2AF7E1990A90}" type="parTrans" cxnId="{DA05A38F-5F8E-0F4B-95A6-7F18F0413374}">
      <dgm:prSet/>
      <dgm:spPr/>
      <dgm:t>
        <a:bodyPr/>
        <a:lstStyle/>
        <a:p>
          <a:endParaRPr lang="zh-CN" altLang="en-US"/>
        </a:p>
      </dgm:t>
    </dgm:pt>
    <dgm:pt modelId="{3F737418-53B3-164A-83B8-44C5F9D60A4B}" type="sibTrans" cxnId="{DA05A38F-5F8E-0F4B-95A6-7F18F0413374}">
      <dgm:prSet/>
      <dgm:spPr/>
      <dgm:t>
        <a:bodyPr/>
        <a:lstStyle/>
        <a:p>
          <a:endParaRPr lang="zh-CN" altLang="en-US"/>
        </a:p>
      </dgm:t>
    </dgm:pt>
    <dgm:pt modelId="{457318A0-46EC-CA4A-8FAF-FEA9EC335179}">
      <dgm:prSet phldrT="[文本]"/>
      <dgm:spPr/>
      <dgm:t>
        <a:bodyPr/>
        <a:lstStyle/>
        <a:p>
          <a:r>
            <a:rPr lang="zh-CN" altLang="en-US" dirty="0"/>
            <a:t>第六章 房地产估价原则</a:t>
          </a:r>
        </a:p>
      </dgm:t>
    </dgm:pt>
    <dgm:pt modelId="{2F59DFE8-41FD-0948-B912-BDD47170B070}" type="parTrans" cxnId="{B6BFDFD4-8643-6A4D-9966-52471040778F}">
      <dgm:prSet/>
      <dgm:spPr/>
      <dgm:t>
        <a:bodyPr/>
        <a:lstStyle/>
        <a:p>
          <a:endParaRPr lang="zh-CN" altLang="en-US"/>
        </a:p>
      </dgm:t>
    </dgm:pt>
    <dgm:pt modelId="{7EB9A58B-5E10-644D-B51D-2BB7DAB97BAC}" type="sibTrans" cxnId="{B6BFDFD4-8643-6A4D-9966-52471040778F}">
      <dgm:prSet/>
      <dgm:spPr/>
      <dgm:t>
        <a:bodyPr/>
        <a:lstStyle/>
        <a:p>
          <a:endParaRPr lang="zh-CN" altLang="en-US"/>
        </a:p>
      </dgm:t>
    </dgm:pt>
    <dgm:pt modelId="{C7D92C29-6B41-BE4A-A92C-E2A19CCE1DB6}">
      <dgm:prSet phldrT="[文本]"/>
      <dgm:spPr/>
      <dgm:t>
        <a:bodyPr/>
        <a:lstStyle/>
        <a:p>
          <a:r>
            <a:rPr lang="zh-CN" altLang="en-US" dirty="0"/>
            <a:t>第七章  比较法及其运用</a:t>
          </a:r>
        </a:p>
      </dgm:t>
    </dgm:pt>
    <dgm:pt modelId="{18B33E71-4A75-9C47-A589-4CA2D981F7D4}" type="parTrans" cxnId="{6CB896F2-5ECF-4F4B-9DBD-260076FA8AA5}">
      <dgm:prSet/>
      <dgm:spPr/>
      <dgm:t>
        <a:bodyPr/>
        <a:lstStyle/>
        <a:p>
          <a:endParaRPr lang="zh-CN" altLang="en-US"/>
        </a:p>
      </dgm:t>
    </dgm:pt>
    <dgm:pt modelId="{40278AE0-3A27-0543-884D-C34E96DC6369}" type="sibTrans" cxnId="{6CB896F2-5ECF-4F4B-9DBD-260076FA8AA5}">
      <dgm:prSet/>
      <dgm:spPr/>
      <dgm:t>
        <a:bodyPr/>
        <a:lstStyle/>
        <a:p>
          <a:endParaRPr lang="zh-CN" altLang="en-US"/>
        </a:p>
      </dgm:t>
    </dgm:pt>
    <dgm:pt modelId="{78F453EB-072A-8C4A-8D51-73090D775876}">
      <dgm:prSet phldrT="[文本]"/>
      <dgm:spPr/>
      <dgm:t>
        <a:bodyPr/>
        <a:lstStyle/>
        <a:p>
          <a:r>
            <a:rPr lang="zh-CN" altLang="en-US" dirty="0"/>
            <a:t>第八章 收益法及其运用</a:t>
          </a:r>
        </a:p>
      </dgm:t>
    </dgm:pt>
    <dgm:pt modelId="{98933259-A163-B54C-8D37-A017337CCEAF}" type="parTrans" cxnId="{B2CB1367-935F-044D-897E-14FD4BEB0AE2}">
      <dgm:prSet/>
      <dgm:spPr/>
      <dgm:t>
        <a:bodyPr/>
        <a:lstStyle/>
        <a:p>
          <a:endParaRPr lang="zh-CN" altLang="en-US"/>
        </a:p>
      </dgm:t>
    </dgm:pt>
    <dgm:pt modelId="{DB355F77-635A-9B4C-A454-5E90E58D3822}" type="sibTrans" cxnId="{B2CB1367-935F-044D-897E-14FD4BEB0AE2}">
      <dgm:prSet/>
      <dgm:spPr/>
      <dgm:t>
        <a:bodyPr/>
        <a:lstStyle/>
        <a:p>
          <a:endParaRPr lang="zh-CN" altLang="en-US"/>
        </a:p>
      </dgm:t>
    </dgm:pt>
    <dgm:pt modelId="{061EFC4D-CD30-814B-9922-62E8E5F28405}">
      <dgm:prSet phldrT="[文本]"/>
      <dgm:spPr/>
      <dgm:t>
        <a:bodyPr/>
        <a:lstStyle/>
        <a:p>
          <a:r>
            <a:rPr lang="zh-CN" altLang="en-US" dirty="0"/>
            <a:t>第九章 成本法及其运用 </a:t>
          </a:r>
        </a:p>
      </dgm:t>
    </dgm:pt>
    <dgm:pt modelId="{3C3F2F98-7685-094B-AFAE-2C8E0E0657DC}" type="parTrans" cxnId="{0DE378D8-FCA9-2940-B2C7-12AE6EDFA6A5}">
      <dgm:prSet/>
      <dgm:spPr/>
      <dgm:t>
        <a:bodyPr/>
        <a:lstStyle/>
        <a:p>
          <a:endParaRPr lang="zh-CN" altLang="en-US"/>
        </a:p>
      </dgm:t>
    </dgm:pt>
    <dgm:pt modelId="{B0106185-C5B6-A34E-8C9E-18508DA440ED}" type="sibTrans" cxnId="{0DE378D8-FCA9-2940-B2C7-12AE6EDFA6A5}">
      <dgm:prSet/>
      <dgm:spPr/>
      <dgm:t>
        <a:bodyPr/>
        <a:lstStyle/>
        <a:p>
          <a:endParaRPr lang="zh-CN" altLang="en-US"/>
        </a:p>
      </dgm:t>
    </dgm:pt>
    <dgm:pt modelId="{1A0B50F6-85EB-2E49-8CEE-E111A6EBE421}">
      <dgm:prSet phldrT="[文本]"/>
      <dgm:spPr/>
      <dgm:t>
        <a:bodyPr/>
        <a:lstStyle/>
        <a:p>
          <a:r>
            <a:rPr lang="zh-CN" altLang="en-US" dirty="0"/>
            <a:t>第十章假设开发法及其运用</a:t>
          </a:r>
        </a:p>
      </dgm:t>
    </dgm:pt>
    <dgm:pt modelId="{4F841051-5FD1-7446-8A20-162B86D7BF2C}" type="parTrans" cxnId="{6A598174-3F2F-B042-B8D7-F08ACBD8A1F2}">
      <dgm:prSet/>
      <dgm:spPr/>
      <dgm:t>
        <a:bodyPr/>
        <a:lstStyle/>
        <a:p>
          <a:endParaRPr lang="zh-CN" altLang="en-US"/>
        </a:p>
      </dgm:t>
    </dgm:pt>
    <dgm:pt modelId="{8D404E59-EC0C-2643-A4EE-17D80CEDC377}" type="sibTrans" cxnId="{6A598174-3F2F-B042-B8D7-F08ACBD8A1F2}">
      <dgm:prSet/>
      <dgm:spPr/>
      <dgm:t>
        <a:bodyPr/>
        <a:lstStyle/>
        <a:p>
          <a:endParaRPr lang="zh-CN" altLang="en-US"/>
        </a:p>
      </dgm:t>
    </dgm:pt>
    <dgm:pt modelId="{B673B135-D3F4-5E4C-884D-04F2895889A2}">
      <dgm:prSet phldrT="[文本]"/>
      <dgm:spPr/>
      <dgm:t>
        <a:bodyPr/>
        <a:lstStyle/>
        <a:p>
          <a:r>
            <a:rPr lang="zh-CN" altLang="en-US" dirty="0"/>
            <a:t>第十一章 其他估价方法及其运用</a:t>
          </a:r>
        </a:p>
      </dgm:t>
    </dgm:pt>
    <dgm:pt modelId="{437DFD29-7A19-DC49-AB37-51F4FFB4444C}" type="parTrans" cxnId="{266EE532-F8D6-D84B-B53E-208273C8BAAA}">
      <dgm:prSet/>
      <dgm:spPr/>
      <dgm:t>
        <a:bodyPr/>
        <a:lstStyle/>
        <a:p>
          <a:endParaRPr lang="zh-CN" altLang="en-US"/>
        </a:p>
      </dgm:t>
    </dgm:pt>
    <dgm:pt modelId="{DBC0AC85-CAB7-B340-933D-7ED4DC30B30E}" type="sibTrans" cxnId="{266EE532-F8D6-D84B-B53E-208273C8BAAA}">
      <dgm:prSet/>
      <dgm:spPr/>
      <dgm:t>
        <a:bodyPr/>
        <a:lstStyle/>
        <a:p>
          <a:endParaRPr lang="zh-CN" altLang="en-US"/>
        </a:p>
      </dgm:t>
    </dgm:pt>
    <dgm:pt modelId="{75DF04E9-1346-8A4D-B300-52723CFD92EB}">
      <dgm:prSet phldrT="[文本]"/>
      <dgm:spPr/>
      <dgm:t>
        <a:bodyPr/>
        <a:lstStyle/>
        <a:p>
          <a:r>
            <a:rPr lang="zh-CN" altLang="en-US" dirty="0"/>
            <a:t>第十二章 房地产估价程序</a:t>
          </a:r>
        </a:p>
      </dgm:t>
    </dgm:pt>
    <dgm:pt modelId="{4E575315-0B6F-A044-A788-C2E2DC66960A}" type="parTrans" cxnId="{33E4A57F-1CB1-AA44-AB4A-FA17DCD6A67C}">
      <dgm:prSet/>
      <dgm:spPr/>
      <dgm:t>
        <a:bodyPr/>
        <a:lstStyle/>
        <a:p>
          <a:endParaRPr lang="zh-CN" altLang="en-US"/>
        </a:p>
      </dgm:t>
    </dgm:pt>
    <dgm:pt modelId="{67F4DF63-7CEB-BF4C-90BE-9F58F130A1E7}" type="sibTrans" cxnId="{33E4A57F-1CB1-AA44-AB4A-FA17DCD6A67C}">
      <dgm:prSet/>
      <dgm:spPr/>
      <dgm:t>
        <a:bodyPr/>
        <a:lstStyle/>
        <a:p>
          <a:endParaRPr lang="zh-CN" altLang="en-US"/>
        </a:p>
      </dgm:t>
    </dgm:pt>
    <dgm:pt modelId="{377CA39A-C85D-094B-9A8C-7C38C4A3C0A7}" type="pres">
      <dgm:prSet presAssocID="{28D8B2FE-FE5C-B449-8C6C-5C9232D9E304}" presName="vert0" presStyleCnt="0">
        <dgm:presLayoutVars>
          <dgm:dir/>
          <dgm:animOne val="branch"/>
          <dgm:animLvl val="lvl"/>
        </dgm:presLayoutVars>
      </dgm:prSet>
      <dgm:spPr/>
    </dgm:pt>
    <dgm:pt modelId="{93B27870-E70B-1245-8832-73494DAE0A90}" type="pres">
      <dgm:prSet presAssocID="{FC124B5C-3CA6-984C-AF03-601EFA0AF910}" presName="thickLine" presStyleLbl="alignNode1" presStyleIdx="0" presStyleCnt="12"/>
      <dgm:spPr/>
    </dgm:pt>
    <dgm:pt modelId="{197C4497-9118-5B49-ACDA-89B394E5FC76}" type="pres">
      <dgm:prSet presAssocID="{FC124B5C-3CA6-984C-AF03-601EFA0AF910}" presName="horz1" presStyleCnt="0"/>
      <dgm:spPr/>
    </dgm:pt>
    <dgm:pt modelId="{2900743C-A9CC-9741-AEF9-0C4D0B766BE7}" type="pres">
      <dgm:prSet presAssocID="{FC124B5C-3CA6-984C-AF03-601EFA0AF910}" presName="tx1" presStyleLbl="revTx" presStyleIdx="0" presStyleCnt="12"/>
      <dgm:spPr/>
    </dgm:pt>
    <dgm:pt modelId="{03AD0B1B-FEF8-3747-B721-49D341982055}" type="pres">
      <dgm:prSet presAssocID="{FC124B5C-3CA6-984C-AF03-601EFA0AF910}" presName="vert1" presStyleCnt="0"/>
      <dgm:spPr/>
    </dgm:pt>
    <dgm:pt modelId="{FD374EB4-5EBC-F442-B7B0-EAD8DDC9A52E}" type="pres">
      <dgm:prSet presAssocID="{3811F317-FAE8-6648-9590-9224DD1A51BD}" presName="thickLine" presStyleLbl="alignNode1" presStyleIdx="1" presStyleCnt="12"/>
      <dgm:spPr/>
    </dgm:pt>
    <dgm:pt modelId="{73E804EA-21FE-494F-B65A-0B1D118524FF}" type="pres">
      <dgm:prSet presAssocID="{3811F317-FAE8-6648-9590-9224DD1A51BD}" presName="horz1" presStyleCnt="0"/>
      <dgm:spPr/>
    </dgm:pt>
    <dgm:pt modelId="{29B8AAF9-1339-374A-BF38-7A67E13C724C}" type="pres">
      <dgm:prSet presAssocID="{3811F317-FAE8-6648-9590-9224DD1A51BD}" presName="tx1" presStyleLbl="revTx" presStyleIdx="1" presStyleCnt="12"/>
      <dgm:spPr/>
    </dgm:pt>
    <dgm:pt modelId="{8366A095-30A3-FF46-9F28-0717E094AE01}" type="pres">
      <dgm:prSet presAssocID="{3811F317-FAE8-6648-9590-9224DD1A51BD}" presName="vert1" presStyleCnt="0"/>
      <dgm:spPr/>
    </dgm:pt>
    <dgm:pt modelId="{D7FBF240-0703-4E41-86E7-B39ECEC7D63B}" type="pres">
      <dgm:prSet presAssocID="{3B81C0E9-BBEB-674D-AFB5-1FAB5B654A23}" presName="thickLine" presStyleLbl="alignNode1" presStyleIdx="2" presStyleCnt="12"/>
      <dgm:spPr/>
    </dgm:pt>
    <dgm:pt modelId="{B8B2FF93-B6BF-B441-8874-C6FE63B8BD88}" type="pres">
      <dgm:prSet presAssocID="{3B81C0E9-BBEB-674D-AFB5-1FAB5B654A23}" presName="horz1" presStyleCnt="0"/>
      <dgm:spPr/>
    </dgm:pt>
    <dgm:pt modelId="{5FCB73F1-6CC8-6F44-B2EE-37AF4CDB1D8A}" type="pres">
      <dgm:prSet presAssocID="{3B81C0E9-BBEB-674D-AFB5-1FAB5B654A23}" presName="tx1" presStyleLbl="revTx" presStyleIdx="2" presStyleCnt="12"/>
      <dgm:spPr/>
    </dgm:pt>
    <dgm:pt modelId="{53B95D79-EB71-3C41-A4E8-5D862181199B}" type="pres">
      <dgm:prSet presAssocID="{3B81C0E9-BBEB-674D-AFB5-1FAB5B654A23}" presName="vert1" presStyleCnt="0"/>
      <dgm:spPr/>
    </dgm:pt>
    <dgm:pt modelId="{92C023BF-0051-384F-B548-5C82C60D58AE}" type="pres">
      <dgm:prSet presAssocID="{9199E35B-0905-3141-BD93-EB0095E39E79}" presName="thickLine" presStyleLbl="alignNode1" presStyleIdx="3" presStyleCnt="12"/>
      <dgm:spPr/>
    </dgm:pt>
    <dgm:pt modelId="{F6E6DD3B-A1CE-CE46-907D-C959EAAEBD8A}" type="pres">
      <dgm:prSet presAssocID="{9199E35B-0905-3141-BD93-EB0095E39E79}" presName="horz1" presStyleCnt="0"/>
      <dgm:spPr/>
    </dgm:pt>
    <dgm:pt modelId="{0ABA917E-379F-8A41-92F6-74B937206794}" type="pres">
      <dgm:prSet presAssocID="{9199E35B-0905-3141-BD93-EB0095E39E79}" presName="tx1" presStyleLbl="revTx" presStyleIdx="3" presStyleCnt="12"/>
      <dgm:spPr/>
    </dgm:pt>
    <dgm:pt modelId="{775E19F6-DE1F-C04F-8253-15207DAF3EA3}" type="pres">
      <dgm:prSet presAssocID="{9199E35B-0905-3141-BD93-EB0095E39E79}" presName="vert1" presStyleCnt="0"/>
      <dgm:spPr/>
    </dgm:pt>
    <dgm:pt modelId="{3E74363A-0132-164C-BCEF-8B0AD532224F}" type="pres">
      <dgm:prSet presAssocID="{BB3FF464-E5AD-2A4F-8D4A-2B5B50C3C360}" presName="thickLine" presStyleLbl="alignNode1" presStyleIdx="4" presStyleCnt="12"/>
      <dgm:spPr/>
    </dgm:pt>
    <dgm:pt modelId="{331BCD37-3EC6-B04F-AAA0-D47211ACDA48}" type="pres">
      <dgm:prSet presAssocID="{BB3FF464-E5AD-2A4F-8D4A-2B5B50C3C360}" presName="horz1" presStyleCnt="0"/>
      <dgm:spPr/>
    </dgm:pt>
    <dgm:pt modelId="{EDAE50FF-D89A-764F-88E2-8F2C56B69652}" type="pres">
      <dgm:prSet presAssocID="{BB3FF464-E5AD-2A4F-8D4A-2B5B50C3C360}" presName="tx1" presStyleLbl="revTx" presStyleIdx="4" presStyleCnt="12"/>
      <dgm:spPr/>
    </dgm:pt>
    <dgm:pt modelId="{E797ED44-7EC2-D048-AC11-D3777C0B2990}" type="pres">
      <dgm:prSet presAssocID="{BB3FF464-E5AD-2A4F-8D4A-2B5B50C3C360}" presName="vert1" presStyleCnt="0"/>
      <dgm:spPr/>
    </dgm:pt>
    <dgm:pt modelId="{B6096D30-040F-B149-9043-40619DB0FE3B}" type="pres">
      <dgm:prSet presAssocID="{457318A0-46EC-CA4A-8FAF-FEA9EC335179}" presName="thickLine" presStyleLbl="alignNode1" presStyleIdx="5" presStyleCnt="12"/>
      <dgm:spPr/>
    </dgm:pt>
    <dgm:pt modelId="{4D565886-4AC0-1746-9A8C-AF38E7A207FD}" type="pres">
      <dgm:prSet presAssocID="{457318A0-46EC-CA4A-8FAF-FEA9EC335179}" presName="horz1" presStyleCnt="0"/>
      <dgm:spPr/>
    </dgm:pt>
    <dgm:pt modelId="{E534F6E6-1056-A44F-9AE9-BA2060F6C805}" type="pres">
      <dgm:prSet presAssocID="{457318A0-46EC-CA4A-8FAF-FEA9EC335179}" presName="tx1" presStyleLbl="revTx" presStyleIdx="5" presStyleCnt="12"/>
      <dgm:spPr/>
    </dgm:pt>
    <dgm:pt modelId="{1A782515-816E-BF48-9EAF-53A486AE1565}" type="pres">
      <dgm:prSet presAssocID="{457318A0-46EC-CA4A-8FAF-FEA9EC335179}" presName="vert1" presStyleCnt="0"/>
      <dgm:spPr/>
    </dgm:pt>
    <dgm:pt modelId="{D47927BF-A815-F540-80F2-CF02AD495596}" type="pres">
      <dgm:prSet presAssocID="{C7D92C29-6B41-BE4A-A92C-E2A19CCE1DB6}" presName="thickLine" presStyleLbl="alignNode1" presStyleIdx="6" presStyleCnt="12"/>
      <dgm:spPr/>
    </dgm:pt>
    <dgm:pt modelId="{E2CBE0CA-7B34-7743-B067-1D5D67001705}" type="pres">
      <dgm:prSet presAssocID="{C7D92C29-6B41-BE4A-A92C-E2A19CCE1DB6}" presName="horz1" presStyleCnt="0"/>
      <dgm:spPr/>
    </dgm:pt>
    <dgm:pt modelId="{1E09D647-20BA-D84D-AEA5-ED0B0D952027}" type="pres">
      <dgm:prSet presAssocID="{C7D92C29-6B41-BE4A-A92C-E2A19CCE1DB6}" presName="tx1" presStyleLbl="revTx" presStyleIdx="6" presStyleCnt="12"/>
      <dgm:spPr/>
    </dgm:pt>
    <dgm:pt modelId="{68B28806-CE03-5C44-ADFD-63496C371C8A}" type="pres">
      <dgm:prSet presAssocID="{C7D92C29-6B41-BE4A-A92C-E2A19CCE1DB6}" presName="vert1" presStyleCnt="0"/>
      <dgm:spPr/>
    </dgm:pt>
    <dgm:pt modelId="{6B91A9DB-A31E-C140-BB4B-D8289BF5D6F4}" type="pres">
      <dgm:prSet presAssocID="{78F453EB-072A-8C4A-8D51-73090D775876}" presName="thickLine" presStyleLbl="alignNode1" presStyleIdx="7" presStyleCnt="12"/>
      <dgm:spPr/>
    </dgm:pt>
    <dgm:pt modelId="{BCEE9911-EF97-EF47-8870-504A26050155}" type="pres">
      <dgm:prSet presAssocID="{78F453EB-072A-8C4A-8D51-73090D775876}" presName="horz1" presStyleCnt="0"/>
      <dgm:spPr/>
    </dgm:pt>
    <dgm:pt modelId="{3CE86B8D-A198-0141-AB34-98F458AA191F}" type="pres">
      <dgm:prSet presAssocID="{78F453EB-072A-8C4A-8D51-73090D775876}" presName="tx1" presStyleLbl="revTx" presStyleIdx="7" presStyleCnt="12"/>
      <dgm:spPr/>
    </dgm:pt>
    <dgm:pt modelId="{66ACCC39-AD4F-4643-9C89-C9AE9601D0BA}" type="pres">
      <dgm:prSet presAssocID="{78F453EB-072A-8C4A-8D51-73090D775876}" presName="vert1" presStyleCnt="0"/>
      <dgm:spPr/>
    </dgm:pt>
    <dgm:pt modelId="{EECCE673-44A9-3745-BC88-C84BE15D8C1F}" type="pres">
      <dgm:prSet presAssocID="{061EFC4D-CD30-814B-9922-62E8E5F28405}" presName="thickLine" presStyleLbl="alignNode1" presStyleIdx="8" presStyleCnt="12"/>
      <dgm:spPr/>
    </dgm:pt>
    <dgm:pt modelId="{C95381D8-53F2-CB49-8533-36F34C3E9F68}" type="pres">
      <dgm:prSet presAssocID="{061EFC4D-CD30-814B-9922-62E8E5F28405}" presName="horz1" presStyleCnt="0"/>
      <dgm:spPr/>
    </dgm:pt>
    <dgm:pt modelId="{4C29CBA1-10F4-3B4B-BEEF-1A36E9F9A1F3}" type="pres">
      <dgm:prSet presAssocID="{061EFC4D-CD30-814B-9922-62E8E5F28405}" presName="tx1" presStyleLbl="revTx" presStyleIdx="8" presStyleCnt="12"/>
      <dgm:spPr/>
    </dgm:pt>
    <dgm:pt modelId="{784D17D9-A81B-0143-AE4B-8833CEB2B08A}" type="pres">
      <dgm:prSet presAssocID="{061EFC4D-CD30-814B-9922-62E8E5F28405}" presName="vert1" presStyleCnt="0"/>
      <dgm:spPr/>
    </dgm:pt>
    <dgm:pt modelId="{272839F1-477D-5D47-BD8A-7C8DD1760E5F}" type="pres">
      <dgm:prSet presAssocID="{1A0B50F6-85EB-2E49-8CEE-E111A6EBE421}" presName="thickLine" presStyleLbl="alignNode1" presStyleIdx="9" presStyleCnt="12"/>
      <dgm:spPr/>
    </dgm:pt>
    <dgm:pt modelId="{952A8800-AEF4-5A44-9B6E-0C739C193687}" type="pres">
      <dgm:prSet presAssocID="{1A0B50F6-85EB-2E49-8CEE-E111A6EBE421}" presName="horz1" presStyleCnt="0"/>
      <dgm:spPr/>
    </dgm:pt>
    <dgm:pt modelId="{C2861CC1-A225-8242-AEC1-4FCB88CEB33E}" type="pres">
      <dgm:prSet presAssocID="{1A0B50F6-85EB-2E49-8CEE-E111A6EBE421}" presName="tx1" presStyleLbl="revTx" presStyleIdx="9" presStyleCnt="12"/>
      <dgm:spPr/>
    </dgm:pt>
    <dgm:pt modelId="{3B8CB498-98E7-2545-BCF7-B53B99E68A44}" type="pres">
      <dgm:prSet presAssocID="{1A0B50F6-85EB-2E49-8CEE-E111A6EBE421}" presName="vert1" presStyleCnt="0"/>
      <dgm:spPr/>
    </dgm:pt>
    <dgm:pt modelId="{1B6E3B29-5BE0-5942-9315-CFF81CFCB8B5}" type="pres">
      <dgm:prSet presAssocID="{B673B135-D3F4-5E4C-884D-04F2895889A2}" presName="thickLine" presStyleLbl="alignNode1" presStyleIdx="10" presStyleCnt="12"/>
      <dgm:spPr/>
    </dgm:pt>
    <dgm:pt modelId="{289B0059-D28A-1343-AA4E-151B342FABDF}" type="pres">
      <dgm:prSet presAssocID="{B673B135-D3F4-5E4C-884D-04F2895889A2}" presName="horz1" presStyleCnt="0"/>
      <dgm:spPr/>
    </dgm:pt>
    <dgm:pt modelId="{30DF84C2-7F5E-D84C-B3B4-46B37C5A00A3}" type="pres">
      <dgm:prSet presAssocID="{B673B135-D3F4-5E4C-884D-04F2895889A2}" presName="tx1" presStyleLbl="revTx" presStyleIdx="10" presStyleCnt="12"/>
      <dgm:spPr/>
    </dgm:pt>
    <dgm:pt modelId="{E438A4BE-2B21-BD41-9632-DA2270E12692}" type="pres">
      <dgm:prSet presAssocID="{B673B135-D3F4-5E4C-884D-04F2895889A2}" presName="vert1" presStyleCnt="0"/>
      <dgm:spPr/>
    </dgm:pt>
    <dgm:pt modelId="{4A3D3E31-0F39-E941-942C-B82C16343AD8}" type="pres">
      <dgm:prSet presAssocID="{75DF04E9-1346-8A4D-B300-52723CFD92EB}" presName="thickLine" presStyleLbl="alignNode1" presStyleIdx="11" presStyleCnt="12"/>
      <dgm:spPr/>
    </dgm:pt>
    <dgm:pt modelId="{85BE04C6-8D3E-704D-952D-3FC2A00060CC}" type="pres">
      <dgm:prSet presAssocID="{75DF04E9-1346-8A4D-B300-52723CFD92EB}" presName="horz1" presStyleCnt="0"/>
      <dgm:spPr/>
    </dgm:pt>
    <dgm:pt modelId="{F3FB6D90-AB49-FC40-A973-C3E4B2B63627}" type="pres">
      <dgm:prSet presAssocID="{75DF04E9-1346-8A4D-B300-52723CFD92EB}" presName="tx1" presStyleLbl="revTx" presStyleIdx="11" presStyleCnt="12"/>
      <dgm:spPr/>
    </dgm:pt>
    <dgm:pt modelId="{B6EEC7CA-09AD-5B46-A967-C727309FEEB8}" type="pres">
      <dgm:prSet presAssocID="{75DF04E9-1346-8A4D-B300-52723CFD92EB}" presName="vert1" presStyleCnt="0"/>
      <dgm:spPr/>
    </dgm:pt>
  </dgm:ptLst>
  <dgm:cxnLst>
    <dgm:cxn modelId="{F258A121-09B2-0244-B2E9-0C463A4A95BA}" srcId="{28D8B2FE-FE5C-B449-8C6C-5C9232D9E304}" destId="{9199E35B-0905-3141-BD93-EB0095E39E79}" srcOrd="3" destOrd="0" parTransId="{92A85800-E51A-DD48-86C5-481E4BF50139}" sibTransId="{11171478-12A3-944A-AFCE-1B37B35A375B}"/>
    <dgm:cxn modelId="{BF8DE12A-C6B6-244C-9B5F-D5D9623C8570}" type="presOf" srcId="{1A0B50F6-85EB-2E49-8CEE-E111A6EBE421}" destId="{C2861CC1-A225-8242-AEC1-4FCB88CEB33E}" srcOrd="0" destOrd="0" presId="urn:microsoft.com/office/officeart/2008/layout/LinedList"/>
    <dgm:cxn modelId="{266EE532-F8D6-D84B-B53E-208273C8BAAA}" srcId="{28D8B2FE-FE5C-B449-8C6C-5C9232D9E304}" destId="{B673B135-D3F4-5E4C-884D-04F2895889A2}" srcOrd="10" destOrd="0" parTransId="{437DFD29-7A19-DC49-AB37-51F4FFB4444C}" sibTransId="{DBC0AC85-CAB7-B340-933D-7ED4DC30B30E}"/>
    <dgm:cxn modelId="{CA82FC47-E547-204D-BA22-43B874AD10CE}" srcId="{28D8B2FE-FE5C-B449-8C6C-5C9232D9E304}" destId="{FC124B5C-3CA6-984C-AF03-601EFA0AF910}" srcOrd="0" destOrd="0" parTransId="{2A450020-000B-9542-83AB-B722476943F9}" sibTransId="{76B15A65-90C4-BC46-B237-7A6C6EEC3704}"/>
    <dgm:cxn modelId="{9DBBD549-1600-374F-8B41-344FD1CF9EEE}" type="presOf" srcId="{75DF04E9-1346-8A4D-B300-52723CFD92EB}" destId="{F3FB6D90-AB49-FC40-A973-C3E4B2B63627}" srcOrd="0" destOrd="0" presId="urn:microsoft.com/office/officeart/2008/layout/LinedList"/>
    <dgm:cxn modelId="{C0B9C854-016D-A747-99B6-2BA020D61362}" type="presOf" srcId="{3B81C0E9-BBEB-674D-AFB5-1FAB5B654A23}" destId="{5FCB73F1-6CC8-6F44-B2EE-37AF4CDB1D8A}" srcOrd="0" destOrd="0" presId="urn:microsoft.com/office/officeart/2008/layout/LinedList"/>
    <dgm:cxn modelId="{A3332260-1E2F-F448-870F-475F51713F8F}" type="presOf" srcId="{78F453EB-072A-8C4A-8D51-73090D775876}" destId="{3CE86B8D-A198-0141-AB34-98F458AA191F}" srcOrd="0" destOrd="0" presId="urn:microsoft.com/office/officeart/2008/layout/LinedList"/>
    <dgm:cxn modelId="{B2CB1367-935F-044D-897E-14FD4BEB0AE2}" srcId="{28D8B2FE-FE5C-B449-8C6C-5C9232D9E304}" destId="{78F453EB-072A-8C4A-8D51-73090D775876}" srcOrd="7" destOrd="0" parTransId="{98933259-A163-B54C-8D37-A017337CCEAF}" sibTransId="{DB355F77-635A-9B4C-A454-5E90E58D3822}"/>
    <dgm:cxn modelId="{8D384469-15E6-2340-A8F4-B7BEFB464940}" type="presOf" srcId="{28D8B2FE-FE5C-B449-8C6C-5C9232D9E304}" destId="{377CA39A-C85D-094B-9A8C-7C38C4A3C0A7}" srcOrd="0" destOrd="0" presId="urn:microsoft.com/office/officeart/2008/layout/LinedList"/>
    <dgm:cxn modelId="{E79C336E-4E1D-3B4B-8826-98A2FAB4756A}" type="presOf" srcId="{FC124B5C-3CA6-984C-AF03-601EFA0AF910}" destId="{2900743C-A9CC-9741-AEF9-0C4D0B766BE7}" srcOrd="0" destOrd="0" presId="urn:microsoft.com/office/officeart/2008/layout/LinedList"/>
    <dgm:cxn modelId="{6A598174-3F2F-B042-B8D7-F08ACBD8A1F2}" srcId="{28D8B2FE-FE5C-B449-8C6C-5C9232D9E304}" destId="{1A0B50F6-85EB-2E49-8CEE-E111A6EBE421}" srcOrd="9" destOrd="0" parTransId="{4F841051-5FD1-7446-8A20-162B86D7BF2C}" sibTransId="{8D404E59-EC0C-2643-A4EE-17D80CEDC377}"/>
    <dgm:cxn modelId="{33E4A57F-1CB1-AA44-AB4A-FA17DCD6A67C}" srcId="{28D8B2FE-FE5C-B449-8C6C-5C9232D9E304}" destId="{75DF04E9-1346-8A4D-B300-52723CFD92EB}" srcOrd="11" destOrd="0" parTransId="{4E575315-0B6F-A044-A788-C2E2DC66960A}" sibTransId="{67F4DF63-7CEB-BF4C-90BE-9F58F130A1E7}"/>
    <dgm:cxn modelId="{DA05A38F-5F8E-0F4B-95A6-7F18F0413374}" srcId="{28D8B2FE-FE5C-B449-8C6C-5C9232D9E304}" destId="{BB3FF464-E5AD-2A4F-8D4A-2B5B50C3C360}" srcOrd="4" destOrd="0" parTransId="{50182FA7-F74C-C24F-B4AF-2AF7E1990A90}" sibTransId="{3F737418-53B3-164A-83B8-44C5F9D60A4B}"/>
    <dgm:cxn modelId="{D1DD32A5-47B0-044C-9F9E-41BF27E05FE3}" type="presOf" srcId="{3811F317-FAE8-6648-9590-9224DD1A51BD}" destId="{29B8AAF9-1339-374A-BF38-7A67E13C724C}" srcOrd="0" destOrd="0" presId="urn:microsoft.com/office/officeart/2008/layout/LinedList"/>
    <dgm:cxn modelId="{3B1C3EB4-BC5E-2747-829B-D100CCBE92E6}" type="presOf" srcId="{C7D92C29-6B41-BE4A-A92C-E2A19CCE1DB6}" destId="{1E09D647-20BA-D84D-AEA5-ED0B0D952027}" srcOrd="0" destOrd="0" presId="urn:microsoft.com/office/officeart/2008/layout/LinedList"/>
    <dgm:cxn modelId="{DE140EBC-1DA8-2543-9462-9BE3600AAF40}" type="presOf" srcId="{061EFC4D-CD30-814B-9922-62E8E5F28405}" destId="{4C29CBA1-10F4-3B4B-BEEF-1A36E9F9A1F3}" srcOrd="0" destOrd="0" presId="urn:microsoft.com/office/officeart/2008/layout/LinedList"/>
    <dgm:cxn modelId="{A0E59CBC-56FC-A54F-98B7-CD13ED313FB7}" srcId="{28D8B2FE-FE5C-B449-8C6C-5C9232D9E304}" destId="{3B81C0E9-BBEB-674D-AFB5-1FAB5B654A23}" srcOrd="2" destOrd="0" parTransId="{725FA052-DAF7-D244-8F6A-25BC213FEB8C}" sibTransId="{243F39BB-549B-A347-91B5-5C0CE39E62EC}"/>
    <dgm:cxn modelId="{B45798CD-F632-2541-8BE0-6ACCB8F1DF34}" type="presOf" srcId="{BB3FF464-E5AD-2A4F-8D4A-2B5B50C3C360}" destId="{EDAE50FF-D89A-764F-88E2-8F2C56B69652}" srcOrd="0" destOrd="0" presId="urn:microsoft.com/office/officeart/2008/layout/LinedList"/>
    <dgm:cxn modelId="{1142F9D1-5DD3-6044-8C20-6CFB0CB8F7D8}" srcId="{28D8B2FE-FE5C-B449-8C6C-5C9232D9E304}" destId="{3811F317-FAE8-6648-9590-9224DD1A51BD}" srcOrd="1" destOrd="0" parTransId="{082E0075-5B88-B64E-836A-318214F703C5}" sibTransId="{A3EBB930-82F6-A641-8D3D-1DC6B5F0DD8E}"/>
    <dgm:cxn modelId="{88285BD3-16D9-C241-AA16-8FCF0EEE891E}" type="presOf" srcId="{457318A0-46EC-CA4A-8FAF-FEA9EC335179}" destId="{E534F6E6-1056-A44F-9AE9-BA2060F6C805}" srcOrd="0" destOrd="0" presId="urn:microsoft.com/office/officeart/2008/layout/LinedList"/>
    <dgm:cxn modelId="{B6BFDFD4-8643-6A4D-9966-52471040778F}" srcId="{28D8B2FE-FE5C-B449-8C6C-5C9232D9E304}" destId="{457318A0-46EC-CA4A-8FAF-FEA9EC335179}" srcOrd="5" destOrd="0" parTransId="{2F59DFE8-41FD-0948-B912-BDD47170B070}" sibTransId="{7EB9A58B-5E10-644D-B51D-2BB7DAB97BAC}"/>
    <dgm:cxn modelId="{0DE378D8-FCA9-2940-B2C7-12AE6EDFA6A5}" srcId="{28D8B2FE-FE5C-B449-8C6C-5C9232D9E304}" destId="{061EFC4D-CD30-814B-9922-62E8E5F28405}" srcOrd="8" destOrd="0" parTransId="{3C3F2F98-7685-094B-AFAE-2C8E0E0657DC}" sibTransId="{B0106185-C5B6-A34E-8C9E-18508DA440ED}"/>
    <dgm:cxn modelId="{3EFA14ED-C39F-3F41-807F-3C65E1521D49}" type="presOf" srcId="{B673B135-D3F4-5E4C-884D-04F2895889A2}" destId="{30DF84C2-7F5E-D84C-B3B4-46B37C5A00A3}" srcOrd="0" destOrd="0" presId="urn:microsoft.com/office/officeart/2008/layout/LinedList"/>
    <dgm:cxn modelId="{6CB896F2-5ECF-4F4B-9DBD-260076FA8AA5}" srcId="{28D8B2FE-FE5C-B449-8C6C-5C9232D9E304}" destId="{C7D92C29-6B41-BE4A-A92C-E2A19CCE1DB6}" srcOrd="6" destOrd="0" parTransId="{18B33E71-4A75-9C47-A589-4CA2D981F7D4}" sibTransId="{40278AE0-3A27-0543-884D-C34E96DC6369}"/>
    <dgm:cxn modelId="{705138F4-0859-E049-B17D-E1F579A0F498}" type="presOf" srcId="{9199E35B-0905-3141-BD93-EB0095E39E79}" destId="{0ABA917E-379F-8A41-92F6-74B937206794}" srcOrd="0" destOrd="0" presId="urn:microsoft.com/office/officeart/2008/layout/LinedList"/>
    <dgm:cxn modelId="{0EB50A11-524F-B74B-AB35-E7E05FB4D00C}" type="presParOf" srcId="{377CA39A-C85D-094B-9A8C-7C38C4A3C0A7}" destId="{93B27870-E70B-1245-8832-73494DAE0A90}" srcOrd="0" destOrd="0" presId="urn:microsoft.com/office/officeart/2008/layout/LinedList"/>
    <dgm:cxn modelId="{B199ECB2-53DD-0F4D-A06B-2812DA847298}" type="presParOf" srcId="{377CA39A-C85D-094B-9A8C-7C38C4A3C0A7}" destId="{197C4497-9118-5B49-ACDA-89B394E5FC76}" srcOrd="1" destOrd="0" presId="urn:microsoft.com/office/officeart/2008/layout/LinedList"/>
    <dgm:cxn modelId="{D83E1D7A-1A4B-5048-8ED2-CEBA56AD646F}" type="presParOf" srcId="{197C4497-9118-5B49-ACDA-89B394E5FC76}" destId="{2900743C-A9CC-9741-AEF9-0C4D0B766BE7}" srcOrd="0" destOrd="0" presId="urn:microsoft.com/office/officeart/2008/layout/LinedList"/>
    <dgm:cxn modelId="{5C7E3AEE-CA72-B941-AFD5-B5C2393665BE}" type="presParOf" srcId="{197C4497-9118-5B49-ACDA-89B394E5FC76}" destId="{03AD0B1B-FEF8-3747-B721-49D341982055}" srcOrd="1" destOrd="0" presId="urn:microsoft.com/office/officeart/2008/layout/LinedList"/>
    <dgm:cxn modelId="{6BAB9C67-F33D-A24B-AE93-F116C82B4CD4}" type="presParOf" srcId="{377CA39A-C85D-094B-9A8C-7C38C4A3C0A7}" destId="{FD374EB4-5EBC-F442-B7B0-EAD8DDC9A52E}" srcOrd="2" destOrd="0" presId="urn:microsoft.com/office/officeart/2008/layout/LinedList"/>
    <dgm:cxn modelId="{85606620-9C8D-E443-9BA3-4DA1F1084A94}" type="presParOf" srcId="{377CA39A-C85D-094B-9A8C-7C38C4A3C0A7}" destId="{73E804EA-21FE-494F-B65A-0B1D118524FF}" srcOrd="3" destOrd="0" presId="urn:microsoft.com/office/officeart/2008/layout/LinedList"/>
    <dgm:cxn modelId="{5DDE8820-8EFD-DF42-8100-A8C384146C0D}" type="presParOf" srcId="{73E804EA-21FE-494F-B65A-0B1D118524FF}" destId="{29B8AAF9-1339-374A-BF38-7A67E13C724C}" srcOrd="0" destOrd="0" presId="urn:microsoft.com/office/officeart/2008/layout/LinedList"/>
    <dgm:cxn modelId="{8A3A939D-9347-C34B-BD01-36A63FA93EB7}" type="presParOf" srcId="{73E804EA-21FE-494F-B65A-0B1D118524FF}" destId="{8366A095-30A3-FF46-9F28-0717E094AE01}" srcOrd="1" destOrd="0" presId="urn:microsoft.com/office/officeart/2008/layout/LinedList"/>
    <dgm:cxn modelId="{EA828165-0139-A549-A20A-655359EFB831}" type="presParOf" srcId="{377CA39A-C85D-094B-9A8C-7C38C4A3C0A7}" destId="{D7FBF240-0703-4E41-86E7-B39ECEC7D63B}" srcOrd="4" destOrd="0" presId="urn:microsoft.com/office/officeart/2008/layout/LinedList"/>
    <dgm:cxn modelId="{F8288F1C-D550-B449-A85D-D5BF9DD10D23}" type="presParOf" srcId="{377CA39A-C85D-094B-9A8C-7C38C4A3C0A7}" destId="{B8B2FF93-B6BF-B441-8874-C6FE63B8BD88}" srcOrd="5" destOrd="0" presId="urn:microsoft.com/office/officeart/2008/layout/LinedList"/>
    <dgm:cxn modelId="{F7F9C784-16CB-244C-8401-619AEA098925}" type="presParOf" srcId="{B8B2FF93-B6BF-B441-8874-C6FE63B8BD88}" destId="{5FCB73F1-6CC8-6F44-B2EE-37AF4CDB1D8A}" srcOrd="0" destOrd="0" presId="urn:microsoft.com/office/officeart/2008/layout/LinedList"/>
    <dgm:cxn modelId="{6E455176-BB61-2344-B55A-AA035E4290CF}" type="presParOf" srcId="{B8B2FF93-B6BF-B441-8874-C6FE63B8BD88}" destId="{53B95D79-EB71-3C41-A4E8-5D862181199B}" srcOrd="1" destOrd="0" presId="urn:microsoft.com/office/officeart/2008/layout/LinedList"/>
    <dgm:cxn modelId="{61E7EF7F-AF49-C946-95F5-B7C680208F8E}" type="presParOf" srcId="{377CA39A-C85D-094B-9A8C-7C38C4A3C0A7}" destId="{92C023BF-0051-384F-B548-5C82C60D58AE}" srcOrd="6" destOrd="0" presId="urn:microsoft.com/office/officeart/2008/layout/LinedList"/>
    <dgm:cxn modelId="{518920E4-B375-AC42-99A0-FEFC6276EB4C}" type="presParOf" srcId="{377CA39A-C85D-094B-9A8C-7C38C4A3C0A7}" destId="{F6E6DD3B-A1CE-CE46-907D-C959EAAEBD8A}" srcOrd="7" destOrd="0" presId="urn:microsoft.com/office/officeart/2008/layout/LinedList"/>
    <dgm:cxn modelId="{438690CE-DA23-4040-80AF-F4F3539625F8}" type="presParOf" srcId="{F6E6DD3B-A1CE-CE46-907D-C959EAAEBD8A}" destId="{0ABA917E-379F-8A41-92F6-74B937206794}" srcOrd="0" destOrd="0" presId="urn:microsoft.com/office/officeart/2008/layout/LinedList"/>
    <dgm:cxn modelId="{11D073D9-AAAE-EB4B-B943-A3E122E6F71A}" type="presParOf" srcId="{F6E6DD3B-A1CE-CE46-907D-C959EAAEBD8A}" destId="{775E19F6-DE1F-C04F-8253-15207DAF3EA3}" srcOrd="1" destOrd="0" presId="urn:microsoft.com/office/officeart/2008/layout/LinedList"/>
    <dgm:cxn modelId="{847C3360-14BA-C041-8F3D-9BA9608B5F41}" type="presParOf" srcId="{377CA39A-C85D-094B-9A8C-7C38C4A3C0A7}" destId="{3E74363A-0132-164C-BCEF-8B0AD532224F}" srcOrd="8" destOrd="0" presId="urn:microsoft.com/office/officeart/2008/layout/LinedList"/>
    <dgm:cxn modelId="{C1929738-DDDA-DA47-ADBD-EA1FB7C4835B}" type="presParOf" srcId="{377CA39A-C85D-094B-9A8C-7C38C4A3C0A7}" destId="{331BCD37-3EC6-B04F-AAA0-D47211ACDA48}" srcOrd="9" destOrd="0" presId="urn:microsoft.com/office/officeart/2008/layout/LinedList"/>
    <dgm:cxn modelId="{9E504BF1-86AD-7F4B-8FE6-9AA31C648EC3}" type="presParOf" srcId="{331BCD37-3EC6-B04F-AAA0-D47211ACDA48}" destId="{EDAE50FF-D89A-764F-88E2-8F2C56B69652}" srcOrd="0" destOrd="0" presId="urn:microsoft.com/office/officeart/2008/layout/LinedList"/>
    <dgm:cxn modelId="{E0CA9547-1795-E94A-B295-38036AA756E3}" type="presParOf" srcId="{331BCD37-3EC6-B04F-AAA0-D47211ACDA48}" destId="{E797ED44-7EC2-D048-AC11-D3777C0B2990}" srcOrd="1" destOrd="0" presId="urn:microsoft.com/office/officeart/2008/layout/LinedList"/>
    <dgm:cxn modelId="{05629B82-4DD9-4F46-860E-6ED635CEA870}" type="presParOf" srcId="{377CA39A-C85D-094B-9A8C-7C38C4A3C0A7}" destId="{B6096D30-040F-B149-9043-40619DB0FE3B}" srcOrd="10" destOrd="0" presId="urn:microsoft.com/office/officeart/2008/layout/LinedList"/>
    <dgm:cxn modelId="{B00FA86C-1A78-B047-94F7-D0E11FD5424C}" type="presParOf" srcId="{377CA39A-C85D-094B-9A8C-7C38C4A3C0A7}" destId="{4D565886-4AC0-1746-9A8C-AF38E7A207FD}" srcOrd="11" destOrd="0" presId="urn:microsoft.com/office/officeart/2008/layout/LinedList"/>
    <dgm:cxn modelId="{26094F2C-525C-A144-9211-A89B779E2FCC}" type="presParOf" srcId="{4D565886-4AC0-1746-9A8C-AF38E7A207FD}" destId="{E534F6E6-1056-A44F-9AE9-BA2060F6C805}" srcOrd="0" destOrd="0" presId="urn:microsoft.com/office/officeart/2008/layout/LinedList"/>
    <dgm:cxn modelId="{15757FA4-67FD-504C-B49E-32182EF8BE5D}" type="presParOf" srcId="{4D565886-4AC0-1746-9A8C-AF38E7A207FD}" destId="{1A782515-816E-BF48-9EAF-53A486AE1565}" srcOrd="1" destOrd="0" presId="urn:microsoft.com/office/officeart/2008/layout/LinedList"/>
    <dgm:cxn modelId="{87089494-1C0C-694B-951F-4B8F5452FFCC}" type="presParOf" srcId="{377CA39A-C85D-094B-9A8C-7C38C4A3C0A7}" destId="{D47927BF-A815-F540-80F2-CF02AD495596}" srcOrd="12" destOrd="0" presId="urn:microsoft.com/office/officeart/2008/layout/LinedList"/>
    <dgm:cxn modelId="{095E941F-A765-2B43-97A7-8FB21C401952}" type="presParOf" srcId="{377CA39A-C85D-094B-9A8C-7C38C4A3C0A7}" destId="{E2CBE0CA-7B34-7743-B067-1D5D67001705}" srcOrd="13" destOrd="0" presId="urn:microsoft.com/office/officeart/2008/layout/LinedList"/>
    <dgm:cxn modelId="{01715792-D86A-8746-AA2A-5DA7A08AF4E6}" type="presParOf" srcId="{E2CBE0CA-7B34-7743-B067-1D5D67001705}" destId="{1E09D647-20BA-D84D-AEA5-ED0B0D952027}" srcOrd="0" destOrd="0" presId="urn:microsoft.com/office/officeart/2008/layout/LinedList"/>
    <dgm:cxn modelId="{13E2789E-B442-524D-9732-6D0625CFCCD0}" type="presParOf" srcId="{E2CBE0CA-7B34-7743-B067-1D5D67001705}" destId="{68B28806-CE03-5C44-ADFD-63496C371C8A}" srcOrd="1" destOrd="0" presId="urn:microsoft.com/office/officeart/2008/layout/LinedList"/>
    <dgm:cxn modelId="{9A5DA382-20B4-8547-817C-F3C5409F3C57}" type="presParOf" srcId="{377CA39A-C85D-094B-9A8C-7C38C4A3C0A7}" destId="{6B91A9DB-A31E-C140-BB4B-D8289BF5D6F4}" srcOrd="14" destOrd="0" presId="urn:microsoft.com/office/officeart/2008/layout/LinedList"/>
    <dgm:cxn modelId="{C4C8DEEA-918B-204E-A929-0E57C0B474D7}" type="presParOf" srcId="{377CA39A-C85D-094B-9A8C-7C38C4A3C0A7}" destId="{BCEE9911-EF97-EF47-8870-504A26050155}" srcOrd="15" destOrd="0" presId="urn:microsoft.com/office/officeart/2008/layout/LinedList"/>
    <dgm:cxn modelId="{5EF8AAB9-5FC0-D64E-B3B9-8A2E8D97AE83}" type="presParOf" srcId="{BCEE9911-EF97-EF47-8870-504A26050155}" destId="{3CE86B8D-A198-0141-AB34-98F458AA191F}" srcOrd="0" destOrd="0" presId="urn:microsoft.com/office/officeart/2008/layout/LinedList"/>
    <dgm:cxn modelId="{FBC3CAAD-5DC4-9B47-B992-0B04CAEBB314}" type="presParOf" srcId="{BCEE9911-EF97-EF47-8870-504A26050155}" destId="{66ACCC39-AD4F-4643-9C89-C9AE9601D0BA}" srcOrd="1" destOrd="0" presId="urn:microsoft.com/office/officeart/2008/layout/LinedList"/>
    <dgm:cxn modelId="{E21ECCB9-6C08-1B4D-90A7-2AE075656304}" type="presParOf" srcId="{377CA39A-C85D-094B-9A8C-7C38C4A3C0A7}" destId="{EECCE673-44A9-3745-BC88-C84BE15D8C1F}" srcOrd="16" destOrd="0" presId="urn:microsoft.com/office/officeart/2008/layout/LinedList"/>
    <dgm:cxn modelId="{F961897F-F5D7-964F-B84F-BE2BD39DFB83}" type="presParOf" srcId="{377CA39A-C85D-094B-9A8C-7C38C4A3C0A7}" destId="{C95381D8-53F2-CB49-8533-36F34C3E9F68}" srcOrd="17" destOrd="0" presId="urn:microsoft.com/office/officeart/2008/layout/LinedList"/>
    <dgm:cxn modelId="{9F33A091-EF27-374B-A0A2-55D1387921D2}" type="presParOf" srcId="{C95381D8-53F2-CB49-8533-36F34C3E9F68}" destId="{4C29CBA1-10F4-3B4B-BEEF-1A36E9F9A1F3}" srcOrd="0" destOrd="0" presId="urn:microsoft.com/office/officeart/2008/layout/LinedList"/>
    <dgm:cxn modelId="{213AA618-577B-224D-8084-E00015660B5A}" type="presParOf" srcId="{C95381D8-53F2-CB49-8533-36F34C3E9F68}" destId="{784D17D9-A81B-0143-AE4B-8833CEB2B08A}" srcOrd="1" destOrd="0" presId="urn:microsoft.com/office/officeart/2008/layout/LinedList"/>
    <dgm:cxn modelId="{1F1289EC-49FE-794B-8D19-1DA2772A12D9}" type="presParOf" srcId="{377CA39A-C85D-094B-9A8C-7C38C4A3C0A7}" destId="{272839F1-477D-5D47-BD8A-7C8DD1760E5F}" srcOrd="18" destOrd="0" presId="urn:microsoft.com/office/officeart/2008/layout/LinedList"/>
    <dgm:cxn modelId="{E0E989DC-E60F-AB4D-86F7-D1F550B833C9}" type="presParOf" srcId="{377CA39A-C85D-094B-9A8C-7C38C4A3C0A7}" destId="{952A8800-AEF4-5A44-9B6E-0C739C193687}" srcOrd="19" destOrd="0" presId="urn:microsoft.com/office/officeart/2008/layout/LinedList"/>
    <dgm:cxn modelId="{1741B353-496B-3942-9399-F703FE99313B}" type="presParOf" srcId="{952A8800-AEF4-5A44-9B6E-0C739C193687}" destId="{C2861CC1-A225-8242-AEC1-4FCB88CEB33E}" srcOrd="0" destOrd="0" presId="urn:microsoft.com/office/officeart/2008/layout/LinedList"/>
    <dgm:cxn modelId="{14A17F79-5E58-5842-8AFA-712F1810044D}" type="presParOf" srcId="{952A8800-AEF4-5A44-9B6E-0C739C193687}" destId="{3B8CB498-98E7-2545-BCF7-B53B99E68A44}" srcOrd="1" destOrd="0" presId="urn:microsoft.com/office/officeart/2008/layout/LinedList"/>
    <dgm:cxn modelId="{98FEC8DC-8851-DD42-8FC9-788375D779A5}" type="presParOf" srcId="{377CA39A-C85D-094B-9A8C-7C38C4A3C0A7}" destId="{1B6E3B29-5BE0-5942-9315-CFF81CFCB8B5}" srcOrd="20" destOrd="0" presId="urn:microsoft.com/office/officeart/2008/layout/LinedList"/>
    <dgm:cxn modelId="{FC4BF96D-582C-554B-8DAB-D15D8EA4898A}" type="presParOf" srcId="{377CA39A-C85D-094B-9A8C-7C38C4A3C0A7}" destId="{289B0059-D28A-1343-AA4E-151B342FABDF}" srcOrd="21" destOrd="0" presId="urn:microsoft.com/office/officeart/2008/layout/LinedList"/>
    <dgm:cxn modelId="{A151A002-DAE9-4142-A9EB-3C8BEEC81D69}" type="presParOf" srcId="{289B0059-D28A-1343-AA4E-151B342FABDF}" destId="{30DF84C2-7F5E-D84C-B3B4-46B37C5A00A3}" srcOrd="0" destOrd="0" presId="urn:microsoft.com/office/officeart/2008/layout/LinedList"/>
    <dgm:cxn modelId="{AEEC4226-1DA6-C541-9FE8-730E1CB84F4F}" type="presParOf" srcId="{289B0059-D28A-1343-AA4E-151B342FABDF}" destId="{E438A4BE-2B21-BD41-9632-DA2270E12692}" srcOrd="1" destOrd="0" presId="urn:microsoft.com/office/officeart/2008/layout/LinedList"/>
    <dgm:cxn modelId="{4F7DEA57-5CCA-B548-A7E4-D3F6DB441DDF}" type="presParOf" srcId="{377CA39A-C85D-094B-9A8C-7C38C4A3C0A7}" destId="{4A3D3E31-0F39-E941-942C-B82C16343AD8}" srcOrd="22" destOrd="0" presId="urn:microsoft.com/office/officeart/2008/layout/LinedList"/>
    <dgm:cxn modelId="{D28D2AEC-94D1-F04E-95E4-76A0D79BC9A4}" type="presParOf" srcId="{377CA39A-C85D-094B-9A8C-7C38C4A3C0A7}" destId="{85BE04C6-8D3E-704D-952D-3FC2A00060CC}" srcOrd="23" destOrd="0" presId="urn:microsoft.com/office/officeart/2008/layout/LinedList"/>
    <dgm:cxn modelId="{F69EB38A-DAD5-534F-A99F-47ED05A6448D}" type="presParOf" srcId="{85BE04C6-8D3E-704D-952D-3FC2A00060CC}" destId="{F3FB6D90-AB49-FC40-A973-C3E4B2B63627}" srcOrd="0" destOrd="0" presId="urn:microsoft.com/office/officeart/2008/layout/LinedList"/>
    <dgm:cxn modelId="{89BC8138-A4CB-FE48-A326-9447946F824F}" type="presParOf" srcId="{85BE04C6-8D3E-704D-952D-3FC2A00060CC}" destId="{B6EEC7CA-09AD-5B46-A967-C727309FEE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7812C1-E5C3-1C48-880F-F5CAE8029CE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098DD157-E094-8340-BD1A-45EB0FEA6B6D}">
      <dgm:prSet phldrT="[文本]"/>
      <dgm:spPr/>
      <dgm:t>
        <a:bodyPr/>
        <a:lstStyle/>
        <a:p>
          <a:r>
            <a:rPr lang="zh-CN" altLang="en-US"/>
            <a:t>买方负担全部税费</a:t>
          </a:r>
          <a:endParaRPr lang="zh-CN" altLang="en-US" dirty="0"/>
        </a:p>
      </dgm:t>
    </dgm:pt>
    <dgm:pt modelId="{CB5786D5-9E35-8247-9F43-9622241EC74A}" type="parTrans" cxnId="{890C3EAB-F9A7-124B-93B8-F1ED9FB91EB5}">
      <dgm:prSet/>
      <dgm:spPr/>
      <dgm:t>
        <a:bodyPr/>
        <a:lstStyle/>
        <a:p>
          <a:endParaRPr lang="zh-CN" altLang="en-US"/>
        </a:p>
      </dgm:t>
    </dgm:pt>
    <dgm:pt modelId="{57CADB19-5449-8045-AAB3-C786EA3CE65B}" type="sibTrans" cxnId="{890C3EAB-F9A7-124B-93B8-F1ED9FB91EB5}">
      <dgm:prSet/>
      <dgm:spPr/>
      <dgm:t>
        <a:bodyPr/>
        <a:lstStyle/>
        <a:p>
          <a:endParaRPr lang="zh-CN" altLang="en-US"/>
        </a:p>
      </dgm:t>
    </dgm:pt>
    <dgm:pt modelId="{6BA6884E-0267-1544-9535-EC25856117AD}">
      <dgm:prSet phldrT="[文本]"/>
      <dgm:spPr/>
      <dgm:t>
        <a:bodyPr/>
        <a:lstStyle/>
        <a:p>
          <a:pPr>
            <a:lnSpc>
              <a:spcPct val="100000"/>
            </a:lnSpc>
          </a:pPr>
          <a:r>
            <a:rPr lang="zh-CN" altLang="en-US" dirty="0"/>
            <a:t>正常价格</a:t>
          </a:r>
          <a:r>
            <a:rPr lang="en-US" altLang="zh-CN" dirty="0"/>
            <a:t>=</a:t>
          </a:r>
          <a:r>
            <a:rPr lang="zh-CN" altLang="en-US" dirty="0"/>
            <a:t>卖方净得价</a:t>
          </a:r>
          <a:r>
            <a:rPr lang="en-US" altLang="zh-CN" dirty="0"/>
            <a:t>/</a:t>
          </a:r>
          <a:r>
            <a:rPr lang="zh-CN" altLang="en-US" dirty="0"/>
            <a:t>（</a:t>
          </a:r>
          <a:r>
            <a:rPr lang="en-US" altLang="zh-CN" dirty="0"/>
            <a:t>1-</a:t>
          </a:r>
          <a:r>
            <a:rPr lang="zh-CN" altLang="en-US" dirty="0"/>
            <a:t>卖方应缴纳的税费比率）</a:t>
          </a:r>
        </a:p>
      </dgm:t>
    </dgm:pt>
    <dgm:pt modelId="{2FBF4883-D4EE-FD4B-ADF8-65672CEE15EF}" type="parTrans" cxnId="{0AF83669-C75D-CA44-9742-ECFB8DA21917}">
      <dgm:prSet/>
      <dgm:spPr/>
      <dgm:t>
        <a:bodyPr/>
        <a:lstStyle/>
        <a:p>
          <a:endParaRPr lang="zh-CN" altLang="en-US"/>
        </a:p>
      </dgm:t>
    </dgm:pt>
    <dgm:pt modelId="{7BAEC709-812F-9044-A5DF-648724D980ED}" type="sibTrans" cxnId="{0AF83669-C75D-CA44-9742-ECFB8DA21917}">
      <dgm:prSet/>
      <dgm:spPr/>
      <dgm:t>
        <a:bodyPr/>
        <a:lstStyle/>
        <a:p>
          <a:endParaRPr lang="zh-CN" altLang="en-US"/>
        </a:p>
      </dgm:t>
    </dgm:pt>
    <dgm:pt modelId="{800019E1-06AD-594D-AF78-805831E737D8}">
      <dgm:prSet phldrT="[文本]"/>
      <dgm:spPr/>
      <dgm:t>
        <a:bodyPr/>
        <a:lstStyle/>
        <a:p>
          <a:r>
            <a:rPr lang="zh-CN" altLang="en-US"/>
            <a:t>卖方承担全部税费</a:t>
          </a:r>
          <a:endParaRPr lang="zh-CN" altLang="en-US" dirty="0"/>
        </a:p>
      </dgm:t>
    </dgm:pt>
    <dgm:pt modelId="{02E05497-C94B-2846-911D-648463753DDF}" type="parTrans" cxnId="{EBBC6DE1-23C9-A849-B727-A1E8400B9E8F}">
      <dgm:prSet/>
      <dgm:spPr/>
      <dgm:t>
        <a:bodyPr/>
        <a:lstStyle/>
        <a:p>
          <a:endParaRPr lang="zh-CN" altLang="en-US"/>
        </a:p>
      </dgm:t>
    </dgm:pt>
    <dgm:pt modelId="{80F554C9-A36C-8944-A60A-D552CB974AF6}" type="sibTrans" cxnId="{EBBC6DE1-23C9-A849-B727-A1E8400B9E8F}">
      <dgm:prSet/>
      <dgm:spPr/>
      <dgm:t>
        <a:bodyPr/>
        <a:lstStyle/>
        <a:p>
          <a:endParaRPr lang="zh-CN" altLang="en-US"/>
        </a:p>
      </dgm:t>
    </dgm:pt>
    <dgm:pt modelId="{1C210F2A-55BF-E24E-B432-3A43665E93D1}">
      <dgm:prSet phldrT="[文本]"/>
      <dgm:spPr/>
      <dgm:t>
        <a:bodyPr/>
        <a:lstStyle/>
        <a:p>
          <a:pPr>
            <a:lnSpc>
              <a:spcPct val="100000"/>
            </a:lnSpc>
          </a:pPr>
          <a:r>
            <a:rPr lang="zh-CN" altLang="en-US" dirty="0"/>
            <a:t>正常价格</a:t>
          </a:r>
          <a:r>
            <a:rPr lang="en-US" altLang="zh-CN" dirty="0"/>
            <a:t>=</a:t>
          </a:r>
          <a:r>
            <a:rPr lang="zh-CN" altLang="en-US" dirty="0"/>
            <a:t>买方实付价</a:t>
          </a:r>
          <a:r>
            <a:rPr lang="en-US" altLang="zh-CN" dirty="0"/>
            <a:t>/</a:t>
          </a:r>
          <a:r>
            <a:rPr lang="zh-CN" altLang="en-US" dirty="0"/>
            <a:t>（</a:t>
          </a:r>
          <a:r>
            <a:rPr lang="en-US" altLang="zh-CN" dirty="0"/>
            <a:t>1+</a:t>
          </a:r>
          <a:r>
            <a:rPr lang="zh-CN" altLang="en-US" dirty="0"/>
            <a:t>买方应缴纳的税费比率）</a:t>
          </a:r>
        </a:p>
      </dgm:t>
    </dgm:pt>
    <dgm:pt modelId="{F44FE453-E6F6-B24D-9DA4-803DAA73E1D4}" type="parTrans" cxnId="{D06B3E80-9165-D849-AF87-891F8DF4AAE1}">
      <dgm:prSet/>
      <dgm:spPr/>
      <dgm:t>
        <a:bodyPr/>
        <a:lstStyle/>
        <a:p>
          <a:endParaRPr lang="zh-CN" altLang="en-US"/>
        </a:p>
      </dgm:t>
    </dgm:pt>
    <dgm:pt modelId="{00455209-F050-7D4C-BA5C-59E82004E44E}" type="sibTrans" cxnId="{D06B3E80-9165-D849-AF87-891F8DF4AAE1}">
      <dgm:prSet/>
      <dgm:spPr/>
      <dgm:t>
        <a:bodyPr/>
        <a:lstStyle/>
        <a:p>
          <a:endParaRPr lang="zh-CN" altLang="en-US"/>
        </a:p>
      </dgm:t>
    </dgm:pt>
    <dgm:pt modelId="{924FCD39-CE7D-2847-966E-C54DEACBEFEA}" type="pres">
      <dgm:prSet presAssocID="{F17812C1-E5C3-1C48-880F-F5CAE8029CE3}" presName="linear" presStyleCnt="0">
        <dgm:presLayoutVars>
          <dgm:dir/>
          <dgm:animLvl val="lvl"/>
          <dgm:resizeHandles val="exact"/>
        </dgm:presLayoutVars>
      </dgm:prSet>
      <dgm:spPr/>
    </dgm:pt>
    <dgm:pt modelId="{0FDDD8E7-E00E-E24B-9067-CFE5242D74CA}" type="pres">
      <dgm:prSet presAssocID="{098DD157-E094-8340-BD1A-45EB0FEA6B6D}" presName="parentLin" presStyleCnt="0"/>
      <dgm:spPr/>
    </dgm:pt>
    <dgm:pt modelId="{670EE4DC-3A83-5B46-9012-A98A04A6755E}" type="pres">
      <dgm:prSet presAssocID="{098DD157-E094-8340-BD1A-45EB0FEA6B6D}" presName="parentLeftMargin" presStyleLbl="node1" presStyleIdx="0" presStyleCnt="2"/>
      <dgm:spPr/>
    </dgm:pt>
    <dgm:pt modelId="{CE5B6284-D585-0645-B2B7-D8F5B141C455}" type="pres">
      <dgm:prSet presAssocID="{098DD157-E094-8340-BD1A-45EB0FEA6B6D}" presName="parentText" presStyleLbl="node1" presStyleIdx="0" presStyleCnt="2">
        <dgm:presLayoutVars>
          <dgm:chMax val="0"/>
          <dgm:bulletEnabled val="1"/>
        </dgm:presLayoutVars>
      </dgm:prSet>
      <dgm:spPr/>
    </dgm:pt>
    <dgm:pt modelId="{69B09F7A-A605-A545-BCD7-0345E19E5E3D}" type="pres">
      <dgm:prSet presAssocID="{098DD157-E094-8340-BD1A-45EB0FEA6B6D}" presName="negativeSpace" presStyleCnt="0"/>
      <dgm:spPr/>
    </dgm:pt>
    <dgm:pt modelId="{B53527C5-8A0F-AA4B-8296-2447AE8B306F}" type="pres">
      <dgm:prSet presAssocID="{098DD157-E094-8340-BD1A-45EB0FEA6B6D}" presName="childText" presStyleLbl="conFgAcc1" presStyleIdx="0" presStyleCnt="2">
        <dgm:presLayoutVars>
          <dgm:bulletEnabled val="1"/>
        </dgm:presLayoutVars>
      </dgm:prSet>
      <dgm:spPr/>
    </dgm:pt>
    <dgm:pt modelId="{FD6A86FA-C8D2-524A-A5F6-0EC4ECEA84F8}" type="pres">
      <dgm:prSet presAssocID="{57CADB19-5449-8045-AAB3-C786EA3CE65B}" presName="spaceBetweenRectangles" presStyleCnt="0"/>
      <dgm:spPr/>
    </dgm:pt>
    <dgm:pt modelId="{941FD5C5-1E05-C244-9FF8-EE48CE341F60}" type="pres">
      <dgm:prSet presAssocID="{800019E1-06AD-594D-AF78-805831E737D8}" presName="parentLin" presStyleCnt="0"/>
      <dgm:spPr/>
    </dgm:pt>
    <dgm:pt modelId="{7C689778-DC48-6F48-93C1-9D002E6FF574}" type="pres">
      <dgm:prSet presAssocID="{800019E1-06AD-594D-AF78-805831E737D8}" presName="parentLeftMargin" presStyleLbl="node1" presStyleIdx="0" presStyleCnt="2"/>
      <dgm:spPr/>
    </dgm:pt>
    <dgm:pt modelId="{3F156DE7-F277-E448-8B90-7A361002F230}" type="pres">
      <dgm:prSet presAssocID="{800019E1-06AD-594D-AF78-805831E737D8}" presName="parentText" presStyleLbl="node1" presStyleIdx="1" presStyleCnt="2">
        <dgm:presLayoutVars>
          <dgm:chMax val="0"/>
          <dgm:bulletEnabled val="1"/>
        </dgm:presLayoutVars>
      </dgm:prSet>
      <dgm:spPr/>
    </dgm:pt>
    <dgm:pt modelId="{CAAD9625-BAC6-A545-957A-554904F4CBCB}" type="pres">
      <dgm:prSet presAssocID="{800019E1-06AD-594D-AF78-805831E737D8}" presName="negativeSpace" presStyleCnt="0"/>
      <dgm:spPr/>
    </dgm:pt>
    <dgm:pt modelId="{F186E8A5-1899-A044-BDAA-78411D87EA12}" type="pres">
      <dgm:prSet presAssocID="{800019E1-06AD-594D-AF78-805831E737D8}" presName="childText" presStyleLbl="conFgAcc1" presStyleIdx="1" presStyleCnt="2">
        <dgm:presLayoutVars>
          <dgm:bulletEnabled val="1"/>
        </dgm:presLayoutVars>
      </dgm:prSet>
      <dgm:spPr/>
    </dgm:pt>
  </dgm:ptLst>
  <dgm:cxnLst>
    <dgm:cxn modelId="{38E6120B-0226-0742-AD2F-66B91065D70C}" type="presOf" srcId="{098DD157-E094-8340-BD1A-45EB0FEA6B6D}" destId="{CE5B6284-D585-0645-B2B7-D8F5B141C455}" srcOrd="1" destOrd="0" presId="urn:microsoft.com/office/officeart/2005/8/layout/list1"/>
    <dgm:cxn modelId="{A2041334-7A1E-6242-891E-66C0DA934720}" type="presOf" srcId="{800019E1-06AD-594D-AF78-805831E737D8}" destId="{7C689778-DC48-6F48-93C1-9D002E6FF574}" srcOrd="0" destOrd="0" presId="urn:microsoft.com/office/officeart/2005/8/layout/list1"/>
    <dgm:cxn modelId="{16AC3B68-798E-6544-B73D-A1FE98CE0372}" type="presOf" srcId="{6BA6884E-0267-1544-9535-EC25856117AD}" destId="{B53527C5-8A0F-AA4B-8296-2447AE8B306F}" srcOrd="0" destOrd="0" presId="urn:microsoft.com/office/officeart/2005/8/layout/list1"/>
    <dgm:cxn modelId="{0AF83669-C75D-CA44-9742-ECFB8DA21917}" srcId="{098DD157-E094-8340-BD1A-45EB0FEA6B6D}" destId="{6BA6884E-0267-1544-9535-EC25856117AD}" srcOrd="0" destOrd="0" parTransId="{2FBF4883-D4EE-FD4B-ADF8-65672CEE15EF}" sibTransId="{7BAEC709-812F-9044-A5DF-648724D980ED}"/>
    <dgm:cxn modelId="{D06B3E80-9165-D849-AF87-891F8DF4AAE1}" srcId="{800019E1-06AD-594D-AF78-805831E737D8}" destId="{1C210F2A-55BF-E24E-B432-3A43665E93D1}" srcOrd="0" destOrd="0" parTransId="{F44FE453-E6F6-B24D-9DA4-803DAA73E1D4}" sibTransId="{00455209-F050-7D4C-BA5C-59E82004E44E}"/>
    <dgm:cxn modelId="{9A7C5683-65DF-F347-AFA2-9708E1C11740}" type="presOf" srcId="{800019E1-06AD-594D-AF78-805831E737D8}" destId="{3F156DE7-F277-E448-8B90-7A361002F230}" srcOrd="1" destOrd="0" presId="urn:microsoft.com/office/officeart/2005/8/layout/list1"/>
    <dgm:cxn modelId="{E2CEE69A-0672-4D46-8C08-9B0C79E65A29}" type="presOf" srcId="{098DD157-E094-8340-BD1A-45EB0FEA6B6D}" destId="{670EE4DC-3A83-5B46-9012-A98A04A6755E}" srcOrd="0" destOrd="0" presId="urn:microsoft.com/office/officeart/2005/8/layout/list1"/>
    <dgm:cxn modelId="{890C3EAB-F9A7-124B-93B8-F1ED9FB91EB5}" srcId="{F17812C1-E5C3-1C48-880F-F5CAE8029CE3}" destId="{098DD157-E094-8340-BD1A-45EB0FEA6B6D}" srcOrd="0" destOrd="0" parTransId="{CB5786D5-9E35-8247-9F43-9622241EC74A}" sibTransId="{57CADB19-5449-8045-AAB3-C786EA3CE65B}"/>
    <dgm:cxn modelId="{57F1AFB5-296D-8C43-A650-075ED42C1CD0}" type="presOf" srcId="{1C210F2A-55BF-E24E-B432-3A43665E93D1}" destId="{F186E8A5-1899-A044-BDAA-78411D87EA12}" srcOrd="0" destOrd="0" presId="urn:microsoft.com/office/officeart/2005/8/layout/list1"/>
    <dgm:cxn modelId="{EBBC6DE1-23C9-A849-B727-A1E8400B9E8F}" srcId="{F17812C1-E5C3-1C48-880F-F5CAE8029CE3}" destId="{800019E1-06AD-594D-AF78-805831E737D8}" srcOrd="1" destOrd="0" parTransId="{02E05497-C94B-2846-911D-648463753DDF}" sibTransId="{80F554C9-A36C-8944-A60A-D552CB974AF6}"/>
    <dgm:cxn modelId="{CDA6E3EA-FCD5-CD43-9A23-9831C188568B}" type="presOf" srcId="{F17812C1-E5C3-1C48-880F-F5CAE8029CE3}" destId="{924FCD39-CE7D-2847-966E-C54DEACBEFEA}" srcOrd="0" destOrd="0" presId="urn:microsoft.com/office/officeart/2005/8/layout/list1"/>
    <dgm:cxn modelId="{2888F558-670B-9248-9F23-A1F8C6643F68}" type="presParOf" srcId="{924FCD39-CE7D-2847-966E-C54DEACBEFEA}" destId="{0FDDD8E7-E00E-E24B-9067-CFE5242D74CA}" srcOrd="0" destOrd="0" presId="urn:microsoft.com/office/officeart/2005/8/layout/list1"/>
    <dgm:cxn modelId="{795DAAB2-B633-7749-A00D-DD8F21876ECD}" type="presParOf" srcId="{0FDDD8E7-E00E-E24B-9067-CFE5242D74CA}" destId="{670EE4DC-3A83-5B46-9012-A98A04A6755E}" srcOrd="0" destOrd="0" presId="urn:microsoft.com/office/officeart/2005/8/layout/list1"/>
    <dgm:cxn modelId="{2BC9BB1D-7B7E-0D49-BCAD-89C6EA9A11A7}" type="presParOf" srcId="{0FDDD8E7-E00E-E24B-9067-CFE5242D74CA}" destId="{CE5B6284-D585-0645-B2B7-D8F5B141C455}" srcOrd="1" destOrd="0" presId="urn:microsoft.com/office/officeart/2005/8/layout/list1"/>
    <dgm:cxn modelId="{A1F9E01F-E14F-5F43-B664-DE3551DEC7E7}" type="presParOf" srcId="{924FCD39-CE7D-2847-966E-C54DEACBEFEA}" destId="{69B09F7A-A605-A545-BCD7-0345E19E5E3D}" srcOrd="1" destOrd="0" presId="urn:microsoft.com/office/officeart/2005/8/layout/list1"/>
    <dgm:cxn modelId="{CA8B26CF-0F68-204F-9B0C-435C71CAEEC1}" type="presParOf" srcId="{924FCD39-CE7D-2847-966E-C54DEACBEFEA}" destId="{B53527C5-8A0F-AA4B-8296-2447AE8B306F}" srcOrd="2" destOrd="0" presId="urn:microsoft.com/office/officeart/2005/8/layout/list1"/>
    <dgm:cxn modelId="{8467C7DD-F258-EC4D-8C9A-B34E224050D7}" type="presParOf" srcId="{924FCD39-CE7D-2847-966E-C54DEACBEFEA}" destId="{FD6A86FA-C8D2-524A-A5F6-0EC4ECEA84F8}" srcOrd="3" destOrd="0" presId="urn:microsoft.com/office/officeart/2005/8/layout/list1"/>
    <dgm:cxn modelId="{3FC593B6-24D1-7742-A8FB-61973B6ECEFD}" type="presParOf" srcId="{924FCD39-CE7D-2847-966E-C54DEACBEFEA}" destId="{941FD5C5-1E05-C244-9FF8-EE48CE341F60}" srcOrd="4" destOrd="0" presId="urn:microsoft.com/office/officeart/2005/8/layout/list1"/>
    <dgm:cxn modelId="{EAE9DDEB-43C5-B749-9571-48379BCF0846}" type="presParOf" srcId="{941FD5C5-1E05-C244-9FF8-EE48CE341F60}" destId="{7C689778-DC48-6F48-93C1-9D002E6FF574}" srcOrd="0" destOrd="0" presId="urn:microsoft.com/office/officeart/2005/8/layout/list1"/>
    <dgm:cxn modelId="{295C92DB-BC5C-AB4D-B706-7FCF50050F34}" type="presParOf" srcId="{941FD5C5-1E05-C244-9FF8-EE48CE341F60}" destId="{3F156DE7-F277-E448-8B90-7A361002F230}" srcOrd="1" destOrd="0" presId="urn:microsoft.com/office/officeart/2005/8/layout/list1"/>
    <dgm:cxn modelId="{947F4D13-BF3E-E941-9AF9-93D2B92153A6}" type="presParOf" srcId="{924FCD39-CE7D-2847-966E-C54DEACBEFEA}" destId="{CAAD9625-BAC6-A545-957A-554904F4CBCB}" srcOrd="5" destOrd="0" presId="urn:microsoft.com/office/officeart/2005/8/layout/list1"/>
    <dgm:cxn modelId="{ECBF663D-E89A-3F4B-8008-9BBA06CFE393}" type="presParOf" srcId="{924FCD39-CE7D-2847-966E-C54DEACBEFEA}" destId="{F186E8A5-1899-A044-BDAA-78411D87EA1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A7D60A-AAD8-2E40-BBBA-6F8912570E0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zh-CN" altLang="en-US"/>
        </a:p>
      </dgm:t>
    </dgm:pt>
    <dgm:pt modelId="{ED0EB2CD-77DA-4344-AC16-599A96EA238E}">
      <dgm:prSet phldrT="[文本]"/>
      <dgm:spPr/>
      <dgm:t>
        <a:bodyPr/>
        <a:lstStyle/>
        <a:p>
          <a:pPr>
            <a:lnSpc>
              <a:spcPct val="100000"/>
            </a:lnSpc>
          </a:pPr>
          <a:r>
            <a:rPr lang="zh-CN" altLang="en-US" dirty="0"/>
            <a:t>统一价格表示方式</a:t>
          </a:r>
        </a:p>
      </dgm:t>
    </dgm:pt>
    <dgm:pt modelId="{34606A58-53B8-0948-A283-9B1064EAD691}" type="parTrans" cxnId="{AEC639FA-6E2B-0545-8A1C-19DCA72B8364}">
      <dgm:prSet/>
      <dgm:spPr/>
      <dgm:t>
        <a:bodyPr/>
        <a:lstStyle/>
        <a:p>
          <a:endParaRPr lang="zh-CN" altLang="en-US"/>
        </a:p>
      </dgm:t>
    </dgm:pt>
    <dgm:pt modelId="{6CE0B068-68A1-7448-B43F-792B3E922C98}" type="sibTrans" cxnId="{AEC639FA-6E2B-0545-8A1C-19DCA72B8364}">
      <dgm:prSet/>
      <dgm:spPr/>
      <dgm:t>
        <a:bodyPr/>
        <a:lstStyle/>
        <a:p>
          <a:endParaRPr lang="zh-CN" altLang="en-US"/>
        </a:p>
      </dgm:t>
    </dgm:pt>
    <dgm:pt modelId="{1914D72E-DE16-8C47-9550-4E87CBC00C03}">
      <dgm:prSet phldrT="[文本]"/>
      <dgm:spPr/>
      <dgm:t>
        <a:bodyPr/>
        <a:lstStyle/>
        <a:p>
          <a:pPr>
            <a:lnSpc>
              <a:spcPct val="100000"/>
            </a:lnSpc>
          </a:pPr>
          <a:r>
            <a:rPr lang="zh-CN" altLang="en-US" dirty="0"/>
            <a:t>统一币种和货币单位</a:t>
          </a:r>
        </a:p>
      </dgm:t>
    </dgm:pt>
    <dgm:pt modelId="{DA55C7E5-17E9-2E4E-BB76-25D084EE70E9}" type="parTrans" cxnId="{63460153-5D3F-1941-878D-828963C16E28}">
      <dgm:prSet/>
      <dgm:spPr/>
      <dgm:t>
        <a:bodyPr/>
        <a:lstStyle/>
        <a:p>
          <a:endParaRPr lang="zh-CN" altLang="en-US"/>
        </a:p>
      </dgm:t>
    </dgm:pt>
    <dgm:pt modelId="{F76EF4EB-54E7-3B41-B65A-D83EDAD8E71A}" type="sibTrans" cxnId="{63460153-5D3F-1941-878D-828963C16E28}">
      <dgm:prSet/>
      <dgm:spPr/>
      <dgm:t>
        <a:bodyPr/>
        <a:lstStyle/>
        <a:p>
          <a:endParaRPr lang="zh-CN" altLang="en-US"/>
        </a:p>
      </dgm:t>
    </dgm:pt>
    <dgm:pt modelId="{1389EDD0-101D-4D47-B67E-2BA5F3D27869}">
      <dgm:prSet phldrT="[文本]"/>
      <dgm:spPr/>
      <dgm:t>
        <a:bodyPr/>
        <a:lstStyle/>
        <a:p>
          <a:pPr>
            <a:lnSpc>
              <a:spcPct val="100000"/>
            </a:lnSpc>
          </a:pPr>
          <a:r>
            <a:rPr lang="zh-CN" altLang="en-US" dirty="0"/>
            <a:t>统一面积或体积及计量单位</a:t>
          </a:r>
        </a:p>
      </dgm:t>
    </dgm:pt>
    <dgm:pt modelId="{98A51294-1014-A644-A4FB-8A6AFFA7CB65}" type="parTrans" cxnId="{D7582CD7-299C-0348-B80F-1B9248550331}">
      <dgm:prSet/>
      <dgm:spPr/>
      <dgm:t>
        <a:bodyPr/>
        <a:lstStyle/>
        <a:p>
          <a:endParaRPr lang="zh-CN" altLang="en-US"/>
        </a:p>
      </dgm:t>
    </dgm:pt>
    <dgm:pt modelId="{E5903563-85CB-9B40-8D87-C100D339A45E}" type="sibTrans" cxnId="{D7582CD7-299C-0348-B80F-1B9248550331}">
      <dgm:prSet/>
      <dgm:spPr/>
      <dgm:t>
        <a:bodyPr/>
        <a:lstStyle/>
        <a:p>
          <a:endParaRPr lang="zh-CN" altLang="en-US"/>
        </a:p>
      </dgm:t>
    </dgm:pt>
    <dgm:pt modelId="{4AA1F367-47C7-499A-9C73-8B05EB084FCA}" type="pres">
      <dgm:prSet presAssocID="{2AA7D60A-AAD8-2E40-BBBA-6F8912570E04}" presName="root" presStyleCnt="0">
        <dgm:presLayoutVars>
          <dgm:dir/>
          <dgm:resizeHandles val="exact"/>
        </dgm:presLayoutVars>
      </dgm:prSet>
      <dgm:spPr/>
    </dgm:pt>
    <dgm:pt modelId="{D3FD077E-C616-4523-A832-469F458A5149}" type="pres">
      <dgm:prSet presAssocID="{ED0EB2CD-77DA-4344-AC16-599A96EA238E}" presName="compNode" presStyleCnt="0"/>
      <dgm:spPr/>
    </dgm:pt>
    <dgm:pt modelId="{C8BAE1C3-0A8B-4F8F-9B6E-5521C38E9F75}" type="pres">
      <dgm:prSet presAssocID="{ED0EB2CD-77DA-4344-AC16-599A96EA23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标签"/>
        </a:ext>
      </dgm:extLst>
    </dgm:pt>
    <dgm:pt modelId="{80160823-6657-4801-955E-DEB31E383F3E}" type="pres">
      <dgm:prSet presAssocID="{ED0EB2CD-77DA-4344-AC16-599A96EA238E}" presName="spaceRect" presStyleCnt="0"/>
      <dgm:spPr/>
    </dgm:pt>
    <dgm:pt modelId="{FF54F4C0-8FFB-4CA4-96F1-7473D47F4A77}" type="pres">
      <dgm:prSet presAssocID="{ED0EB2CD-77DA-4344-AC16-599A96EA238E}" presName="textRect" presStyleLbl="revTx" presStyleIdx="0" presStyleCnt="3">
        <dgm:presLayoutVars>
          <dgm:chMax val="1"/>
          <dgm:chPref val="1"/>
        </dgm:presLayoutVars>
      </dgm:prSet>
      <dgm:spPr/>
    </dgm:pt>
    <dgm:pt modelId="{F97F8B0C-DCB7-459E-ACFA-D6BA99262349}" type="pres">
      <dgm:prSet presAssocID="{6CE0B068-68A1-7448-B43F-792B3E922C98}" presName="sibTrans" presStyleCnt="0"/>
      <dgm:spPr/>
    </dgm:pt>
    <dgm:pt modelId="{A7CB37C3-9368-4427-9B23-CC1759778B46}" type="pres">
      <dgm:prSet presAssocID="{1914D72E-DE16-8C47-9550-4E87CBC00C03}" presName="compNode" presStyleCnt="0"/>
      <dgm:spPr/>
    </dgm:pt>
    <dgm:pt modelId="{F82AC5D4-413C-4A49-B339-3584E02FD8EF}" type="pres">
      <dgm:prSet presAssocID="{1914D72E-DE16-8C47-9550-4E87CBC00C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硬币"/>
        </a:ext>
      </dgm:extLst>
    </dgm:pt>
    <dgm:pt modelId="{A243851A-8190-48CA-8B80-D1C6AA5B2F79}" type="pres">
      <dgm:prSet presAssocID="{1914D72E-DE16-8C47-9550-4E87CBC00C03}" presName="spaceRect" presStyleCnt="0"/>
      <dgm:spPr/>
    </dgm:pt>
    <dgm:pt modelId="{FC513627-7823-4A00-A89B-F2827CB6607B}" type="pres">
      <dgm:prSet presAssocID="{1914D72E-DE16-8C47-9550-4E87CBC00C03}" presName="textRect" presStyleLbl="revTx" presStyleIdx="1" presStyleCnt="3">
        <dgm:presLayoutVars>
          <dgm:chMax val="1"/>
          <dgm:chPref val="1"/>
        </dgm:presLayoutVars>
      </dgm:prSet>
      <dgm:spPr/>
    </dgm:pt>
    <dgm:pt modelId="{E3EEFAFD-34D9-4E6D-BC64-9D057EC09F20}" type="pres">
      <dgm:prSet presAssocID="{F76EF4EB-54E7-3B41-B65A-D83EDAD8E71A}" presName="sibTrans" presStyleCnt="0"/>
      <dgm:spPr/>
    </dgm:pt>
    <dgm:pt modelId="{B50DF2B5-8380-45D2-88BA-EC9704A6BA18}" type="pres">
      <dgm:prSet presAssocID="{1389EDD0-101D-4D47-B67E-2BA5F3D27869}" presName="compNode" presStyleCnt="0"/>
      <dgm:spPr/>
    </dgm:pt>
    <dgm:pt modelId="{DDED855C-1DE2-4EEE-B6D9-EBB1CB27C2E6}" type="pres">
      <dgm:prSet presAssocID="{1389EDD0-101D-4D47-B67E-2BA5F3D278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音量"/>
        </a:ext>
      </dgm:extLst>
    </dgm:pt>
    <dgm:pt modelId="{A4EE1A8B-B849-4488-AB91-65675612A06E}" type="pres">
      <dgm:prSet presAssocID="{1389EDD0-101D-4D47-B67E-2BA5F3D27869}" presName="spaceRect" presStyleCnt="0"/>
      <dgm:spPr/>
    </dgm:pt>
    <dgm:pt modelId="{3598FC98-6888-4B0B-8422-1BFFC8F832BA}" type="pres">
      <dgm:prSet presAssocID="{1389EDD0-101D-4D47-B67E-2BA5F3D27869}" presName="textRect" presStyleLbl="revTx" presStyleIdx="2" presStyleCnt="3">
        <dgm:presLayoutVars>
          <dgm:chMax val="1"/>
          <dgm:chPref val="1"/>
        </dgm:presLayoutVars>
      </dgm:prSet>
      <dgm:spPr/>
    </dgm:pt>
  </dgm:ptLst>
  <dgm:cxnLst>
    <dgm:cxn modelId="{63460153-5D3F-1941-878D-828963C16E28}" srcId="{2AA7D60A-AAD8-2E40-BBBA-6F8912570E04}" destId="{1914D72E-DE16-8C47-9550-4E87CBC00C03}" srcOrd="1" destOrd="0" parTransId="{DA55C7E5-17E9-2E4E-BB76-25D084EE70E9}" sibTransId="{F76EF4EB-54E7-3B41-B65A-D83EDAD8E71A}"/>
    <dgm:cxn modelId="{1D438785-9FAE-554A-A037-A092DB0150DC}" type="presOf" srcId="{1389EDD0-101D-4D47-B67E-2BA5F3D27869}" destId="{3598FC98-6888-4B0B-8422-1BFFC8F832BA}" srcOrd="0" destOrd="0" presId="urn:microsoft.com/office/officeart/2018/2/layout/IconLabelList"/>
    <dgm:cxn modelId="{F43F20CB-17CA-AB45-8D1F-14A7A875A435}" type="presOf" srcId="{1914D72E-DE16-8C47-9550-4E87CBC00C03}" destId="{FC513627-7823-4A00-A89B-F2827CB6607B}" srcOrd="0" destOrd="0" presId="urn:microsoft.com/office/officeart/2018/2/layout/IconLabelList"/>
    <dgm:cxn modelId="{D7582CD7-299C-0348-B80F-1B9248550331}" srcId="{2AA7D60A-AAD8-2E40-BBBA-6F8912570E04}" destId="{1389EDD0-101D-4D47-B67E-2BA5F3D27869}" srcOrd="2" destOrd="0" parTransId="{98A51294-1014-A644-A4FB-8A6AFFA7CB65}" sibTransId="{E5903563-85CB-9B40-8D87-C100D339A45E}"/>
    <dgm:cxn modelId="{FA70A4F0-7859-CA4F-B586-B46B5A2C50CB}" type="presOf" srcId="{2AA7D60A-AAD8-2E40-BBBA-6F8912570E04}" destId="{4AA1F367-47C7-499A-9C73-8B05EB084FCA}" srcOrd="0" destOrd="0" presId="urn:microsoft.com/office/officeart/2018/2/layout/IconLabelList"/>
    <dgm:cxn modelId="{05D6CFF9-E5EE-734B-847E-4FF133758389}" type="presOf" srcId="{ED0EB2CD-77DA-4344-AC16-599A96EA238E}" destId="{FF54F4C0-8FFB-4CA4-96F1-7473D47F4A77}" srcOrd="0" destOrd="0" presId="urn:microsoft.com/office/officeart/2018/2/layout/IconLabelList"/>
    <dgm:cxn modelId="{AEC639FA-6E2B-0545-8A1C-19DCA72B8364}" srcId="{2AA7D60A-AAD8-2E40-BBBA-6F8912570E04}" destId="{ED0EB2CD-77DA-4344-AC16-599A96EA238E}" srcOrd="0" destOrd="0" parTransId="{34606A58-53B8-0948-A283-9B1064EAD691}" sibTransId="{6CE0B068-68A1-7448-B43F-792B3E922C98}"/>
    <dgm:cxn modelId="{766A4D5A-7C27-CE42-A16A-5505652BBCC9}" type="presParOf" srcId="{4AA1F367-47C7-499A-9C73-8B05EB084FCA}" destId="{D3FD077E-C616-4523-A832-469F458A5149}" srcOrd="0" destOrd="0" presId="urn:microsoft.com/office/officeart/2018/2/layout/IconLabelList"/>
    <dgm:cxn modelId="{31166BF0-1079-9A4F-AEC5-CC3AA8BEB711}" type="presParOf" srcId="{D3FD077E-C616-4523-A832-469F458A5149}" destId="{C8BAE1C3-0A8B-4F8F-9B6E-5521C38E9F75}" srcOrd="0" destOrd="0" presId="urn:microsoft.com/office/officeart/2018/2/layout/IconLabelList"/>
    <dgm:cxn modelId="{50BFC243-3E48-D24D-971C-46BD56A2480F}" type="presParOf" srcId="{D3FD077E-C616-4523-A832-469F458A5149}" destId="{80160823-6657-4801-955E-DEB31E383F3E}" srcOrd="1" destOrd="0" presId="urn:microsoft.com/office/officeart/2018/2/layout/IconLabelList"/>
    <dgm:cxn modelId="{67A065B9-564C-5842-AC9C-A62FE4A8D34F}" type="presParOf" srcId="{D3FD077E-C616-4523-A832-469F458A5149}" destId="{FF54F4C0-8FFB-4CA4-96F1-7473D47F4A77}" srcOrd="2" destOrd="0" presId="urn:microsoft.com/office/officeart/2018/2/layout/IconLabelList"/>
    <dgm:cxn modelId="{8001C06B-3076-0C4B-A8B7-C4FE4BDA9D38}" type="presParOf" srcId="{4AA1F367-47C7-499A-9C73-8B05EB084FCA}" destId="{F97F8B0C-DCB7-459E-ACFA-D6BA99262349}" srcOrd="1" destOrd="0" presId="urn:microsoft.com/office/officeart/2018/2/layout/IconLabelList"/>
    <dgm:cxn modelId="{C9E4A575-60D3-0640-9D87-D83B7C0F0135}" type="presParOf" srcId="{4AA1F367-47C7-499A-9C73-8B05EB084FCA}" destId="{A7CB37C3-9368-4427-9B23-CC1759778B46}" srcOrd="2" destOrd="0" presId="urn:microsoft.com/office/officeart/2018/2/layout/IconLabelList"/>
    <dgm:cxn modelId="{C20939E4-A081-2C48-9135-F8C9DA2FC1D9}" type="presParOf" srcId="{A7CB37C3-9368-4427-9B23-CC1759778B46}" destId="{F82AC5D4-413C-4A49-B339-3584E02FD8EF}" srcOrd="0" destOrd="0" presId="urn:microsoft.com/office/officeart/2018/2/layout/IconLabelList"/>
    <dgm:cxn modelId="{8E517A6D-2CDC-9744-9AB9-7595217E48C9}" type="presParOf" srcId="{A7CB37C3-9368-4427-9B23-CC1759778B46}" destId="{A243851A-8190-48CA-8B80-D1C6AA5B2F79}" srcOrd="1" destOrd="0" presId="urn:microsoft.com/office/officeart/2018/2/layout/IconLabelList"/>
    <dgm:cxn modelId="{09604050-F33F-2544-99A9-6C7810BB65F1}" type="presParOf" srcId="{A7CB37C3-9368-4427-9B23-CC1759778B46}" destId="{FC513627-7823-4A00-A89B-F2827CB6607B}" srcOrd="2" destOrd="0" presId="urn:microsoft.com/office/officeart/2018/2/layout/IconLabelList"/>
    <dgm:cxn modelId="{91D6CA9B-5F07-164D-9418-41F6AE2E1711}" type="presParOf" srcId="{4AA1F367-47C7-499A-9C73-8B05EB084FCA}" destId="{E3EEFAFD-34D9-4E6D-BC64-9D057EC09F20}" srcOrd="3" destOrd="0" presId="urn:microsoft.com/office/officeart/2018/2/layout/IconLabelList"/>
    <dgm:cxn modelId="{DAEF5E75-D0B5-144E-9E6E-8F5F3AF7EEB3}" type="presParOf" srcId="{4AA1F367-47C7-499A-9C73-8B05EB084FCA}" destId="{B50DF2B5-8380-45D2-88BA-EC9704A6BA18}" srcOrd="4" destOrd="0" presId="urn:microsoft.com/office/officeart/2018/2/layout/IconLabelList"/>
    <dgm:cxn modelId="{BF709539-ACEF-4F45-A92D-F15CDEE9A086}" type="presParOf" srcId="{B50DF2B5-8380-45D2-88BA-EC9704A6BA18}" destId="{DDED855C-1DE2-4EEE-B6D9-EBB1CB27C2E6}" srcOrd="0" destOrd="0" presId="urn:microsoft.com/office/officeart/2018/2/layout/IconLabelList"/>
    <dgm:cxn modelId="{FBCF9954-32B4-F544-B297-B42C588519F4}" type="presParOf" srcId="{B50DF2B5-8380-45D2-88BA-EC9704A6BA18}" destId="{A4EE1A8B-B849-4488-AB91-65675612A06E}" srcOrd="1" destOrd="0" presId="urn:microsoft.com/office/officeart/2018/2/layout/IconLabelList"/>
    <dgm:cxn modelId="{450B6B0C-F79E-A246-9945-DA560FDEBFFD}" type="presParOf" srcId="{B50DF2B5-8380-45D2-88BA-EC9704A6BA18}" destId="{3598FC98-6888-4B0B-8422-1BFFC8F832B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C38243-5271-4644-B853-454B2AA125C9}"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zh-CN" altLang="en-US"/>
        </a:p>
      </dgm:t>
    </dgm:pt>
    <dgm:pt modelId="{366A6E58-EE97-7D4F-B005-D32FB8BA132E}">
      <dgm:prSet phldrT="[文本]"/>
      <dgm:spPr/>
      <dgm:t>
        <a:bodyPr/>
        <a:lstStyle/>
        <a:p>
          <a:r>
            <a:rPr lang="zh-CN" altLang="en-US" dirty="0"/>
            <a:t>造成成交价格偏离正常价格的因素</a:t>
          </a:r>
        </a:p>
      </dgm:t>
    </dgm:pt>
    <dgm:pt modelId="{34AFC6D6-E399-BD43-B9EB-22EC20048A70}" type="parTrans" cxnId="{16EFE5E7-F7D5-244B-A20F-8659B3C47D36}">
      <dgm:prSet/>
      <dgm:spPr/>
      <dgm:t>
        <a:bodyPr/>
        <a:lstStyle/>
        <a:p>
          <a:endParaRPr lang="zh-CN" altLang="en-US"/>
        </a:p>
      </dgm:t>
    </dgm:pt>
    <dgm:pt modelId="{23AB49EE-886E-874F-848B-4E925C1E0E3D}" type="sibTrans" cxnId="{16EFE5E7-F7D5-244B-A20F-8659B3C47D36}">
      <dgm:prSet/>
      <dgm:spPr/>
      <dgm:t>
        <a:bodyPr/>
        <a:lstStyle/>
        <a:p>
          <a:endParaRPr lang="zh-CN" altLang="en-US"/>
        </a:p>
      </dgm:t>
    </dgm:pt>
    <dgm:pt modelId="{C4DF20DB-A658-0649-8496-4FC17F1958F2}">
      <dgm:prSet phldrT="[文本]"/>
      <dgm:spPr/>
      <dgm:t>
        <a:bodyPr/>
        <a:lstStyle/>
        <a:p>
          <a:r>
            <a:rPr lang="zh-CN" altLang="en-US" dirty="0"/>
            <a:t>交易情况修正的方法</a:t>
          </a:r>
        </a:p>
      </dgm:t>
    </dgm:pt>
    <dgm:pt modelId="{E2EAA810-D1AE-7E4B-B123-AB477765564F}" type="parTrans" cxnId="{FD3AC7EB-EBBB-E644-98D8-8F599FC677B5}">
      <dgm:prSet/>
      <dgm:spPr/>
      <dgm:t>
        <a:bodyPr/>
        <a:lstStyle/>
        <a:p>
          <a:endParaRPr lang="zh-CN" altLang="en-US"/>
        </a:p>
      </dgm:t>
    </dgm:pt>
    <dgm:pt modelId="{DE6A9D51-AB37-EA47-8A20-EF8068147D2C}" type="sibTrans" cxnId="{FD3AC7EB-EBBB-E644-98D8-8F599FC677B5}">
      <dgm:prSet/>
      <dgm:spPr/>
      <dgm:t>
        <a:bodyPr/>
        <a:lstStyle/>
        <a:p>
          <a:endParaRPr lang="zh-CN" altLang="en-US"/>
        </a:p>
      </dgm:t>
    </dgm:pt>
    <dgm:pt modelId="{E7E9EEDA-BEFF-4745-9B9D-8B1A116D76E6}" type="pres">
      <dgm:prSet presAssocID="{32C38243-5271-4644-B853-454B2AA125C9}" presName="linear" presStyleCnt="0">
        <dgm:presLayoutVars>
          <dgm:dir/>
          <dgm:animLvl val="lvl"/>
          <dgm:resizeHandles val="exact"/>
        </dgm:presLayoutVars>
      </dgm:prSet>
      <dgm:spPr/>
    </dgm:pt>
    <dgm:pt modelId="{AA35CF0C-F229-CE40-9385-7F971585E7F4}" type="pres">
      <dgm:prSet presAssocID="{366A6E58-EE97-7D4F-B005-D32FB8BA132E}" presName="parentLin" presStyleCnt="0"/>
      <dgm:spPr/>
    </dgm:pt>
    <dgm:pt modelId="{3711C046-1971-D045-9545-222AEEA326A5}" type="pres">
      <dgm:prSet presAssocID="{366A6E58-EE97-7D4F-B005-D32FB8BA132E}" presName="parentLeftMargin" presStyleLbl="node1" presStyleIdx="0" presStyleCnt="2"/>
      <dgm:spPr/>
    </dgm:pt>
    <dgm:pt modelId="{FA626D72-EEB3-5841-8B7F-90A9FA629086}" type="pres">
      <dgm:prSet presAssocID="{366A6E58-EE97-7D4F-B005-D32FB8BA132E}" presName="parentText" presStyleLbl="node1" presStyleIdx="0" presStyleCnt="2">
        <dgm:presLayoutVars>
          <dgm:chMax val="0"/>
          <dgm:bulletEnabled val="1"/>
        </dgm:presLayoutVars>
      </dgm:prSet>
      <dgm:spPr/>
    </dgm:pt>
    <dgm:pt modelId="{CC009B68-D2F8-7346-A7AD-5AE9B3F2AED0}" type="pres">
      <dgm:prSet presAssocID="{366A6E58-EE97-7D4F-B005-D32FB8BA132E}" presName="negativeSpace" presStyleCnt="0"/>
      <dgm:spPr/>
    </dgm:pt>
    <dgm:pt modelId="{441A62D1-76D2-914A-BEC1-63C36285EB92}" type="pres">
      <dgm:prSet presAssocID="{366A6E58-EE97-7D4F-B005-D32FB8BA132E}" presName="childText" presStyleLbl="conFgAcc1" presStyleIdx="0" presStyleCnt="2">
        <dgm:presLayoutVars>
          <dgm:bulletEnabled val="1"/>
        </dgm:presLayoutVars>
      </dgm:prSet>
      <dgm:spPr/>
    </dgm:pt>
    <dgm:pt modelId="{D88B91DB-15A8-924C-865E-81F4DE3DEC66}" type="pres">
      <dgm:prSet presAssocID="{23AB49EE-886E-874F-848B-4E925C1E0E3D}" presName="spaceBetweenRectangles" presStyleCnt="0"/>
      <dgm:spPr/>
    </dgm:pt>
    <dgm:pt modelId="{8A562663-65C9-8048-A1DE-E8C46251326B}" type="pres">
      <dgm:prSet presAssocID="{C4DF20DB-A658-0649-8496-4FC17F1958F2}" presName="parentLin" presStyleCnt="0"/>
      <dgm:spPr/>
    </dgm:pt>
    <dgm:pt modelId="{AE1606F4-5887-C043-804C-89ED96AAEFA3}" type="pres">
      <dgm:prSet presAssocID="{C4DF20DB-A658-0649-8496-4FC17F1958F2}" presName="parentLeftMargin" presStyleLbl="node1" presStyleIdx="0" presStyleCnt="2"/>
      <dgm:spPr/>
    </dgm:pt>
    <dgm:pt modelId="{EF2BB4E4-82A3-904D-A419-36AFD23EB09E}" type="pres">
      <dgm:prSet presAssocID="{C4DF20DB-A658-0649-8496-4FC17F1958F2}" presName="parentText" presStyleLbl="node1" presStyleIdx="1" presStyleCnt="2">
        <dgm:presLayoutVars>
          <dgm:chMax val="0"/>
          <dgm:bulletEnabled val="1"/>
        </dgm:presLayoutVars>
      </dgm:prSet>
      <dgm:spPr/>
    </dgm:pt>
    <dgm:pt modelId="{9204F91C-D238-7D49-B666-9D543B5AD036}" type="pres">
      <dgm:prSet presAssocID="{C4DF20DB-A658-0649-8496-4FC17F1958F2}" presName="negativeSpace" presStyleCnt="0"/>
      <dgm:spPr/>
    </dgm:pt>
    <dgm:pt modelId="{FE7B70F6-A8B1-2143-B858-10B2F83EC6BE}" type="pres">
      <dgm:prSet presAssocID="{C4DF20DB-A658-0649-8496-4FC17F1958F2}" presName="childText" presStyleLbl="conFgAcc1" presStyleIdx="1" presStyleCnt="2">
        <dgm:presLayoutVars>
          <dgm:bulletEnabled val="1"/>
        </dgm:presLayoutVars>
      </dgm:prSet>
      <dgm:spPr/>
    </dgm:pt>
  </dgm:ptLst>
  <dgm:cxnLst>
    <dgm:cxn modelId="{91B06D14-D393-314E-A2F6-77D0FFBA70A8}" type="presOf" srcId="{366A6E58-EE97-7D4F-B005-D32FB8BA132E}" destId="{FA626D72-EEB3-5841-8B7F-90A9FA629086}" srcOrd="1" destOrd="0" presId="urn:microsoft.com/office/officeart/2005/8/layout/list1"/>
    <dgm:cxn modelId="{CE9CD833-AEB3-3A45-AB09-94F9A09C4456}" type="presOf" srcId="{32C38243-5271-4644-B853-454B2AA125C9}" destId="{E7E9EEDA-BEFF-4745-9B9D-8B1A116D76E6}" srcOrd="0" destOrd="0" presId="urn:microsoft.com/office/officeart/2005/8/layout/list1"/>
    <dgm:cxn modelId="{6ADF2385-8419-664C-B6E7-52B2C2E39615}" type="presOf" srcId="{C4DF20DB-A658-0649-8496-4FC17F1958F2}" destId="{EF2BB4E4-82A3-904D-A419-36AFD23EB09E}" srcOrd="1" destOrd="0" presId="urn:microsoft.com/office/officeart/2005/8/layout/list1"/>
    <dgm:cxn modelId="{60DA6C90-099C-F84A-9B39-A7C5563CEB63}" type="presOf" srcId="{C4DF20DB-A658-0649-8496-4FC17F1958F2}" destId="{AE1606F4-5887-C043-804C-89ED96AAEFA3}" srcOrd="0" destOrd="0" presId="urn:microsoft.com/office/officeart/2005/8/layout/list1"/>
    <dgm:cxn modelId="{DDF47EA2-9471-5341-8EB4-C7A809C583DD}" type="presOf" srcId="{366A6E58-EE97-7D4F-B005-D32FB8BA132E}" destId="{3711C046-1971-D045-9545-222AEEA326A5}" srcOrd="0" destOrd="0" presId="urn:microsoft.com/office/officeart/2005/8/layout/list1"/>
    <dgm:cxn modelId="{16EFE5E7-F7D5-244B-A20F-8659B3C47D36}" srcId="{32C38243-5271-4644-B853-454B2AA125C9}" destId="{366A6E58-EE97-7D4F-B005-D32FB8BA132E}" srcOrd="0" destOrd="0" parTransId="{34AFC6D6-E399-BD43-B9EB-22EC20048A70}" sibTransId="{23AB49EE-886E-874F-848B-4E925C1E0E3D}"/>
    <dgm:cxn modelId="{FD3AC7EB-EBBB-E644-98D8-8F599FC677B5}" srcId="{32C38243-5271-4644-B853-454B2AA125C9}" destId="{C4DF20DB-A658-0649-8496-4FC17F1958F2}" srcOrd="1" destOrd="0" parTransId="{E2EAA810-D1AE-7E4B-B123-AB477765564F}" sibTransId="{DE6A9D51-AB37-EA47-8A20-EF8068147D2C}"/>
    <dgm:cxn modelId="{2C43F32F-2BC9-7B4B-B4ED-BA75C4534A80}" type="presParOf" srcId="{E7E9EEDA-BEFF-4745-9B9D-8B1A116D76E6}" destId="{AA35CF0C-F229-CE40-9385-7F971585E7F4}" srcOrd="0" destOrd="0" presId="urn:microsoft.com/office/officeart/2005/8/layout/list1"/>
    <dgm:cxn modelId="{B4B27AC5-242D-5948-8470-13CD6F90ADD4}" type="presParOf" srcId="{AA35CF0C-F229-CE40-9385-7F971585E7F4}" destId="{3711C046-1971-D045-9545-222AEEA326A5}" srcOrd="0" destOrd="0" presId="urn:microsoft.com/office/officeart/2005/8/layout/list1"/>
    <dgm:cxn modelId="{B5C6C2D2-3D01-D44D-B9C1-15F1C878397A}" type="presParOf" srcId="{AA35CF0C-F229-CE40-9385-7F971585E7F4}" destId="{FA626D72-EEB3-5841-8B7F-90A9FA629086}" srcOrd="1" destOrd="0" presId="urn:microsoft.com/office/officeart/2005/8/layout/list1"/>
    <dgm:cxn modelId="{6737920E-FD5B-F84F-A4D2-67B8A3107A8D}" type="presParOf" srcId="{E7E9EEDA-BEFF-4745-9B9D-8B1A116D76E6}" destId="{CC009B68-D2F8-7346-A7AD-5AE9B3F2AED0}" srcOrd="1" destOrd="0" presId="urn:microsoft.com/office/officeart/2005/8/layout/list1"/>
    <dgm:cxn modelId="{FDD2BAD9-6601-9442-A1E7-6C6DBDFD40E1}" type="presParOf" srcId="{E7E9EEDA-BEFF-4745-9B9D-8B1A116D76E6}" destId="{441A62D1-76D2-914A-BEC1-63C36285EB92}" srcOrd="2" destOrd="0" presId="urn:microsoft.com/office/officeart/2005/8/layout/list1"/>
    <dgm:cxn modelId="{E934FB17-ED40-AF40-9277-7FE6370AB40C}" type="presParOf" srcId="{E7E9EEDA-BEFF-4745-9B9D-8B1A116D76E6}" destId="{D88B91DB-15A8-924C-865E-81F4DE3DEC66}" srcOrd="3" destOrd="0" presId="urn:microsoft.com/office/officeart/2005/8/layout/list1"/>
    <dgm:cxn modelId="{17CE194B-7C3C-6041-BEBC-C71C87A0A0F0}" type="presParOf" srcId="{E7E9EEDA-BEFF-4745-9B9D-8B1A116D76E6}" destId="{8A562663-65C9-8048-A1DE-E8C46251326B}" srcOrd="4" destOrd="0" presId="urn:microsoft.com/office/officeart/2005/8/layout/list1"/>
    <dgm:cxn modelId="{FF95DC59-E78F-8E40-A4B4-61A73EA85A73}" type="presParOf" srcId="{8A562663-65C9-8048-A1DE-E8C46251326B}" destId="{AE1606F4-5887-C043-804C-89ED96AAEFA3}" srcOrd="0" destOrd="0" presId="urn:microsoft.com/office/officeart/2005/8/layout/list1"/>
    <dgm:cxn modelId="{EB77E5B6-4143-8043-B9AE-EEAE9953BAF0}" type="presParOf" srcId="{8A562663-65C9-8048-A1DE-E8C46251326B}" destId="{EF2BB4E4-82A3-904D-A419-36AFD23EB09E}" srcOrd="1" destOrd="0" presId="urn:microsoft.com/office/officeart/2005/8/layout/list1"/>
    <dgm:cxn modelId="{A4F78228-6EB8-D24D-86B2-7CA5DBB46B59}" type="presParOf" srcId="{E7E9EEDA-BEFF-4745-9B9D-8B1A116D76E6}" destId="{9204F91C-D238-7D49-B666-9D543B5AD036}" srcOrd="5" destOrd="0" presId="urn:microsoft.com/office/officeart/2005/8/layout/list1"/>
    <dgm:cxn modelId="{AAC88E70-CE55-0F48-827B-B772307FF92A}" type="presParOf" srcId="{E7E9EEDA-BEFF-4745-9B9D-8B1A116D76E6}" destId="{FE7B70F6-A8B1-2143-B858-10B2F83EC6B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BF7CA0-01EE-3E45-9E16-36AAEE5383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D13AFC5-5808-EE41-971E-C0237122ADB2}">
      <dgm:prSet phldrT="[文本]"/>
      <dgm:spPr/>
      <dgm:t>
        <a:bodyPr/>
        <a:lstStyle/>
        <a:p>
          <a:r>
            <a:rPr lang="zh-CN" altLang="en-US" dirty="0"/>
            <a:t>利害关系人之间的交易</a:t>
          </a:r>
        </a:p>
      </dgm:t>
    </dgm:pt>
    <dgm:pt modelId="{48644D10-42E8-9B43-B91A-3D639A0B7619}" type="parTrans" cxnId="{9260B33D-767E-8A4F-BD01-E0AECC09A85E}">
      <dgm:prSet/>
      <dgm:spPr/>
      <dgm:t>
        <a:bodyPr/>
        <a:lstStyle/>
        <a:p>
          <a:endParaRPr lang="zh-CN" altLang="en-US"/>
        </a:p>
      </dgm:t>
    </dgm:pt>
    <dgm:pt modelId="{7E75E7D5-4730-5D48-A4BC-3A68ACD13E2D}" type="sibTrans" cxnId="{9260B33D-767E-8A4F-BD01-E0AECC09A85E}">
      <dgm:prSet/>
      <dgm:spPr/>
      <dgm:t>
        <a:bodyPr/>
        <a:lstStyle/>
        <a:p>
          <a:endParaRPr lang="zh-CN" altLang="en-US"/>
        </a:p>
      </dgm:t>
    </dgm:pt>
    <dgm:pt modelId="{6CADF4CA-DA5B-8340-8C17-F092AB1B6A53}">
      <dgm:prSet phldrT="[文本]"/>
      <dgm:spPr/>
      <dgm:t>
        <a:bodyPr/>
        <a:lstStyle/>
        <a:p>
          <a:r>
            <a:rPr lang="zh-CN" altLang="en-US" dirty="0"/>
            <a:t>对市场行情或交易对象缺乏了解的交易</a:t>
          </a:r>
        </a:p>
      </dgm:t>
    </dgm:pt>
    <dgm:pt modelId="{2BDC7B14-78E4-2A41-9FAF-77CDC309A63E}" type="parTrans" cxnId="{758ADE7F-F5B2-7444-87C3-FA6B23C4AC4D}">
      <dgm:prSet/>
      <dgm:spPr/>
      <dgm:t>
        <a:bodyPr/>
        <a:lstStyle/>
        <a:p>
          <a:endParaRPr lang="zh-CN" altLang="en-US"/>
        </a:p>
      </dgm:t>
    </dgm:pt>
    <dgm:pt modelId="{1EFC65A3-E10B-D040-9577-2B03C881F282}" type="sibTrans" cxnId="{758ADE7F-F5B2-7444-87C3-FA6B23C4AC4D}">
      <dgm:prSet/>
      <dgm:spPr/>
      <dgm:t>
        <a:bodyPr/>
        <a:lstStyle/>
        <a:p>
          <a:endParaRPr lang="zh-CN" altLang="en-US"/>
        </a:p>
      </dgm:t>
    </dgm:pt>
    <dgm:pt modelId="{D107BC3C-25DD-074E-9C36-946D32D879E7}">
      <dgm:prSet phldrT="[文本]"/>
      <dgm:spPr/>
      <dgm:t>
        <a:bodyPr/>
        <a:lstStyle/>
        <a:p>
          <a:r>
            <a:rPr lang="zh-CN" altLang="en-US" dirty="0"/>
            <a:t>被迫出售或被迫购买的交易</a:t>
          </a:r>
        </a:p>
      </dgm:t>
    </dgm:pt>
    <dgm:pt modelId="{96F8C3C4-3E9F-7540-89D0-F526262AA108}" type="parTrans" cxnId="{EC965326-E538-1444-9F43-3843A5368223}">
      <dgm:prSet/>
      <dgm:spPr/>
      <dgm:t>
        <a:bodyPr/>
        <a:lstStyle/>
        <a:p>
          <a:endParaRPr lang="zh-CN" altLang="en-US"/>
        </a:p>
      </dgm:t>
    </dgm:pt>
    <dgm:pt modelId="{1D238C35-0BF6-3744-8294-E2AFF787EF9B}" type="sibTrans" cxnId="{EC965326-E538-1444-9F43-3843A5368223}">
      <dgm:prSet/>
      <dgm:spPr/>
      <dgm:t>
        <a:bodyPr/>
        <a:lstStyle/>
        <a:p>
          <a:endParaRPr lang="zh-CN" altLang="en-US"/>
        </a:p>
      </dgm:t>
    </dgm:pt>
    <dgm:pt modelId="{DC6BACD8-5D44-AC47-A89B-3A188E4B1211}">
      <dgm:prSet/>
      <dgm:spPr/>
      <dgm:t>
        <a:bodyPr/>
        <a:lstStyle/>
        <a:p>
          <a:r>
            <a:rPr lang="zh-CN" altLang="en-US" dirty="0"/>
            <a:t>对交易对象有特殊偏好的交易</a:t>
          </a:r>
        </a:p>
      </dgm:t>
    </dgm:pt>
    <dgm:pt modelId="{0C4020D3-B186-DC4D-AC07-0D4980A26493}" type="parTrans" cxnId="{68EF807C-82FF-4A49-A79D-C20B5F549CD8}">
      <dgm:prSet/>
      <dgm:spPr/>
      <dgm:t>
        <a:bodyPr/>
        <a:lstStyle/>
        <a:p>
          <a:endParaRPr lang="zh-CN" altLang="en-US"/>
        </a:p>
      </dgm:t>
    </dgm:pt>
    <dgm:pt modelId="{CA5A9D91-7A3C-5149-842D-9682472D3C5D}" type="sibTrans" cxnId="{68EF807C-82FF-4A49-A79D-C20B5F549CD8}">
      <dgm:prSet/>
      <dgm:spPr/>
      <dgm:t>
        <a:bodyPr/>
        <a:lstStyle/>
        <a:p>
          <a:endParaRPr lang="zh-CN" altLang="en-US"/>
        </a:p>
      </dgm:t>
    </dgm:pt>
    <dgm:pt modelId="{7952DE24-9605-974A-8BAB-C45478E855BC}">
      <dgm:prSet/>
      <dgm:spPr/>
      <dgm:t>
        <a:bodyPr/>
        <a:lstStyle/>
        <a:p>
          <a:r>
            <a:rPr lang="zh-CN" altLang="en-US" dirty="0"/>
            <a:t>相邻房地产合并的交易</a:t>
          </a:r>
        </a:p>
      </dgm:t>
    </dgm:pt>
    <dgm:pt modelId="{96956ED1-A69F-7441-98DC-4D3CC998D340}" type="parTrans" cxnId="{73EE22F0-42C7-BE4E-AA52-5C908650CA8E}">
      <dgm:prSet/>
      <dgm:spPr/>
      <dgm:t>
        <a:bodyPr/>
        <a:lstStyle/>
        <a:p>
          <a:endParaRPr lang="zh-CN" altLang="en-US"/>
        </a:p>
      </dgm:t>
    </dgm:pt>
    <dgm:pt modelId="{BD62F371-3136-E04B-9972-DECE478DD1A6}" type="sibTrans" cxnId="{73EE22F0-42C7-BE4E-AA52-5C908650CA8E}">
      <dgm:prSet/>
      <dgm:spPr/>
      <dgm:t>
        <a:bodyPr/>
        <a:lstStyle/>
        <a:p>
          <a:endParaRPr lang="zh-CN" altLang="en-US"/>
        </a:p>
      </dgm:t>
    </dgm:pt>
    <dgm:pt modelId="{A44691BA-60C8-AB4C-8B7B-427563C76EC1}">
      <dgm:prSet/>
      <dgm:spPr/>
      <dgm:t>
        <a:bodyPr/>
        <a:lstStyle/>
        <a:p>
          <a:r>
            <a:rPr lang="zh-CN" altLang="en-US" dirty="0"/>
            <a:t>认为哄抬价格的交易</a:t>
          </a:r>
        </a:p>
      </dgm:t>
    </dgm:pt>
    <dgm:pt modelId="{D8A35D8D-EBF5-4446-9E9C-563A73FCAD6A}" type="parTrans" cxnId="{2CA7297C-B5B8-EA4A-9A61-EC87A2A46AE8}">
      <dgm:prSet/>
      <dgm:spPr/>
      <dgm:t>
        <a:bodyPr/>
        <a:lstStyle/>
        <a:p>
          <a:endParaRPr lang="zh-CN" altLang="en-US"/>
        </a:p>
      </dgm:t>
    </dgm:pt>
    <dgm:pt modelId="{F9E41518-4BA4-C34C-997F-301B34D646F7}" type="sibTrans" cxnId="{2CA7297C-B5B8-EA4A-9A61-EC87A2A46AE8}">
      <dgm:prSet/>
      <dgm:spPr/>
      <dgm:t>
        <a:bodyPr/>
        <a:lstStyle/>
        <a:p>
          <a:endParaRPr lang="zh-CN" altLang="en-US"/>
        </a:p>
      </dgm:t>
    </dgm:pt>
    <dgm:pt modelId="{97C6262F-1ADB-3043-870A-93F986D5404A}">
      <dgm:prSet/>
      <dgm:spPr/>
      <dgm:t>
        <a:bodyPr/>
        <a:lstStyle/>
        <a:p>
          <a:r>
            <a:rPr lang="zh-CN" altLang="en-US" dirty="0"/>
            <a:t>受迷信影响的交易</a:t>
          </a:r>
        </a:p>
      </dgm:t>
    </dgm:pt>
    <dgm:pt modelId="{B6836DC8-697B-5546-BF1E-A5F19D9CDDB0}" type="parTrans" cxnId="{582A4655-9C59-DA43-A348-DAC47C01E0F1}">
      <dgm:prSet/>
      <dgm:spPr/>
      <dgm:t>
        <a:bodyPr/>
        <a:lstStyle/>
        <a:p>
          <a:endParaRPr lang="zh-CN" altLang="en-US"/>
        </a:p>
      </dgm:t>
    </dgm:pt>
    <dgm:pt modelId="{E387E500-5361-6047-9765-DAF03B25BE95}" type="sibTrans" cxnId="{582A4655-9C59-DA43-A348-DAC47C01E0F1}">
      <dgm:prSet/>
      <dgm:spPr/>
      <dgm:t>
        <a:bodyPr/>
        <a:lstStyle/>
        <a:p>
          <a:endParaRPr lang="zh-CN" altLang="en-US"/>
        </a:p>
      </dgm:t>
    </dgm:pt>
    <dgm:pt modelId="{6883DE30-9C63-5C48-97DA-F127DB82F981}">
      <dgm:prSet/>
      <dgm:spPr/>
      <dgm:t>
        <a:bodyPr/>
        <a:lstStyle/>
        <a:p>
          <a:r>
            <a:rPr lang="zh-CN" altLang="en-US" dirty="0"/>
            <a:t>其他特殊交易情况</a:t>
          </a:r>
        </a:p>
      </dgm:t>
    </dgm:pt>
    <dgm:pt modelId="{B303DE4C-B943-054B-9AD9-37E1C93BECB2}" type="parTrans" cxnId="{96BA2228-0772-AF4E-9E11-BBEA5B71B74B}">
      <dgm:prSet/>
      <dgm:spPr/>
      <dgm:t>
        <a:bodyPr/>
        <a:lstStyle/>
        <a:p>
          <a:endParaRPr lang="zh-CN" altLang="en-US"/>
        </a:p>
      </dgm:t>
    </dgm:pt>
    <dgm:pt modelId="{7396B84C-184E-634D-895B-A1F9430ADCE3}" type="sibTrans" cxnId="{96BA2228-0772-AF4E-9E11-BBEA5B71B74B}">
      <dgm:prSet/>
      <dgm:spPr/>
      <dgm:t>
        <a:bodyPr/>
        <a:lstStyle/>
        <a:p>
          <a:endParaRPr lang="zh-CN" altLang="en-US"/>
        </a:p>
      </dgm:t>
    </dgm:pt>
    <dgm:pt modelId="{37EB6036-E749-5449-82F3-D0B57018622C}" type="pres">
      <dgm:prSet presAssocID="{52BF7CA0-01EE-3E45-9E16-36AAEE5383FD}" presName="vert0" presStyleCnt="0">
        <dgm:presLayoutVars>
          <dgm:dir/>
          <dgm:animOne val="branch"/>
          <dgm:animLvl val="lvl"/>
        </dgm:presLayoutVars>
      </dgm:prSet>
      <dgm:spPr/>
    </dgm:pt>
    <dgm:pt modelId="{7D7C635E-2245-2B4E-877A-F4D9DCAF4967}" type="pres">
      <dgm:prSet presAssocID="{0D13AFC5-5808-EE41-971E-C0237122ADB2}" presName="thickLine" presStyleLbl="alignNode1" presStyleIdx="0" presStyleCnt="8"/>
      <dgm:spPr/>
    </dgm:pt>
    <dgm:pt modelId="{02B9BD3F-F859-0545-9514-511D97D6B265}" type="pres">
      <dgm:prSet presAssocID="{0D13AFC5-5808-EE41-971E-C0237122ADB2}" presName="horz1" presStyleCnt="0"/>
      <dgm:spPr/>
    </dgm:pt>
    <dgm:pt modelId="{B8F693AA-5784-2D4D-A7FC-985B5FA2089C}" type="pres">
      <dgm:prSet presAssocID="{0D13AFC5-5808-EE41-971E-C0237122ADB2}" presName="tx1" presStyleLbl="revTx" presStyleIdx="0" presStyleCnt="8"/>
      <dgm:spPr/>
    </dgm:pt>
    <dgm:pt modelId="{21889E5E-8C96-114E-A7A2-8E935D122713}" type="pres">
      <dgm:prSet presAssocID="{0D13AFC5-5808-EE41-971E-C0237122ADB2}" presName="vert1" presStyleCnt="0"/>
      <dgm:spPr/>
    </dgm:pt>
    <dgm:pt modelId="{46E3E0C5-A3A2-9942-B4F4-62396BA960D9}" type="pres">
      <dgm:prSet presAssocID="{6CADF4CA-DA5B-8340-8C17-F092AB1B6A53}" presName="thickLine" presStyleLbl="alignNode1" presStyleIdx="1" presStyleCnt="8"/>
      <dgm:spPr/>
    </dgm:pt>
    <dgm:pt modelId="{843D7A5F-DFE8-1C44-B180-21DAD474CCF8}" type="pres">
      <dgm:prSet presAssocID="{6CADF4CA-DA5B-8340-8C17-F092AB1B6A53}" presName="horz1" presStyleCnt="0"/>
      <dgm:spPr/>
    </dgm:pt>
    <dgm:pt modelId="{303BBDB3-65C6-2640-944B-4D7B6CFE8D95}" type="pres">
      <dgm:prSet presAssocID="{6CADF4CA-DA5B-8340-8C17-F092AB1B6A53}" presName="tx1" presStyleLbl="revTx" presStyleIdx="1" presStyleCnt="8"/>
      <dgm:spPr/>
    </dgm:pt>
    <dgm:pt modelId="{65A302A8-8BEF-4248-81BF-FC2E3826E80A}" type="pres">
      <dgm:prSet presAssocID="{6CADF4CA-DA5B-8340-8C17-F092AB1B6A53}" presName="vert1" presStyleCnt="0"/>
      <dgm:spPr/>
    </dgm:pt>
    <dgm:pt modelId="{1DD4E283-37F0-3548-8E0D-EB630CC99E7B}" type="pres">
      <dgm:prSet presAssocID="{D107BC3C-25DD-074E-9C36-946D32D879E7}" presName="thickLine" presStyleLbl="alignNode1" presStyleIdx="2" presStyleCnt="8"/>
      <dgm:spPr/>
    </dgm:pt>
    <dgm:pt modelId="{EB2009C3-3452-A443-A835-EAB18E1B725D}" type="pres">
      <dgm:prSet presAssocID="{D107BC3C-25DD-074E-9C36-946D32D879E7}" presName="horz1" presStyleCnt="0"/>
      <dgm:spPr/>
    </dgm:pt>
    <dgm:pt modelId="{2CDE9DE5-F85C-BB4E-87DF-488152097FB4}" type="pres">
      <dgm:prSet presAssocID="{D107BC3C-25DD-074E-9C36-946D32D879E7}" presName="tx1" presStyleLbl="revTx" presStyleIdx="2" presStyleCnt="8"/>
      <dgm:spPr/>
    </dgm:pt>
    <dgm:pt modelId="{ABC65F81-ABD5-FE4F-A408-E56566BC059A}" type="pres">
      <dgm:prSet presAssocID="{D107BC3C-25DD-074E-9C36-946D32D879E7}" presName="vert1" presStyleCnt="0"/>
      <dgm:spPr/>
    </dgm:pt>
    <dgm:pt modelId="{9BAF38F5-D70C-2A4B-B4EF-9D9E29EDF353}" type="pres">
      <dgm:prSet presAssocID="{DC6BACD8-5D44-AC47-A89B-3A188E4B1211}" presName="thickLine" presStyleLbl="alignNode1" presStyleIdx="3" presStyleCnt="8"/>
      <dgm:spPr/>
    </dgm:pt>
    <dgm:pt modelId="{9244C62B-FA2F-7E4B-A7D6-90363399AF6F}" type="pres">
      <dgm:prSet presAssocID="{DC6BACD8-5D44-AC47-A89B-3A188E4B1211}" presName="horz1" presStyleCnt="0"/>
      <dgm:spPr/>
    </dgm:pt>
    <dgm:pt modelId="{B36AEE84-EC22-8D42-9D81-F89BAF3AE376}" type="pres">
      <dgm:prSet presAssocID="{DC6BACD8-5D44-AC47-A89B-3A188E4B1211}" presName="tx1" presStyleLbl="revTx" presStyleIdx="3" presStyleCnt="8"/>
      <dgm:spPr/>
    </dgm:pt>
    <dgm:pt modelId="{51BFD297-FDE4-544D-9BCD-16DCA0B0984F}" type="pres">
      <dgm:prSet presAssocID="{DC6BACD8-5D44-AC47-A89B-3A188E4B1211}" presName="vert1" presStyleCnt="0"/>
      <dgm:spPr/>
    </dgm:pt>
    <dgm:pt modelId="{28E48A4B-949C-9A41-820C-D27611876D66}" type="pres">
      <dgm:prSet presAssocID="{7952DE24-9605-974A-8BAB-C45478E855BC}" presName="thickLine" presStyleLbl="alignNode1" presStyleIdx="4" presStyleCnt="8"/>
      <dgm:spPr/>
    </dgm:pt>
    <dgm:pt modelId="{E03D45C0-D302-D94D-85DE-DA0AD9C0A022}" type="pres">
      <dgm:prSet presAssocID="{7952DE24-9605-974A-8BAB-C45478E855BC}" presName="horz1" presStyleCnt="0"/>
      <dgm:spPr/>
    </dgm:pt>
    <dgm:pt modelId="{3D2F56FD-7796-414F-9B30-03B9F2A72D70}" type="pres">
      <dgm:prSet presAssocID="{7952DE24-9605-974A-8BAB-C45478E855BC}" presName="tx1" presStyleLbl="revTx" presStyleIdx="4" presStyleCnt="8"/>
      <dgm:spPr/>
    </dgm:pt>
    <dgm:pt modelId="{0ACE2169-C2AF-F641-BF9C-CAD9EE8D149E}" type="pres">
      <dgm:prSet presAssocID="{7952DE24-9605-974A-8BAB-C45478E855BC}" presName="vert1" presStyleCnt="0"/>
      <dgm:spPr/>
    </dgm:pt>
    <dgm:pt modelId="{88F65346-A2A7-B949-A08B-41A734239DE6}" type="pres">
      <dgm:prSet presAssocID="{A44691BA-60C8-AB4C-8B7B-427563C76EC1}" presName="thickLine" presStyleLbl="alignNode1" presStyleIdx="5" presStyleCnt="8"/>
      <dgm:spPr/>
    </dgm:pt>
    <dgm:pt modelId="{DF4828F0-C8FF-C24D-989F-B9BA02FE9DEB}" type="pres">
      <dgm:prSet presAssocID="{A44691BA-60C8-AB4C-8B7B-427563C76EC1}" presName="horz1" presStyleCnt="0"/>
      <dgm:spPr/>
    </dgm:pt>
    <dgm:pt modelId="{3BA113F9-E74C-6046-BB2D-B0B23236F3DB}" type="pres">
      <dgm:prSet presAssocID="{A44691BA-60C8-AB4C-8B7B-427563C76EC1}" presName="tx1" presStyleLbl="revTx" presStyleIdx="5" presStyleCnt="8"/>
      <dgm:spPr/>
    </dgm:pt>
    <dgm:pt modelId="{782C1C13-1C2A-DA40-8B65-D4A5D4B2CCE0}" type="pres">
      <dgm:prSet presAssocID="{A44691BA-60C8-AB4C-8B7B-427563C76EC1}" presName="vert1" presStyleCnt="0"/>
      <dgm:spPr/>
    </dgm:pt>
    <dgm:pt modelId="{A21E93C1-8C04-E24A-8AD3-D3C6371BDACA}" type="pres">
      <dgm:prSet presAssocID="{97C6262F-1ADB-3043-870A-93F986D5404A}" presName="thickLine" presStyleLbl="alignNode1" presStyleIdx="6" presStyleCnt="8"/>
      <dgm:spPr/>
    </dgm:pt>
    <dgm:pt modelId="{60FB9E70-9EAF-B346-AE19-4765E08A7DBA}" type="pres">
      <dgm:prSet presAssocID="{97C6262F-1ADB-3043-870A-93F986D5404A}" presName="horz1" presStyleCnt="0"/>
      <dgm:spPr/>
    </dgm:pt>
    <dgm:pt modelId="{746D9602-B633-9A4F-A269-6BF943222299}" type="pres">
      <dgm:prSet presAssocID="{97C6262F-1ADB-3043-870A-93F986D5404A}" presName="tx1" presStyleLbl="revTx" presStyleIdx="6" presStyleCnt="8"/>
      <dgm:spPr/>
    </dgm:pt>
    <dgm:pt modelId="{DA3750AA-3997-314D-9CF2-A44802038FCD}" type="pres">
      <dgm:prSet presAssocID="{97C6262F-1ADB-3043-870A-93F986D5404A}" presName="vert1" presStyleCnt="0"/>
      <dgm:spPr/>
    </dgm:pt>
    <dgm:pt modelId="{0D1687C5-25A2-5B49-A6F1-05623DC6995B}" type="pres">
      <dgm:prSet presAssocID="{6883DE30-9C63-5C48-97DA-F127DB82F981}" presName="thickLine" presStyleLbl="alignNode1" presStyleIdx="7" presStyleCnt="8"/>
      <dgm:spPr/>
    </dgm:pt>
    <dgm:pt modelId="{642DAED5-6D66-CE40-BD1D-5444FE2505F8}" type="pres">
      <dgm:prSet presAssocID="{6883DE30-9C63-5C48-97DA-F127DB82F981}" presName="horz1" presStyleCnt="0"/>
      <dgm:spPr/>
    </dgm:pt>
    <dgm:pt modelId="{73973A64-D7AD-B048-A1E2-6A77A0450EE9}" type="pres">
      <dgm:prSet presAssocID="{6883DE30-9C63-5C48-97DA-F127DB82F981}" presName="tx1" presStyleLbl="revTx" presStyleIdx="7" presStyleCnt="8"/>
      <dgm:spPr/>
    </dgm:pt>
    <dgm:pt modelId="{08990526-9E81-B44C-911E-453CE83EE69B}" type="pres">
      <dgm:prSet presAssocID="{6883DE30-9C63-5C48-97DA-F127DB82F981}" presName="vert1" presStyleCnt="0"/>
      <dgm:spPr/>
    </dgm:pt>
  </dgm:ptLst>
  <dgm:cxnLst>
    <dgm:cxn modelId="{AA861C12-D9E3-0247-8C4A-534E168898BE}" type="presOf" srcId="{7952DE24-9605-974A-8BAB-C45478E855BC}" destId="{3D2F56FD-7796-414F-9B30-03B9F2A72D70}" srcOrd="0" destOrd="0" presId="urn:microsoft.com/office/officeart/2008/layout/LinedList"/>
    <dgm:cxn modelId="{8ED7F916-0065-934D-B4A9-11951EC0DFF6}" type="presOf" srcId="{D107BC3C-25DD-074E-9C36-946D32D879E7}" destId="{2CDE9DE5-F85C-BB4E-87DF-488152097FB4}" srcOrd="0" destOrd="0" presId="urn:microsoft.com/office/officeart/2008/layout/LinedList"/>
    <dgm:cxn modelId="{3460161D-5D44-8843-A078-7A920F7F9E2C}" type="presOf" srcId="{97C6262F-1ADB-3043-870A-93F986D5404A}" destId="{746D9602-B633-9A4F-A269-6BF943222299}" srcOrd="0" destOrd="0" presId="urn:microsoft.com/office/officeart/2008/layout/LinedList"/>
    <dgm:cxn modelId="{7CCD0D24-DFF3-CD4F-B5F3-66CC72C43777}" type="presOf" srcId="{A44691BA-60C8-AB4C-8B7B-427563C76EC1}" destId="{3BA113F9-E74C-6046-BB2D-B0B23236F3DB}" srcOrd="0" destOrd="0" presId="urn:microsoft.com/office/officeart/2008/layout/LinedList"/>
    <dgm:cxn modelId="{EC965326-E538-1444-9F43-3843A5368223}" srcId="{52BF7CA0-01EE-3E45-9E16-36AAEE5383FD}" destId="{D107BC3C-25DD-074E-9C36-946D32D879E7}" srcOrd="2" destOrd="0" parTransId="{96F8C3C4-3E9F-7540-89D0-F526262AA108}" sibTransId="{1D238C35-0BF6-3744-8294-E2AFF787EF9B}"/>
    <dgm:cxn modelId="{96BA2228-0772-AF4E-9E11-BBEA5B71B74B}" srcId="{52BF7CA0-01EE-3E45-9E16-36AAEE5383FD}" destId="{6883DE30-9C63-5C48-97DA-F127DB82F981}" srcOrd="7" destOrd="0" parTransId="{B303DE4C-B943-054B-9AD9-37E1C93BECB2}" sibTransId="{7396B84C-184E-634D-895B-A1F9430ADCE3}"/>
    <dgm:cxn modelId="{195F6035-DF61-E64B-ABED-82753FCAD482}" type="presOf" srcId="{6CADF4CA-DA5B-8340-8C17-F092AB1B6A53}" destId="{303BBDB3-65C6-2640-944B-4D7B6CFE8D95}" srcOrd="0" destOrd="0" presId="urn:microsoft.com/office/officeart/2008/layout/LinedList"/>
    <dgm:cxn modelId="{9260B33D-767E-8A4F-BD01-E0AECC09A85E}" srcId="{52BF7CA0-01EE-3E45-9E16-36AAEE5383FD}" destId="{0D13AFC5-5808-EE41-971E-C0237122ADB2}" srcOrd="0" destOrd="0" parTransId="{48644D10-42E8-9B43-B91A-3D639A0B7619}" sibTransId="{7E75E7D5-4730-5D48-A4BC-3A68ACD13E2D}"/>
    <dgm:cxn modelId="{9B31A251-B829-4248-B329-5BB1F2D4498F}" type="presOf" srcId="{0D13AFC5-5808-EE41-971E-C0237122ADB2}" destId="{B8F693AA-5784-2D4D-A7FC-985B5FA2089C}" srcOrd="0" destOrd="0" presId="urn:microsoft.com/office/officeart/2008/layout/LinedList"/>
    <dgm:cxn modelId="{582A4655-9C59-DA43-A348-DAC47C01E0F1}" srcId="{52BF7CA0-01EE-3E45-9E16-36AAEE5383FD}" destId="{97C6262F-1ADB-3043-870A-93F986D5404A}" srcOrd="6" destOrd="0" parTransId="{B6836DC8-697B-5546-BF1E-A5F19D9CDDB0}" sibTransId="{E387E500-5361-6047-9765-DAF03B25BE95}"/>
    <dgm:cxn modelId="{2CA7297C-B5B8-EA4A-9A61-EC87A2A46AE8}" srcId="{52BF7CA0-01EE-3E45-9E16-36AAEE5383FD}" destId="{A44691BA-60C8-AB4C-8B7B-427563C76EC1}" srcOrd="5" destOrd="0" parTransId="{D8A35D8D-EBF5-4446-9E9C-563A73FCAD6A}" sibTransId="{F9E41518-4BA4-C34C-997F-301B34D646F7}"/>
    <dgm:cxn modelId="{68EF807C-82FF-4A49-A79D-C20B5F549CD8}" srcId="{52BF7CA0-01EE-3E45-9E16-36AAEE5383FD}" destId="{DC6BACD8-5D44-AC47-A89B-3A188E4B1211}" srcOrd="3" destOrd="0" parTransId="{0C4020D3-B186-DC4D-AC07-0D4980A26493}" sibTransId="{CA5A9D91-7A3C-5149-842D-9682472D3C5D}"/>
    <dgm:cxn modelId="{758ADE7F-F5B2-7444-87C3-FA6B23C4AC4D}" srcId="{52BF7CA0-01EE-3E45-9E16-36AAEE5383FD}" destId="{6CADF4CA-DA5B-8340-8C17-F092AB1B6A53}" srcOrd="1" destOrd="0" parTransId="{2BDC7B14-78E4-2A41-9FAF-77CDC309A63E}" sibTransId="{1EFC65A3-E10B-D040-9577-2B03C881F282}"/>
    <dgm:cxn modelId="{AF512E9F-ED1D-AA49-9147-46F9803BC67E}" type="presOf" srcId="{DC6BACD8-5D44-AC47-A89B-3A188E4B1211}" destId="{B36AEE84-EC22-8D42-9D81-F89BAF3AE376}" srcOrd="0" destOrd="0" presId="urn:microsoft.com/office/officeart/2008/layout/LinedList"/>
    <dgm:cxn modelId="{ED3CFBB8-4053-084B-94EB-F67FD49E9856}" type="presOf" srcId="{52BF7CA0-01EE-3E45-9E16-36AAEE5383FD}" destId="{37EB6036-E749-5449-82F3-D0B57018622C}" srcOrd="0" destOrd="0" presId="urn:microsoft.com/office/officeart/2008/layout/LinedList"/>
    <dgm:cxn modelId="{91F5D3C7-5D14-F242-BF2B-EAFC379BABCE}" type="presOf" srcId="{6883DE30-9C63-5C48-97DA-F127DB82F981}" destId="{73973A64-D7AD-B048-A1E2-6A77A0450EE9}" srcOrd="0" destOrd="0" presId="urn:microsoft.com/office/officeart/2008/layout/LinedList"/>
    <dgm:cxn modelId="{73EE22F0-42C7-BE4E-AA52-5C908650CA8E}" srcId="{52BF7CA0-01EE-3E45-9E16-36AAEE5383FD}" destId="{7952DE24-9605-974A-8BAB-C45478E855BC}" srcOrd="4" destOrd="0" parTransId="{96956ED1-A69F-7441-98DC-4D3CC998D340}" sibTransId="{BD62F371-3136-E04B-9972-DECE478DD1A6}"/>
    <dgm:cxn modelId="{211F4955-1896-B744-9453-443C09ED4123}" type="presParOf" srcId="{37EB6036-E749-5449-82F3-D0B57018622C}" destId="{7D7C635E-2245-2B4E-877A-F4D9DCAF4967}" srcOrd="0" destOrd="0" presId="urn:microsoft.com/office/officeart/2008/layout/LinedList"/>
    <dgm:cxn modelId="{9C735DB8-79D3-8D4B-9E6E-DC83EA5EB4E5}" type="presParOf" srcId="{37EB6036-E749-5449-82F3-D0B57018622C}" destId="{02B9BD3F-F859-0545-9514-511D97D6B265}" srcOrd="1" destOrd="0" presId="urn:microsoft.com/office/officeart/2008/layout/LinedList"/>
    <dgm:cxn modelId="{C951629A-558D-674E-8FC5-BA8F0C3CEDEC}" type="presParOf" srcId="{02B9BD3F-F859-0545-9514-511D97D6B265}" destId="{B8F693AA-5784-2D4D-A7FC-985B5FA2089C}" srcOrd="0" destOrd="0" presId="urn:microsoft.com/office/officeart/2008/layout/LinedList"/>
    <dgm:cxn modelId="{682D572C-AF48-8E47-B75F-BC4068DA39B4}" type="presParOf" srcId="{02B9BD3F-F859-0545-9514-511D97D6B265}" destId="{21889E5E-8C96-114E-A7A2-8E935D122713}" srcOrd="1" destOrd="0" presId="urn:microsoft.com/office/officeart/2008/layout/LinedList"/>
    <dgm:cxn modelId="{C1321170-9A09-2F41-97A1-272B952880A4}" type="presParOf" srcId="{37EB6036-E749-5449-82F3-D0B57018622C}" destId="{46E3E0C5-A3A2-9942-B4F4-62396BA960D9}" srcOrd="2" destOrd="0" presId="urn:microsoft.com/office/officeart/2008/layout/LinedList"/>
    <dgm:cxn modelId="{7643E2FD-525B-FC4B-81BD-6E95AC0BC3C3}" type="presParOf" srcId="{37EB6036-E749-5449-82F3-D0B57018622C}" destId="{843D7A5F-DFE8-1C44-B180-21DAD474CCF8}" srcOrd="3" destOrd="0" presId="urn:microsoft.com/office/officeart/2008/layout/LinedList"/>
    <dgm:cxn modelId="{F3A83C0D-AB08-2E43-99E8-DABE7D7D3A20}" type="presParOf" srcId="{843D7A5F-DFE8-1C44-B180-21DAD474CCF8}" destId="{303BBDB3-65C6-2640-944B-4D7B6CFE8D95}" srcOrd="0" destOrd="0" presId="urn:microsoft.com/office/officeart/2008/layout/LinedList"/>
    <dgm:cxn modelId="{D96293D1-2CCE-3A4F-9C0F-9B05B208D83E}" type="presParOf" srcId="{843D7A5F-DFE8-1C44-B180-21DAD474CCF8}" destId="{65A302A8-8BEF-4248-81BF-FC2E3826E80A}" srcOrd="1" destOrd="0" presId="urn:microsoft.com/office/officeart/2008/layout/LinedList"/>
    <dgm:cxn modelId="{808D8E7C-E67F-D84D-804E-25364CCA58DC}" type="presParOf" srcId="{37EB6036-E749-5449-82F3-D0B57018622C}" destId="{1DD4E283-37F0-3548-8E0D-EB630CC99E7B}" srcOrd="4" destOrd="0" presId="urn:microsoft.com/office/officeart/2008/layout/LinedList"/>
    <dgm:cxn modelId="{777A706E-EDBF-794F-AB4D-2C2CA24BA421}" type="presParOf" srcId="{37EB6036-E749-5449-82F3-D0B57018622C}" destId="{EB2009C3-3452-A443-A835-EAB18E1B725D}" srcOrd="5" destOrd="0" presId="urn:microsoft.com/office/officeart/2008/layout/LinedList"/>
    <dgm:cxn modelId="{F08C2FC7-18EF-8C46-8BB5-98BE90FFF82D}" type="presParOf" srcId="{EB2009C3-3452-A443-A835-EAB18E1B725D}" destId="{2CDE9DE5-F85C-BB4E-87DF-488152097FB4}" srcOrd="0" destOrd="0" presId="urn:microsoft.com/office/officeart/2008/layout/LinedList"/>
    <dgm:cxn modelId="{2E15AEA3-2133-794D-A3D3-F5EEC1B609D2}" type="presParOf" srcId="{EB2009C3-3452-A443-A835-EAB18E1B725D}" destId="{ABC65F81-ABD5-FE4F-A408-E56566BC059A}" srcOrd="1" destOrd="0" presId="urn:microsoft.com/office/officeart/2008/layout/LinedList"/>
    <dgm:cxn modelId="{E9553A59-A9AD-A543-97C7-C475ADA48561}" type="presParOf" srcId="{37EB6036-E749-5449-82F3-D0B57018622C}" destId="{9BAF38F5-D70C-2A4B-B4EF-9D9E29EDF353}" srcOrd="6" destOrd="0" presId="urn:microsoft.com/office/officeart/2008/layout/LinedList"/>
    <dgm:cxn modelId="{815A2104-D33E-7546-B162-4BB079BC0C5A}" type="presParOf" srcId="{37EB6036-E749-5449-82F3-D0B57018622C}" destId="{9244C62B-FA2F-7E4B-A7D6-90363399AF6F}" srcOrd="7" destOrd="0" presId="urn:microsoft.com/office/officeart/2008/layout/LinedList"/>
    <dgm:cxn modelId="{460414A7-4C0A-C741-A74D-3B02BA4D36B9}" type="presParOf" srcId="{9244C62B-FA2F-7E4B-A7D6-90363399AF6F}" destId="{B36AEE84-EC22-8D42-9D81-F89BAF3AE376}" srcOrd="0" destOrd="0" presId="urn:microsoft.com/office/officeart/2008/layout/LinedList"/>
    <dgm:cxn modelId="{831BD81D-EE69-884D-880D-C972A04CA392}" type="presParOf" srcId="{9244C62B-FA2F-7E4B-A7D6-90363399AF6F}" destId="{51BFD297-FDE4-544D-9BCD-16DCA0B0984F}" srcOrd="1" destOrd="0" presId="urn:microsoft.com/office/officeart/2008/layout/LinedList"/>
    <dgm:cxn modelId="{B18D03FC-980E-514C-ABD6-DD58074062E8}" type="presParOf" srcId="{37EB6036-E749-5449-82F3-D0B57018622C}" destId="{28E48A4B-949C-9A41-820C-D27611876D66}" srcOrd="8" destOrd="0" presId="urn:microsoft.com/office/officeart/2008/layout/LinedList"/>
    <dgm:cxn modelId="{1CC13874-33F7-464B-9357-24BB2AAF78A7}" type="presParOf" srcId="{37EB6036-E749-5449-82F3-D0B57018622C}" destId="{E03D45C0-D302-D94D-85DE-DA0AD9C0A022}" srcOrd="9" destOrd="0" presId="urn:microsoft.com/office/officeart/2008/layout/LinedList"/>
    <dgm:cxn modelId="{7A773CEC-3B0B-0749-BE2E-7E603B3358A6}" type="presParOf" srcId="{E03D45C0-D302-D94D-85DE-DA0AD9C0A022}" destId="{3D2F56FD-7796-414F-9B30-03B9F2A72D70}" srcOrd="0" destOrd="0" presId="urn:microsoft.com/office/officeart/2008/layout/LinedList"/>
    <dgm:cxn modelId="{FDE70A4C-59FC-2C45-A70F-FDDE571EB0CC}" type="presParOf" srcId="{E03D45C0-D302-D94D-85DE-DA0AD9C0A022}" destId="{0ACE2169-C2AF-F641-BF9C-CAD9EE8D149E}" srcOrd="1" destOrd="0" presId="urn:microsoft.com/office/officeart/2008/layout/LinedList"/>
    <dgm:cxn modelId="{8907F15F-B18F-4C47-A3CC-113C55C0C4BF}" type="presParOf" srcId="{37EB6036-E749-5449-82F3-D0B57018622C}" destId="{88F65346-A2A7-B949-A08B-41A734239DE6}" srcOrd="10" destOrd="0" presId="urn:microsoft.com/office/officeart/2008/layout/LinedList"/>
    <dgm:cxn modelId="{C7CB0804-7691-8C45-9F4E-7C913139A42A}" type="presParOf" srcId="{37EB6036-E749-5449-82F3-D0B57018622C}" destId="{DF4828F0-C8FF-C24D-989F-B9BA02FE9DEB}" srcOrd="11" destOrd="0" presId="urn:microsoft.com/office/officeart/2008/layout/LinedList"/>
    <dgm:cxn modelId="{25522C5F-3318-0E4C-8527-24847130985C}" type="presParOf" srcId="{DF4828F0-C8FF-C24D-989F-B9BA02FE9DEB}" destId="{3BA113F9-E74C-6046-BB2D-B0B23236F3DB}" srcOrd="0" destOrd="0" presId="urn:microsoft.com/office/officeart/2008/layout/LinedList"/>
    <dgm:cxn modelId="{BF765A8E-473D-F941-8BD6-F9B326E61B1D}" type="presParOf" srcId="{DF4828F0-C8FF-C24D-989F-B9BA02FE9DEB}" destId="{782C1C13-1C2A-DA40-8B65-D4A5D4B2CCE0}" srcOrd="1" destOrd="0" presId="urn:microsoft.com/office/officeart/2008/layout/LinedList"/>
    <dgm:cxn modelId="{EE2A5441-2D91-8447-9952-B5E79F405CC6}" type="presParOf" srcId="{37EB6036-E749-5449-82F3-D0B57018622C}" destId="{A21E93C1-8C04-E24A-8AD3-D3C6371BDACA}" srcOrd="12" destOrd="0" presId="urn:microsoft.com/office/officeart/2008/layout/LinedList"/>
    <dgm:cxn modelId="{D1789B66-45A6-3047-A7E0-D61BAA356B4D}" type="presParOf" srcId="{37EB6036-E749-5449-82F3-D0B57018622C}" destId="{60FB9E70-9EAF-B346-AE19-4765E08A7DBA}" srcOrd="13" destOrd="0" presId="urn:microsoft.com/office/officeart/2008/layout/LinedList"/>
    <dgm:cxn modelId="{3D4BBC3F-8566-B141-B784-9B18CB6187FF}" type="presParOf" srcId="{60FB9E70-9EAF-B346-AE19-4765E08A7DBA}" destId="{746D9602-B633-9A4F-A269-6BF943222299}" srcOrd="0" destOrd="0" presId="urn:microsoft.com/office/officeart/2008/layout/LinedList"/>
    <dgm:cxn modelId="{3913AD59-94CC-4C40-AB5D-828999C11947}" type="presParOf" srcId="{60FB9E70-9EAF-B346-AE19-4765E08A7DBA}" destId="{DA3750AA-3997-314D-9CF2-A44802038FCD}" srcOrd="1" destOrd="0" presId="urn:microsoft.com/office/officeart/2008/layout/LinedList"/>
    <dgm:cxn modelId="{D9F238DD-3C53-4344-90E7-6F33725B655F}" type="presParOf" srcId="{37EB6036-E749-5449-82F3-D0B57018622C}" destId="{0D1687C5-25A2-5B49-A6F1-05623DC6995B}" srcOrd="14" destOrd="0" presId="urn:microsoft.com/office/officeart/2008/layout/LinedList"/>
    <dgm:cxn modelId="{45ACBE09-B7E7-3F43-B16B-6FD9C081C947}" type="presParOf" srcId="{37EB6036-E749-5449-82F3-D0B57018622C}" destId="{642DAED5-6D66-CE40-BD1D-5444FE2505F8}" srcOrd="15" destOrd="0" presId="urn:microsoft.com/office/officeart/2008/layout/LinedList"/>
    <dgm:cxn modelId="{EC1F2F82-AFD5-734E-8528-7D4524A2B9C9}" type="presParOf" srcId="{642DAED5-6D66-CE40-BD1D-5444FE2505F8}" destId="{73973A64-D7AD-B048-A1E2-6A77A0450EE9}" srcOrd="0" destOrd="0" presId="urn:microsoft.com/office/officeart/2008/layout/LinedList"/>
    <dgm:cxn modelId="{F23B47C5-62E9-5647-969A-2B58A6CC1B5A}" type="presParOf" srcId="{642DAED5-6D66-CE40-BD1D-5444FE2505F8}" destId="{08990526-9E81-B44C-911E-453CE83EE6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C58BF4-741C-554B-884F-B74A5F5A100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3E38921A-4F6B-0848-A72F-670D7CAEA3EA}">
      <dgm:prSet phldrT="[文本]"/>
      <dgm:spPr/>
      <dgm:t>
        <a:bodyPr/>
        <a:lstStyle/>
        <a:p>
          <a:r>
            <a:rPr lang="zh-CN" altLang="en-US" dirty="0"/>
            <a:t>总价修正、单价修正</a:t>
          </a:r>
        </a:p>
      </dgm:t>
    </dgm:pt>
    <dgm:pt modelId="{44DDA524-E2D9-0F44-925F-E359BF80B667}" type="parTrans" cxnId="{C38D14AB-17B6-1540-9377-FF72E840D2EB}">
      <dgm:prSet/>
      <dgm:spPr/>
      <dgm:t>
        <a:bodyPr/>
        <a:lstStyle/>
        <a:p>
          <a:endParaRPr lang="zh-CN" altLang="en-US"/>
        </a:p>
      </dgm:t>
    </dgm:pt>
    <dgm:pt modelId="{A981D578-3829-6948-A320-08C0210D1EDB}" type="sibTrans" cxnId="{C38D14AB-17B6-1540-9377-FF72E840D2EB}">
      <dgm:prSet/>
      <dgm:spPr/>
      <dgm:t>
        <a:bodyPr/>
        <a:lstStyle/>
        <a:p>
          <a:endParaRPr lang="zh-CN" altLang="en-US"/>
        </a:p>
      </dgm:t>
    </dgm:pt>
    <dgm:pt modelId="{E0BBD5BB-D802-2447-A4D3-219E438468B8}">
      <dgm:prSet phldrT="[文本]"/>
      <dgm:spPr/>
      <dgm:t>
        <a:bodyPr/>
        <a:lstStyle/>
        <a:p>
          <a:r>
            <a:rPr lang="zh-CN" altLang="en-US" dirty="0"/>
            <a:t>金额修正、百分比修正</a:t>
          </a:r>
        </a:p>
      </dgm:t>
    </dgm:pt>
    <dgm:pt modelId="{779D5D5D-3337-894E-9CB5-B5977CC05FFC}" type="parTrans" cxnId="{454B95D7-DA2F-DB44-800E-1ED872B290BF}">
      <dgm:prSet/>
      <dgm:spPr/>
      <dgm:t>
        <a:bodyPr/>
        <a:lstStyle/>
        <a:p>
          <a:endParaRPr lang="zh-CN" altLang="en-US"/>
        </a:p>
      </dgm:t>
    </dgm:pt>
    <dgm:pt modelId="{AC73DAE6-1ADC-EB4C-BB5B-6895C06E4601}" type="sibTrans" cxnId="{454B95D7-DA2F-DB44-800E-1ED872B290BF}">
      <dgm:prSet/>
      <dgm:spPr/>
      <dgm:t>
        <a:bodyPr/>
        <a:lstStyle/>
        <a:p>
          <a:endParaRPr lang="zh-CN" altLang="en-US"/>
        </a:p>
      </dgm:t>
    </dgm:pt>
    <mc:AlternateContent xmlns:mc="http://schemas.openxmlformats.org/markup-compatibility/2006" xmlns:a14="http://schemas.microsoft.com/office/drawing/2010/main">
      <mc:Choice Requires="a14">
        <dgm:pt modelId="{B7CE75BE-EA86-F54F-829D-19032E425389}">
          <dgm:prSet phldrT="[文本]"/>
          <dgm:spPr/>
          <dgm:t>
            <a:bodyPr/>
            <a:lstStyle/>
            <a:p>
              <a:r>
                <a:rPr lang="zh-CN" altLang="en-US" dirty="0"/>
                <a:t>可比实例正常价格</a:t>
              </a:r>
              <a:r>
                <a:rPr lang="en-US" altLang="zh-CN" dirty="0"/>
                <a:t>=</a:t>
              </a:r>
              <a:r>
                <a:rPr lang="zh-CN" altLang="en-US" dirty="0"/>
                <a:t>成交价格</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交易情况修正金额</a:t>
              </a:r>
            </a:p>
          </dgm:t>
        </dgm:pt>
      </mc:Choice>
      <mc:Fallback xmlns="">
        <dgm:pt modelId="{B7CE75BE-EA86-F54F-829D-19032E425389}">
          <dgm:prSet phldrT="[文本]"/>
          <dgm:spPr/>
          <dgm:t>
            <a:bodyPr/>
            <a:lstStyle/>
            <a:p>
              <a:r>
                <a:rPr lang="zh-CN" altLang="en-US" dirty="0"/>
                <a:t>可比实例正常价格</a:t>
              </a:r>
              <a:r>
                <a:rPr lang="en-US" altLang="zh-CN" dirty="0"/>
                <a:t>=</a:t>
              </a:r>
              <a:r>
                <a:rPr lang="zh-CN" altLang="en-US" dirty="0"/>
                <a:t>成交价格</a:t>
              </a:r>
              <a:r>
                <a:rPr lang="en-US" altLang="zh-CN" i="0">
                  <a:latin typeface="Cambria Math" panose="02040503050406030204" pitchFamily="18" charset="0"/>
                  <a:ea typeface="Cambria Math" panose="02040503050406030204" pitchFamily="18" charset="0"/>
                </a:rPr>
                <a:t>±</a:t>
              </a:r>
              <a:r>
                <a:rPr lang="zh-CN" altLang="en-US" dirty="0"/>
                <a:t>交易情况修正金额</a:t>
              </a:r>
            </a:p>
          </dgm:t>
        </dgm:pt>
      </mc:Fallback>
    </mc:AlternateContent>
    <dgm:pt modelId="{8F975216-6F12-B84F-905A-1A1088F13F7D}" type="parTrans" cxnId="{F9B07BDA-4534-BB48-9B6E-B2437AC3C2EE}">
      <dgm:prSet/>
      <dgm:spPr/>
      <dgm:t>
        <a:bodyPr/>
        <a:lstStyle/>
        <a:p>
          <a:endParaRPr lang="zh-CN" altLang="en-US"/>
        </a:p>
      </dgm:t>
    </dgm:pt>
    <dgm:pt modelId="{DBF3D1AF-B9D1-B245-A489-C94490A02FA3}" type="sibTrans" cxnId="{F9B07BDA-4534-BB48-9B6E-B2437AC3C2EE}">
      <dgm:prSet/>
      <dgm:spPr/>
      <dgm:t>
        <a:bodyPr/>
        <a:lstStyle/>
        <a:p>
          <a:endParaRPr lang="zh-CN" altLang="en-US"/>
        </a:p>
      </dgm:t>
    </dgm:pt>
    <mc:AlternateContent xmlns:mc="http://schemas.openxmlformats.org/markup-compatibility/2006" xmlns:a14="http://schemas.microsoft.com/office/drawing/2010/main">
      <mc:Choice Requires="a14">
        <dgm:pt modelId="{DD7B628B-5D2D-1249-9B25-9EAF208ADA97}">
          <dgm:prSet/>
          <dgm:spPr/>
          <dgm:t>
            <a:bodyPr/>
            <a:lstStyle/>
            <a:p>
              <a:r>
                <a:rPr lang="zh-CN" altLang="en-US" dirty="0"/>
                <a:t>可比实例正常价格</a:t>
              </a:r>
              <a:r>
                <a:rPr lang="en-US" altLang="zh-CN" dirty="0"/>
                <a:t>=</a:t>
              </a:r>
              <a:r>
                <a:rPr lang="zh-CN" altLang="en-US" dirty="0"/>
                <a:t>成交价格</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a:t>
              </a:r>
              <a:r>
                <a:rPr lang="en-US" altLang="zh-CN" dirty="0"/>
                <a:t>1</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比正常价格高或低的百分率）</a:t>
              </a:r>
            </a:p>
          </dgm:t>
        </dgm:pt>
      </mc:Choice>
      <mc:Fallback xmlns="">
        <dgm:pt modelId="{DD7B628B-5D2D-1249-9B25-9EAF208ADA97}">
          <dgm:prSet/>
          <dgm:spPr/>
          <dgm:t>
            <a:bodyPr/>
            <a:lstStyle/>
            <a:p>
              <a:r>
                <a:rPr lang="zh-CN" altLang="en-US" dirty="0"/>
                <a:t>可比实例正常价格</a:t>
              </a:r>
              <a:r>
                <a:rPr lang="en-US" altLang="zh-CN" dirty="0"/>
                <a:t>=</a:t>
              </a:r>
              <a:r>
                <a:rPr lang="zh-CN" altLang="en-US" dirty="0"/>
                <a:t>成交价格</a:t>
              </a:r>
              <a:r>
                <a:rPr lang="en-US" altLang="zh-CN" i="0">
                  <a:latin typeface="Cambria Math" panose="02040503050406030204" pitchFamily="18" charset="0"/>
                  <a:ea typeface="Cambria Math" panose="02040503050406030204" pitchFamily="18" charset="0"/>
                </a:rPr>
                <a:t>÷</a:t>
              </a:r>
              <a:r>
                <a:rPr lang="zh-CN" altLang="en-US" dirty="0"/>
                <a:t>（</a:t>
              </a:r>
              <a:r>
                <a:rPr lang="en-US" altLang="zh-CN" dirty="0"/>
                <a:t>1</a:t>
              </a:r>
              <a:r>
                <a:rPr lang="en-US" altLang="zh-CN" i="0">
                  <a:latin typeface="Cambria Math" panose="02040503050406030204" pitchFamily="18" charset="0"/>
                  <a:ea typeface="Cambria Math" panose="02040503050406030204" pitchFamily="18" charset="0"/>
                </a:rPr>
                <a:t>±</a:t>
              </a:r>
              <a:r>
                <a:rPr lang="zh-CN" altLang="en-US" dirty="0"/>
                <a:t>比正常价格高或低的百分率）</a:t>
              </a:r>
            </a:p>
          </dgm:t>
        </dgm:pt>
      </mc:Fallback>
    </mc:AlternateContent>
    <dgm:pt modelId="{28E9CC2D-ABAE-E24D-9E22-87364AD98EF1}" type="parTrans" cxnId="{E13BCAF6-177D-0A47-A96C-45BB0DDF9541}">
      <dgm:prSet/>
      <dgm:spPr/>
      <dgm:t>
        <a:bodyPr/>
        <a:lstStyle/>
        <a:p>
          <a:endParaRPr lang="zh-CN" altLang="en-US"/>
        </a:p>
      </dgm:t>
    </dgm:pt>
    <dgm:pt modelId="{08054959-E39B-DE41-BE0D-69BCC3C04DE3}" type="sibTrans" cxnId="{E13BCAF6-177D-0A47-A96C-45BB0DDF9541}">
      <dgm:prSet/>
      <dgm:spPr/>
      <dgm:t>
        <a:bodyPr/>
        <a:lstStyle/>
        <a:p>
          <a:endParaRPr lang="zh-CN" altLang="en-US"/>
        </a:p>
      </dgm:t>
    </dgm:pt>
    <dgm:pt modelId="{393768CD-F5A6-D54E-9044-8E5BD6FB5340}" type="pres">
      <dgm:prSet presAssocID="{6CC58BF4-741C-554B-884F-B74A5F5A1001}" presName="linear" presStyleCnt="0">
        <dgm:presLayoutVars>
          <dgm:dir/>
          <dgm:animLvl val="lvl"/>
          <dgm:resizeHandles val="exact"/>
        </dgm:presLayoutVars>
      </dgm:prSet>
      <dgm:spPr/>
    </dgm:pt>
    <dgm:pt modelId="{B7A45477-46BD-4F41-BA06-0683D3B7B4A3}" type="pres">
      <dgm:prSet presAssocID="{3E38921A-4F6B-0848-A72F-670D7CAEA3EA}" presName="parentLin" presStyleCnt="0"/>
      <dgm:spPr/>
    </dgm:pt>
    <dgm:pt modelId="{F806980E-3B61-944C-9EEF-513434605EE9}" type="pres">
      <dgm:prSet presAssocID="{3E38921A-4F6B-0848-A72F-670D7CAEA3EA}" presName="parentLeftMargin" presStyleLbl="node1" presStyleIdx="0" presStyleCnt="4"/>
      <dgm:spPr/>
    </dgm:pt>
    <dgm:pt modelId="{3FF3D108-68FA-9349-B036-0CB2269A78FB}" type="pres">
      <dgm:prSet presAssocID="{3E38921A-4F6B-0848-A72F-670D7CAEA3EA}" presName="parentText" presStyleLbl="node1" presStyleIdx="0" presStyleCnt="4">
        <dgm:presLayoutVars>
          <dgm:chMax val="0"/>
          <dgm:bulletEnabled val="1"/>
        </dgm:presLayoutVars>
      </dgm:prSet>
      <dgm:spPr/>
    </dgm:pt>
    <dgm:pt modelId="{C56D7F51-2E39-E740-8581-47F731489C7A}" type="pres">
      <dgm:prSet presAssocID="{3E38921A-4F6B-0848-A72F-670D7CAEA3EA}" presName="negativeSpace" presStyleCnt="0"/>
      <dgm:spPr/>
    </dgm:pt>
    <dgm:pt modelId="{9FF67260-D9F5-7048-BE34-E2ADD2502679}" type="pres">
      <dgm:prSet presAssocID="{3E38921A-4F6B-0848-A72F-670D7CAEA3EA}" presName="childText" presStyleLbl="conFgAcc1" presStyleIdx="0" presStyleCnt="4">
        <dgm:presLayoutVars>
          <dgm:bulletEnabled val="1"/>
        </dgm:presLayoutVars>
      </dgm:prSet>
      <dgm:spPr/>
    </dgm:pt>
    <dgm:pt modelId="{552D28FE-1624-2245-9A2C-4EC3E7225BC5}" type="pres">
      <dgm:prSet presAssocID="{A981D578-3829-6948-A320-08C0210D1EDB}" presName="spaceBetweenRectangles" presStyleCnt="0"/>
      <dgm:spPr/>
    </dgm:pt>
    <dgm:pt modelId="{162854CC-1D31-544C-8BF1-CD6F205065C4}" type="pres">
      <dgm:prSet presAssocID="{E0BBD5BB-D802-2447-A4D3-219E438468B8}" presName="parentLin" presStyleCnt="0"/>
      <dgm:spPr/>
    </dgm:pt>
    <dgm:pt modelId="{6DF5E0EC-845B-6B45-88F5-99167059ED4D}" type="pres">
      <dgm:prSet presAssocID="{E0BBD5BB-D802-2447-A4D3-219E438468B8}" presName="parentLeftMargin" presStyleLbl="node1" presStyleIdx="0" presStyleCnt="4"/>
      <dgm:spPr/>
    </dgm:pt>
    <dgm:pt modelId="{A4E03D23-5E44-4549-AAE3-BF7B9A5CF03A}" type="pres">
      <dgm:prSet presAssocID="{E0BBD5BB-D802-2447-A4D3-219E438468B8}" presName="parentText" presStyleLbl="node1" presStyleIdx="1" presStyleCnt="4">
        <dgm:presLayoutVars>
          <dgm:chMax val="0"/>
          <dgm:bulletEnabled val="1"/>
        </dgm:presLayoutVars>
      </dgm:prSet>
      <dgm:spPr/>
    </dgm:pt>
    <dgm:pt modelId="{61FF90F0-E01B-5649-A69A-E9A0C7D80125}" type="pres">
      <dgm:prSet presAssocID="{E0BBD5BB-D802-2447-A4D3-219E438468B8}" presName="negativeSpace" presStyleCnt="0"/>
      <dgm:spPr/>
    </dgm:pt>
    <dgm:pt modelId="{1B0CE7C6-8142-BF4E-B054-9A7F99C9C89D}" type="pres">
      <dgm:prSet presAssocID="{E0BBD5BB-D802-2447-A4D3-219E438468B8}" presName="childText" presStyleLbl="conFgAcc1" presStyleIdx="1" presStyleCnt="4">
        <dgm:presLayoutVars>
          <dgm:bulletEnabled val="1"/>
        </dgm:presLayoutVars>
      </dgm:prSet>
      <dgm:spPr/>
    </dgm:pt>
    <dgm:pt modelId="{A488E89D-2FA0-1946-91B6-14E4CEE5F151}" type="pres">
      <dgm:prSet presAssocID="{AC73DAE6-1ADC-EB4C-BB5B-6895C06E4601}" presName="spaceBetweenRectangles" presStyleCnt="0"/>
      <dgm:spPr/>
    </dgm:pt>
    <dgm:pt modelId="{69CA8455-A2C9-7043-A8B8-0BA8F7ADC409}" type="pres">
      <dgm:prSet presAssocID="{B7CE75BE-EA86-F54F-829D-19032E425389}" presName="parentLin" presStyleCnt="0"/>
      <dgm:spPr/>
    </dgm:pt>
    <dgm:pt modelId="{19D04DD1-C660-0E43-BE2E-C968869965D1}" type="pres">
      <dgm:prSet presAssocID="{B7CE75BE-EA86-F54F-829D-19032E425389}" presName="parentLeftMargin" presStyleLbl="node1" presStyleIdx="1" presStyleCnt="4"/>
      <dgm:spPr/>
    </dgm:pt>
    <dgm:pt modelId="{B6317A4B-9E56-AA4B-9FCC-F78616BB0525}" type="pres">
      <dgm:prSet presAssocID="{B7CE75BE-EA86-F54F-829D-19032E425389}" presName="parentText" presStyleLbl="node1" presStyleIdx="2" presStyleCnt="4">
        <dgm:presLayoutVars>
          <dgm:chMax val="0"/>
          <dgm:bulletEnabled val="1"/>
        </dgm:presLayoutVars>
      </dgm:prSet>
      <dgm:spPr/>
    </dgm:pt>
    <dgm:pt modelId="{D96DA7BB-B4C0-FA46-80CB-C1D53BD58375}" type="pres">
      <dgm:prSet presAssocID="{B7CE75BE-EA86-F54F-829D-19032E425389}" presName="negativeSpace" presStyleCnt="0"/>
      <dgm:spPr/>
    </dgm:pt>
    <dgm:pt modelId="{E0934FBC-76CB-754B-A7B0-18D0F3DFA739}" type="pres">
      <dgm:prSet presAssocID="{B7CE75BE-EA86-F54F-829D-19032E425389}" presName="childText" presStyleLbl="conFgAcc1" presStyleIdx="2" presStyleCnt="4">
        <dgm:presLayoutVars>
          <dgm:bulletEnabled val="1"/>
        </dgm:presLayoutVars>
      </dgm:prSet>
      <dgm:spPr/>
    </dgm:pt>
    <dgm:pt modelId="{F41EED49-42D1-DA47-80E3-9E5D5BD0732C}" type="pres">
      <dgm:prSet presAssocID="{DBF3D1AF-B9D1-B245-A489-C94490A02FA3}" presName="spaceBetweenRectangles" presStyleCnt="0"/>
      <dgm:spPr/>
    </dgm:pt>
    <dgm:pt modelId="{A353C8A3-01E1-D848-903D-5A76ADEC8FA2}" type="pres">
      <dgm:prSet presAssocID="{DD7B628B-5D2D-1249-9B25-9EAF208ADA97}" presName="parentLin" presStyleCnt="0"/>
      <dgm:spPr/>
    </dgm:pt>
    <dgm:pt modelId="{0B9C8A86-FFFE-6741-8F0A-04D7E951B5B5}" type="pres">
      <dgm:prSet presAssocID="{DD7B628B-5D2D-1249-9B25-9EAF208ADA97}" presName="parentLeftMargin" presStyleLbl="node1" presStyleIdx="2" presStyleCnt="4"/>
      <dgm:spPr/>
    </dgm:pt>
    <dgm:pt modelId="{5D009D9A-6D09-F045-B6B0-2428C7A907F7}" type="pres">
      <dgm:prSet presAssocID="{DD7B628B-5D2D-1249-9B25-9EAF208ADA97}" presName="parentText" presStyleLbl="node1" presStyleIdx="3" presStyleCnt="4">
        <dgm:presLayoutVars>
          <dgm:chMax val="0"/>
          <dgm:bulletEnabled val="1"/>
        </dgm:presLayoutVars>
      </dgm:prSet>
      <dgm:spPr/>
    </dgm:pt>
    <dgm:pt modelId="{55E5ADF9-D939-4949-A275-637D67CF4661}" type="pres">
      <dgm:prSet presAssocID="{DD7B628B-5D2D-1249-9B25-9EAF208ADA97}" presName="negativeSpace" presStyleCnt="0"/>
      <dgm:spPr/>
    </dgm:pt>
    <dgm:pt modelId="{7129C1B0-8C49-A542-BE45-FC30B1879814}" type="pres">
      <dgm:prSet presAssocID="{DD7B628B-5D2D-1249-9B25-9EAF208ADA97}" presName="childText" presStyleLbl="conFgAcc1" presStyleIdx="3" presStyleCnt="4">
        <dgm:presLayoutVars>
          <dgm:bulletEnabled val="1"/>
        </dgm:presLayoutVars>
      </dgm:prSet>
      <dgm:spPr/>
    </dgm:pt>
  </dgm:ptLst>
  <dgm:cxnLst>
    <dgm:cxn modelId="{4BB70018-695E-114C-A5D1-CE7E5FEC3701}" type="presOf" srcId="{6CC58BF4-741C-554B-884F-B74A5F5A1001}" destId="{393768CD-F5A6-D54E-9044-8E5BD6FB5340}" srcOrd="0" destOrd="0" presId="urn:microsoft.com/office/officeart/2005/8/layout/list1"/>
    <dgm:cxn modelId="{319C3D56-F9D4-B443-AC8D-ED30C2FDDD6C}" type="presOf" srcId="{B7CE75BE-EA86-F54F-829D-19032E425389}" destId="{19D04DD1-C660-0E43-BE2E-C968869965D1}" srcOrd="0" destOrd="0" presId="urn:microsoft.com/office/officeart/2005/8/layout/list1"/>
    <dgm:cxn modelId="{3085066F-0994-8F40-968B-10E69978E08B}" type="presOf" srcId="{DD7B628B-5D2D-1249-9B25-9EAF208ADA97}" destId="{5D009D9A-6D09-F045-B6B0-2428C7A907F7}" srcOrd="1" destOrd="0" presId="urn:microsoft.com/office/officeart/2005/8/layout/list1"/>
    <dgm:cxn modelId="{548247A6-00CC-C247-8D41-B348DC8D0784}" type="presOf" srcId="{E0BBD5BB-D802-2447-A4D3-219E438468B8}" destId="{A4E03D23-5E44-4549-AAE3-BF7B9A5CF03A}" srcOrd="1" destOrd="0" presId="urn:microsoft.com/office/officeart/2005/8/layout/list1"/>
    <dgm:cxn modelId="{C38D14AB-17B6-1540-9377-FF72E840D2EB}" srcId="{6CC58BF4-741C-554B-884F-B74A5F5A1001}" destId="{3E38921A-4F6B-0848-A72F-670D7CAEA3EA}" srcOrd="0" destOrd="0" parTransId="{44DDA524-E2D9-0F44-925F-E359BF80B667}" sibTransId="{A981D578-3829-6948-A320-08C0210D1EDB}"/>
    <dgm:cxn modelId="{E9E851C6-60E7-564D-8516-A957F2BD041D}" type="presOf" srcId="{E0BBD5BB-D802-2447-A4D3-219E438468B8}" destId="{6DF5E0EC-845B-6B45-88F5-99167059ED4D}" srcOrd="0" destOrd="0" presId="urn:microsoft.com/office/officeart/2005/8/layout/list1"/>
    <dgm:cxn modelId="{A0F764C9-7699-BB4E-A0B0-81D34C48AA7A}" type="presOf" srcId="{B7CE75BE-EA86-F54F-829D-19032E425389}" destId="{B6317A4B-9E56-AA4B-9FCC-F78616BB0525}" srcOrd="1" destOrd="0" presId="urn:microsoft.com/office/officeart/2005/8/layout/list1"/>
    <dgm:cxn modelId="{454B95D7-DA2F-DB44-800E-1ED872B290BF}" srcId="{6CC58BF4-741C-554B-884F-B74A5F5A1001}" destId="{E0BBD5BB-D802-2447-A4D3-219E438468B8}" srcOrd="1" destOrd="0" parTransId="{779D5D5D-3337-894E-9CB5-B5977CC05FFC}" sibTransId="{AC73DAE6-1ADC-EB4C-BB5B-6895C06E4601}"/>
    <dgm:cxn modelId="{F9B07BDA-4534-BB48-9B6E-B2437AC3C2EE}" srcId="{6CC58BF4-741C-554B-884F-B74A5F5A1001}" destId="{B7CE75BE-EA86-F54F-829D-19032E425389}" srcOrd="2" destOrd="0" parTransId="{8F975216-6F12-B84F-905A-1A1088F13F7D}" sibTransId="{DBF3D1AF-B9D1-B245-A489-C94490A02FA3}"/>
    <dgm:cxn modelId="{415CC8DB-EFE4-F94C-80D3-6DEF0E9BFF15}" type="presOf" srcId="{3E38921A-4F6B-0848-A72F-670D7CAEA3EA}" destId="{3FF3D108-68FA-9349-B036-0CB2269A78FB}" srcOrd="1" destOrd="0" presId="urn:microsoft.com/office/officeart/2005/8/layout/list1"/>
    <dgm:cxn modelId="{A1261AEA-89BE-3543-AB92-A5697FD75BAE}" type="presOf" srcId="{DD7B628B-5D2D-1249-9B25-9EAF208ADA97}" destId="{0B9C8A86-FFFE-6741-8F0A-04D7E951B5B5}" srcOrd="0" destOrd="0" presId="urn:microsoft.com/office/officeart/2005/8/layout/list1"/>
    <dgm:cxn modelId="{367843EA-7CB2-9645-9D60-F7B5C88F11E4}" type="presOf" srcId="{3E38921A-4F6B-0848-A72F-670D7CAEA3EA}" destId="{F806980E-3B61-944C-9EEF-513434605EE9}" srcOrd="0" destOrd="0" presId="urn:microsoft.com/office/officeart/2005/8/layout/list1"/>
    <dgm:cxn modelId="{E13BCAF6-177D-0A47-A96C-45BB0DDF9541}" srcId="{6CC58BF4-741C-554B-884F-B74A5F5A1001}" destId="{DD7B628B-5D2D-1249-9B25-9EAF208ADA97}" srcOrd="3" destOrd="0" parTransId="{28E9CC2D-ABAE-E24D-9E22-87364AD98EF1}" sibTransId="{08054959-E39B-DE41-BE0D-69BCC3C04DE3}"/>
    <dgm:cxn modelId="{D50251A7-7663-4241-8843-B921EDF45434}" type="presParOf" srcId="{393768CD-F5A6-D54E-9044-8E5BD6FB5340}" destId="{B7A45477-46BD-4F41-BA06-0683D3B7B4A3}" srcOrd="0" destOrd="0" presId="urn:microsoft.com/office/officeart/2005/8/layout/list1"/>
    <dgm:cxn modelId="{555D4537-AAD4-C647-A900-8DD61C14E82C}" type="presParOf" srcId="{B7A45477-46BD-4F41-BA06-0683D3B7B4A3}" destId="{F806980E-3B61-944C-9EEF-513434605EE9}" srcOrd="0" destOrd="0" presId="urn:microsoft.com/office/officeart/2005/8/layout/list1"/>
    <dgm:cxn modelId="{3F0E65B9-52E3-B045-BF3F-2B46B1CFAD4E}" type="presParOf" srcId="{B7A45477-46BD-4F41-BA06-0683D3B7B4A3}" destId="{3FF3D108-68FA-9349-B036-0CB2269A78FB}" srcOrd="1" destOrd="0" presId="urn:microsoft.com/office/officeart/2005/8/layout/list1"/>
    <dgm:cxn modelId="{826BA7B7-3EAA-8646-8548-B6EE3056A854}" type="presParOf" srcId="{393768CD-F5A6-D54E-9044-8E5BD6FB5340}" destId="{C56D7F51-2E39-E740-8581-47F731489C7A}" srcOrd="1" destOrd="0" presId="urn:microsoft.com/office/officeart/2005/8/layout/list1"/>
    <dgm:cxn modelId="{64E67A19-CF8E-8E4B-B49E-7754D62031E8}" type="presParOf" srcId="{393768CD-F5A6-D54E-9044-8E5BD6FB5340}" destId="{9FF67260-D9F5-7048-BE34-E2ADD2502679}" srcOrd="2" destOrd="0" presId="urn:microsoft.com/office/officeart/2005/8/layout/list1"/>
    <dgm:cxn modelId="{FA8E18CC-72AA-E742-A729-58020443E8DB}" type="presParOf" srcId="{393768CD-F5A6-D54E-9044-8E5BD6FB5340}" destId="{552D28FE-1624-2245-9A2C-4EC3E7225BC5}" srcOrd="3" destOrd="0" presId="urn:microsoft.com/office/officeart/2005/8/layout/list1"/>
    <dgm:cxn modelId="{7A17CD03-B0B2-5846-BB1D-6A5A57E0E5B9}" type="presParOf" srcId="{393768CD-F5A6-D54E-9044-8E5BD6FB5340}" destId="{162854CC-1D31-544C-8BF1-CD6F205065C4}" srcOrd="4" destOrd="0" presId="urn:microsoft.com/office/officeart/2005/8/layout/list1"/>
    <dgm:cxn modelId="{B072EEE9-8C28-884E-9C58-56CC7F911032}" type="presParOf" srcId="{162854CC-1D31-544C-8BF1-CD6F205065C4}" destId="{6DF5E0EC-845B-6B45-88F5-99167059ED4D}" srcOrd="0" destOrd="0" presId="urn:microsoft.com/office/officeart/2005/8/layout/list1"/>
    <dgm:cxn modelId="{63C28101-9C2A-A04F-8481-E90AB62D62C1}" type="presParOf" srcId="{162854CC-1D31-544C-8BF1-CD6F205065C4}" destId="{A4E03D23-5E44-4549-AAE3-BF7B9A5CF03A}" srcOrd="1" destOrd="0" presId="urn:microsoft.com/office/officeart/2005/8/layout/list1"/>
    <dgm:cxn modelId="{71864D1C-CA52-7B49-8DF3-2AD730555FCB}" type="presParOf" srcId="{393768CD-F5A6-D54E-9044-8E5BD6FB5340}" destId="{61FF90F0-E01B-5649-A69A-E9A0C7D80125}" srcOrd="5" destOrd="0" presId="urn:microsoft.com/office/officeart/2005/8/layout/list1"/>
    <dgm:cxn modelId="{21070DAB-2DB2-4E40-AB2C-5590928C7F72}" type="presParOf" srcId="{393768CD-F5A6-D54E-9044-8E5BD6FB5340}" destId="{1B0CE7C6-8142-BF4E-B054-9A7F99C9C89D}" srcOrd="6" destOrd="0" presId="urn:microsoft.com/office/officeart/2005/8/layout/list1"/>
    <dgm:cxn modelId="{5F077483-F703-AC48-AB82-51250742BADC}" type="presParOf" srcId="{393768CD-F5A6-D54E-9044-8E5BD6FB5340}" destId="{A488E89D-2FA0-1946-91B6-14E4CEE5F151}" srcOrd="7" destOrd="0" presId="urn:microsoft.com/office/officeart/2005/8/layout/list1"/>
    <dgm:cxn modelId="{0888BDB0-E55F-7D46-8ADD-8DCF7D29B38C}" type="presParOf" srcId="{393768CD-F5A6-D54E-9044-8E5BD6FB5340}" destId="{69CA8455-A2C9-7043-A8B8-0BA8F7ADC409}" srcOrd="8" destOrd="0" presId="urn:microsoft.com/office/officeart/2005/8/layout/list1"/>
    <dgm:cxn modelId="{9B637EC9-8F13-424E-9A30-7F4EB55EEC7F}" type="presParOf" srcId="{69CA8455-A2C9-7043-A8B8-0BA8F7ADC409}" destId="{19D04DD1-C660-0E43-BE2E-C968869965D1}" srcOrd="0" destOrd="0" presId="urn:microsoft.com/office/officeart/2005/8/layout/list1"/>
    <dgm:cxn modelId="{64BA3411-36EE-184B-95AE-A2357C03B44D}" type="presParOf" srcId="{69CA8455-A2C9-7043-A8B8-0BA8F7ADC409}" destId="{B6317A4B-9E56-AA4B-9FCC-F78616BB0525}" srcOrd="1" destOrd="0" presId="urn:microsoft.com/office/officeart/2005/8/layout/list1"/>
    <dgm:cxn modelId="{DFCB1816-81AB-4A44-9D6F-68A283AE9517}" type="presParOf" srcId="{393768CD-F5A6-D54E-9044-8E5BD6FB5340}" destId="{D96DA7BB-B4C0-FA46-80CB-C1D53BD58375}" srcOrd="9" destOrd="0" presId="urn:microsoft.com/office/officeart/2005/8/layout/list1"/>
    <dgm:cxn modelId="{AF8FABE6-540F-684B-9DBC-3E3F12C87023}" type="presParOf" srcId="{393768CD-F5A6-D54E-9044-8E5BD6FB5340}" destId="{E0934FBC-76CB-754B-A7B0-18D0F3DFA739}" srcOrd="10" destOrd="0" presId="urn:microsoft.com/office/officeart/2005/8/layout/list1"/>
    <dgm:cxn modelId="{D5843686-BB47-5945-882D-6AD8EE5A77A8}" type="presParOf" srcId="{393768CD-F5A6-D54E-9044-8E5BD6FB5340}" destId="{F41EED49-42D1-DA47-80E3-9E5D5BD0732C}" srcOrd="11" destOrd="0" presId="urn:microsoft.com/office/officeart/2005/8/layout/list1"/>
    <dgm:cxn modelId="{ED5DA97E-3DB0-8A4B-96C4-4DCEB3E4F25A}" type="presParOf" srcId="{393768CD-F5A6-D54E-9044-8E5BD6FB5340}" destId="{A353C8A3-01E1-D848-903D-5A76ADEC8FA2}" srcOrd="12" destOrd="0" presId="urn:microsoft.com/office/officeart/2005/8/layout/list1"/>
    <dgm:cxn modelId="{E145A67A-C6ED-6C42-A46E-12A6D59DB97C}" type="presParOf" srcId="{A353C8A3-01E1-D848-903D-5A76ADEC8FA2}" destId="{0B9C8A86-FFFE-6741-8F0A-04D7E951B5B5}" srcOrd="0" destOrd="0" presId="urn:microsoft.com/office/officeart/2005/8/layout/list1"/>
    <dgm:cxn modelId="{4442212C-BBC3-C14A-B7CD-4F3DC685ADE6}" type="presParOf" srcId="{A353C8A3-01E1-D848-903D-5A76ADEC8FA2}" destId="{5D009D9A-6D09-F045-B6B0-2428C7A907F7}" srcOrd="1" destOrd="0" presId="urn:microsoft.com/office/officeart/2005/8/layout/list1"/>
    <dgm:cxn modelId="{5A2DD3F8-10C2-8644-95F2-B80ECB3DBA02}" type="presParOf" srcId="{393768CD-F5A6-D54E-9044-8E5BD6FB5340}" destId="{55E5ADF9-D939-4949-A275-637D67CF4661}" srcOrd="13" destOrd="0" presId="urn:microsoft.com/office/officeart/2005/8/layout/list1"/>
    <dgm:cxn modelId="{54A89596-B390-AA49-B0F3-D96BAAB31017}" type="presParOf" srcId="{393768CD-F5A6-D54E-9044-8E5BD6FB5340}" destId="{7129C1B0-8C49-A542-BE45-FC30B187981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6CC58BF4-741C-554B-884F-B74A5F5A100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3E38921A-4F6B-0848-A72F-670D7CAEA3EA}">
      <dgm:prSet phldrT="[文本]"/>
      <dgm:spPr/>
      <dgm:t>
        <a:bodyPr/>
        <a:lstStyle/>
        <a:p>
          <a:r>
            <a:rPr lang="zh-CN" altLang="en-US" dirty="0"/>
            <a:t>总价修正、单价修正</a:t>
          </a:r>
        </a:p>
      </dgm:t>
    </dgm:pt>
    <dgm:pt modelId="{44DDA524-E2D9-0F44-925F-E359BF80B667}" type="parTrans" cxnId="{C38D14AB-17B6-1540-9377-FF72E840D2EB}">
      <dgm:prSet/>
      <dgm:spPr/>
      <dgm:t>
        <a:bodyPr/>
        <a:lstStyle/>
        <a:p>
          <a:endParaRPr lang="zh-CN" altLang="en-US"/>
        </a:p>
      </dgm:t>
    </dgm:pt>
    <dgm:pt modelId="{A981D578-3829-6948-A320-08C0210D1EDB}" type="sibTrans" cxnId="{C38D14AB-17B6-1540-9377-FF72E840D2EB}">
      <dgm:prSet/>
      <dgm:spPr/>
      <dgm:t>
        <a:bodyPr/>
        <a:lstStyle/>
        <a:p>
          <a:endParaRPr lang="zh-CN" altLang="en-US"/>
        </a:p>
      </dgm:t>
    </dgm:pt>
    <dgm:pt modelId="{E0BBD5BB-D802-2447-A4D3-219E438468B8}">
      <dgm:prSet phldrT="[文本]"/>
      <dgm:spPr/>
      <dgm:t>
        <a:bodyPr/>
        <a:lstStyle/>
        <a:p>
          <a:r>
            <a:rPr lang="zh-CN" altLang="en-US" dirty="0"/>
            <a:t>金额修正、百分比修正</a:t>
          </a:r>
        </a:p>
      </dgm:t>
    </dgm:pt>
    <dgm:pt modelId="{779D5D5D-3337-894E-9CB5-B5977CC05FFC}" type="parTrans" cxnId="{454B95D7-DA2F-DB44-800E-1ED872B290BF}">
      <dgm:prSet/>
      <dgm:spPr/>
      <dgm:t>
        <a:bodyPr/>
        <a:lstStyle/>
        <a:p>
          <a:endParaRPr lang="zh-CN" altLang="en-US"/>
        </a:p>
      </dgm:t>
    </dgm:pt>
    <dgm:pt modelId="{AC73DAE6-1ADC-EB4C-BB5B-6895C06E4601}" type="sibTrans" cxnId="{454B95D7-DA2F-DB44-800E-1ED872B290BF}">
      <dgm:prSet/>
      <dgm:spPr/>
      <dgm:t>
        <a:bodyPr/>
        <a:lstStyle/>
        <a:p>
          <a:endParaRPr lang="zh-CN" altLang="en-US"/>
        </a:p>
      </dgm:t>
    </dgm:pt>
    <dgm:pt modelId="{B7CE75BE-EA86-F54F-829D-19032E425389}">
      <dgm:prSet phldrT="[文本]"/>
      <dgm:spPr>
        <a:blipFill>
          <a:blip xmlns:r="http://schemas.openxmlformats.org/officeDocument/2006/relationships" r:embed="rId1"/>
          <a:stretch>
            <a:fillRect b="-4348"/>
          </a:stretch>
        </a:blipFill>
      </dgm:spPr>
      <dgm:t>
        <a:bodyPr/>
        <a:lstStyle/>
        <a:p>
          <a:r>
            <a:rPr lang="zh-CN" altLang="en-US">
              <a:noFill/>
            </a:rPr>
            <a:t> </a:t>
          </a:r>
        </a:p>
      </dgm:t>
    </dgm:pt>
    <dgm:pt modelId="{8F975216-6F12-B84F-905A-1A1088F13F7D}" type="parTrans" cxnId="{F9B07BDA-4534-BB48-9B6E-B2437AC3C2EE}">
      <dgm:prSet/>
      <dgm:spPr/>
      <dgm:t>
        <a:bodyPr/>
        <a:lstStyle/>
        <a:p>
          <a:endParaRPr lang="zh-CN" altLang="en-US"/>
        </a:p>
      </dgm:t>
    </dgm:pt>
    <dgm:pt modelId="{DBF3D1AF-B9D1-B245-A489-C94490A02FA3}" type="sibTrans" cxnId="{F9B07BDA-4534-BB48-9B6E-B2437AC3C2EE}">
      <dgm:prSet/>
      <dgm:spPr/>
      <dgm:t>
        <a:bodyPr/>
        <a:lstStyle/>
        <a:p>
          <a:endParaRPr lang="zh-CN" altLang="en-US"/>
        </a:p>
      </dgm:t>
    </dgm:pt>
    <dgm:pt modelId="{DD7B628B-5D2D-1249-9B25-9EAF208ADA97}">
      <dgm:prSet/>
      <dgm:spPr>
        <a:blipFill>
          <a:blip xmlns:r="http://schemas.openxmlformats.org/officeDocument/2006/relationships" r:embed="rId2"/>
          <a:stretch>
            <a:fillRect r="-1377" b="-4348"/>
          </a:stretch>
        </a:blipFill>
      </dgm:spPr>
      <dgm:t>
        <a:bodyPr/>
        <a:lstStyle/>
        <a:p>
          <a:r>
            <a:rPr lang="zh-CN" altLang="en-US">
              <a:noFill/>
            </a:rPr>
            <a:t> </a:t>
          </a:r>
        </a:p>
      </dgm:t>
    </dgm:pt>
    <dgm:pt modelId="{28E9CC2D-ABAE-E24D-9E22-87364AD98EF1}" type="parTrans" cxnId="{E13BCAF6-177D-0A47-A96C-45BB0DDF9541}">
      <dgm:prSet/>
      <dgm:spPr/>
      <dgm:t>
        <a:bodyPr/>
        <a:lstStyle/>
        <a:p>
          <a:endParaRPr lang="zh-CN" altLang="en-US"/>
        </a:p>
      </dgm:t>
    </dgm:pt>
    <dgm:pt modelId="{08054959-E39B-DE41-BE0D-69BCC3C04DE3}" type="sibTrans" cxnId="{E13BCAF6-177D-0A47-A96C-45BB0DDF9541}">
      <dgm:prSet/>
      <dgm:spPr/>
      <dgm:t>
        <a:bodyPr/>
        <a:lstStyle/>
        <a:p>
          <a:endParaRPr lang="zh-CN" altLang="en-US"/>
        </a:p>
      </dgm:t>
    </dgm:pt>
    <dgm:pt modelId="{393768CD-F5A6-D54E-9044-8E5BD6FB5340}" type="pres">
      <dgm:prSet presAssocID="{6CC58BF4-741C-554B-884F-B74A5F5A1001}" presName="linear" presStyleCnt="0">
        <dgm:presLayoutVars>
          <dgm:dir/>
          <dgm:animLvl val="lvl"/>
          <dgm:resizeHandles val="exact"/>
        </dgm:presLayoutVars>
      </dgm:prSet>
      <dgm:spPr/>
    </dgm:pt>
    <dgm:pt modelId="{B7A45477-46BD-4F41-BA06-0683D3B7B4A3}" type="pres">
      <dgm:prSet presAssocID="{3E38921A-4F6B-0848-A72F-670D7CAEA3EA}" presName="parentLin" presStyleCnt="0"/>
      <dgm:spPr/>
    </dgm:pt>
    <dgm:pt modelId="{F806980E-3B61-944C-9EEF-513434605EE9}" type="pres">
      <dgm:prSet presAssocID="{3E38921A-4F6B-0848-A72F-670D7CAEA3EA}" presName="parentLeftMargin" presStyleLbl="node1" presStyleIdx="0" presStyleCnt="4"/>
      <dgm:spPr/>
    </dgm:pt>
    <dgm:pt modelId="{3FF3D108-68FA-9349-B036-0CB2269A78FB}" type="pres">
      <dgm:prSet presAssocID="{3E38921A-4F6B-0848-A72F-670D7CAEA3EA}" presName="parentText" presStyleLbl="node1" presStyleIdx="0" presStyleCnt="4">
        <dgm:presLayoutVars>
          <dgm:chMax val="0"/>
          <dgm:bulletEnabled val="1"/>
        </dgm:presLayoutVars>
      </dgm:prSet>
      <dgm:spPr/>
    </dgm:pt>
    <dgm:pt modelId="{C56D7F51-2E39-E740-8581-47F731489C7A}" type="pres">
      <dgm:prSet presAssocID="{3E38921A-4F6B-0848-A72F-670D7CAEA3EA}" presName="negativeSpace" presStyleCnt="0"/>
      <dgm:spPr/>
    </dgm:pt>
    <dgm:pt modelId="{9FF67260-D9F5-7048-BE34-E2ADD2502679}" type="pres">
      <dgm:prSet presAssocID="{3E38921A-4F6B-0848-A72F-670D7CAEA3EA}" presName="childText" presStyleLbl="conFgAcc1" presStyleIdx="0" presStyleCnt="4">
        <dgm:presLayoutVars>
          <dgm:bulletEnabled val="1"/>
        </dgm:presLayoutVars>
      </dgm:prSet>
      <dgm:spPr/>
    </dgm:pt>
    <dgm:pt modelId="{552D28FE-1624-2245-9A2C-4EC3E7225BC5}" type="pres">
      <dgm:prSet presAssocID="{A981D578-3829-6948-A320-08C0210D1EDB}" presName="spaceBetweenRectangles" presStyleCnt="0"/>
      <dgm:spPr/>
    </dgm:pt>
    <dgm:pt modelId="{162854CC-1D31-544C-8BF1-CD6F205065C4}" type="pres">
      <dgm:prSet presAssocID="{E0BBD5BB-D802-2447-A4D3-219E438468B8}" presName="parentLin" presStyleCnt="0"/>
      <dgm:spPr/>
    </dgm:pt>
    <dgm:pt modelId="{6DF5E0EC-845B-6B45-88F5-99167059ED4D}" type="pres">
      <dgm:prSet presAssocID="{E0BBD5BB-D802-2447-A4D3-219E438468B8}" presName="parentLeftMargin" presStyleLbl="node1" presStyleIdx="0" presStyleCnt="4"/>
      <dgm:spPr/>
    </dgm:pt>
    <dgm:pt modelId="{A4E03D23-5E44-4549-AAE3-BF7B9A5CF03A}" type="pres">
      <dgm:prSet presAssocID="{E0BBD5BB-D802-2447-A4D3-219E438468B8}" presName="parentText" presStyleLbl="node1" presStyleIdx="1" presStyleCnt="4">
        <dgm:presLayoutVars>
          <dgm:chMax val="0"/>
          <dgm:bulletEnabled val="1"/>
        </dgm:presLayoutVars>
      </dgm:prSet>
      <dgm:spPr/>
    </dgm:pt>
    <dgm:pt modelId="{61FF90F0-E01B-5649-A69A-E9A0C7D80125}" type="pres">
      <dgm:prSet presAssocID="{E0BBD5BB-D802-2447-A4D3-219E438468B8}" presName="negativeSpace" presStyleCnt="0"/>
      <dgm:spPr/>
    </dgm:pt>
    <dgm:pt modelId="{1B0CE7C6-8142-BF4E-B054-9A7F99C9C89D}" type="pres">
      <dgm:prSet presAssocID="{E0BBD5BB-D802-2447-A4D3-219E438468B8}" presName="childText" presStyleLbl="conFgAcc1" presStyleIdx="1" presStyleCnt="4">
        <dgm:presLayoutVars>
          <dgm:bulletEnabled val="1"/>
        </dgm:presLayoutVars>
      </dgm:prSet>
      <dgm:spPr/>
    </dgm:pt>
    <dgm:pt modelId="{A488E89D-2FA0-1946-91B6-14E4CEE5F151}" type="pres">
      <dgm:prSet presAssocID="{AC73DAE6-1ADC-EB4C-BB5B-6895C06E4601}" presName="spaceBetweenRectangles" presStyleCnt="0"/>
      <dgm:spPr/>
    </dgm:pt>
    <dgm:pt modelId="{69CA8455-A2C9-7043-A8B8-0BA8F7ADC409}" type="pres">
      <dgm:prSet presAssocID="{B7CE75BE-EA86-F54F-829D-19032E425389}" presName="parentLin" presStyleCnt="0"/>
      <dgm:spPr/>
    </dgm:pt>
    <dgm:pt modelId="{19D04DD1-C660-0E43-BE2E-C968869965D1}" type="pres">
      <dgm:prSet presAssocID="{B7CE75BE-EA86-F54F-829D-19032E425389}" presName="parentLeftMargin" presStyleLbl="node1" presStyleIdx="1" presStyleCnt="4"/>
      <dgm:spPr/>
    </dgm:pt>
    <dgm:pt modelId="{B6317A4B-9E56-AA4B-9FCC-F78616BB0525}" type="pres">
      <dgm:prSet presAssocID="{B7CE75BE-EA86-F54F-829D-19032E425389}" presName="parentText" presStyleLbl="node1" presStyleIdx="2" presStyleCnt="4">
        <dgm:presLayoutVars>
          <dgm:chMax val="0"/>
          <dgm:bulletEnabled val="1"/>
        </dgm:presLayoutVars>
      </dgm:prSet>
      <dgm:spPr/>
    </dgm:pt>
    <dgm:pt modelId="{D96DA7BB-B4C0-FA46-80CB-C1D53BD58375}" type="pres">
      <dgm:prSet presAssocID="{B7CE75BE-EA86-F54F-829D-19032E425389}" presName="negativeSpace" presStyleCnt="0"/>
      <dgm:spPr/>
    </dgm:pt>
    <dgm:pt modelId="{E0934FBC-76CB-754B-A7B0-18D0F3DFA739}" type="pres">
      <dgm:prSet presAssocID="{B7CE75BE-EA86-F54F-829D-19032E425389}" presName="childText" presStyleLbl="conFgAcc1" presStyleIdx="2" presStyleCnt="4">
        <dgm:presLayoutVars>
          <dgm:bulletEnabled val="1"/>
        </dgm:presLayoutVars>
      </dgm:prSet>
      <dgm:spPr/>
    </dgm:pt>
    <dgm:pt modelId="{F41EED49-42D1-DA47-80E3-9E5D5BD0732C}" type="pres">
      <dgm:prSet presAssocID="{DBF3D1AF-B9D1-B245-A489-C94490A02FA3}" presName="spaceBetweenRectangles" presStyleCnt="0"/>
      <dgm:spPr/>
    </dgm:pt>
    <dgm:pt modelId="{A353C8A3-01E1-D848-903D-5A76ADEC8FA2}" type="pres">
      <dgm:prSet presAssocID="{DD7B628B-5D2D-1249-9B25-9EAF208ADA97}" presName="parentLin" presStyleCnt="0"/>
      <dgm:spPr/>
    </dgm:pt>
    <dgm:pt modelId="{0B9C8A86-FFFE-6741-8F0A-04D7E951B5B5}" type="pres">
      <dgm:prSet presAssocID="{DD7B628B-5D2D-1249-9B25-9EAF208ADA97}" presName="parentLeftMargin" presStyleLbl="node1" presStyleIdx="2" presStyleCnt="4"/>
      <dgm:spPr/>
    </dgm:pt>
    <dgm:pt modelId="{5D009D9A-6D09-F045-B6B0-2428C7A907F7}" type="pres">
      <dgm:prSet presAssocID="{DD7B628B-5D2D-1249-9B25-9EAF208ADA97}" presName="parentText" presStyleLbl="node1" presStyleIdx="3" presStyleCnt="4">
        <dgm:presLayoutVars>
          <dgm:chMax val="0"/>
          <dgm:bulletEnabled val="1"/>
        </dgm:presLayoutVars>
      </dgm:prSet>
      <dgm:spPr/>
    </dgm:pt>
    <dgm:pt modelId="{55E5ADF9-D939-4949-A275-637D67CF4661}" type="pres">
      <dgm:prSet presAssocID="{DD7B628B-5D2D-1249-9B25-9EAF208ADA97}" presName="negativeSpace" presStyleCnt="0"/>
      <dgm:spPr/>
    </dgm:pt>
    <dgm:pt modelId="{7129C1B0-8C49-A542-BE45-FC30B1879814}" type="pres">
      <dgm:prSet presAssocID="{DD7B628B-5D2D-1249-9B25-9EAF208ADA97}" presName="childText" presStyleLbl="conFgAcc1" presStyleIdx="3" presStyleCnt="4">
        <dgm:presLayoutVars>
          <dgm:bulletEnabled val="1"/>
        </dgm:presLayoutVars>
      </dgm:prSet>
      <dgm:spPr/>
    </dgm:pt>
  </dgm:ptLst>
  <dgm:cxnLst>
    <dgm:cxn modelId="{4BB70018-695E-114C-A5D1-CE7E5FEC3701}" type="presOf" srcId="{6CC58BF4-741C-554B-884F-B74A5F5A1001}" destId="{393768CD-F5A6-D54E-9044-8E5BD6FB5340}" srcOrd="0" destOrd="0" presId="urn:microsoft.com/office/officeart/2005/8/layout/list1"/>
    <dgm:cxn modelId="{319C3D56-F9D4-B443-AC8D-ED30C2FDDD6C}" type="presOf" srcId="{B7CE75BE-EA86-F54F-829D-19032E425389}" destId="{19D04DD1-C660-0E43-BE2E-C968869965D1}" srcOrd="0" destOrd="0" presId="urn:microsoft.com/office/officeart/2005/8/layout/list1"/>
    <dgm:cxn modelId="{3085066F-0994-8F40-968B-10E69978E08B}" type="presOf" srcId="{DD7B628B-5D2D-1249-9B25-9EAF208ADA97}" destId="{5D009D9A-6D09-F045-B6B0-2428C7A907F7}" srcOrd="1" destOrd="0" presId="urn:microsoft.com/office/officeart/2005/8/layout/list1"/>
    <dgm:cxn modelId="{548247A6-00CC-C247-8D41-B348DC8D0784}" type="presOf" srcId="{E0BBD5BB-D802-2447-A4D3-219E438468B8}" destId="{A4E03D23-5E44-4549-AAE3-BF7B9A5CF03A}" srcOrd="1" destOrd="0" presId="urn:microsoft.com/office/officeart/2005/8/layout/list1"/>
    <dgm:cxn modelId="{C38D14AB-17B6-1540-9377-FF72E840D2EB}" srcId="{6CC58BF4-741C-554B-884F-B74A5F5A1001}" destId="{3E38921A-4F6B-0848-A72F-670D7CAEA3EA}" srcOrd="0" destOrd="0" parTransId="{44DDA524-E2D9-0F44-925F-E359BF80B667}" sibTransId="{A981D578-3829-6948-A320-08C0210D1EDB}"/>
    <dgm:cxn modelId="{E9E851C6-60E7-564D-8516-A957F2BD041D}" type="presOf" srcId="{E0BBD5BB-D802-2447-A4D3-219E438468B8}" destId="{6DF5E0EC-845B-6B45-88F5-99167059ED4D}" srcOrd="0" destOrd="0" presId="urn:microsoft.com/office/officeart/2005/8/layout/list1"/>
    <dgm:cxn modelId="{A0F764C9-7699-BB4E-A0B0-81D34C48AA7A}" type="presOf" srcId="{B7CE75BE-EA86-F54F-829D-19032E425389}" destId="{B6317A4B-9E56-AA4B-9FCC-F78616BB0525}" srcOrd="1" destOrd="0" presId="urn:microsoft.com/office/officeart/2005/8/layout/list1"/>
    <dgm:cxn modelId="{454B95D7-DA2F-DB44-800E-1ED872B290BF}" srcId="{6CC58BF4-741C-554B-884F-B74A5F5A1001}" destId="{E0BBD5BB-D802-2447-A4D3-219E438468B8}" srcOrd="1" destOrd="0" parTransId="{779D5D5D-3337-894E-9CB5-B5977CC05FFC}" sibTransId="{AC73DAE6-1ADC-EB4C-BB5B-6895C06E4601}"/>
    <dgm:cxn modelId="{F9B07BDA-4534-BB48-9B6E-B2437AC3C2EE}" srcId="{6CC58BF4-741C-554B-884F-B74A5F5A1001}" destId="{B7CE75BE-EA86-F54F-829D-19032E425389}" srcOrd="2" destOrd="0" parTransId="{8F975216-6F12-B84F-905A-1A1088F13F7D}" sibTransId="{DBF3D1AF-B9D1-B245-A489-C94490A02FA3}"/>
    <dgm:cxn modelId="{415CC8DB-EFE4-F94C-80D3-6DEF0E9BFF15}" type="presOf" srcId="{3E38921A-4F6B-0848-A72F-670D7CAEA3EA}" destId="{3FF3D108-68FA-9349-B036-0CB2269A78FB}" srcOrd="1" destOrd="0" presId="urn:microsoft.com/office/officeart/2005/8/layout/list1"/>
    <dgm:cxn modelId="{A1261AEA-89BE-3543-AB92-A5697FD75BAE}" type="presOf" srcId="{DD7B628B-5D2D-1249-9B25-9EAF208ADA97}" destId="{0B9C8A86-FFFE-6741-8F0A-04D7E951B5B5}" srcOrd="0" destOrd="0" presId="urn:microsoft.com/office/officeart/2005/8/layout/list1"/>
    <dgm:cxn modelId="{367843EA-7CB2-9645-9D60-F7B5C88F11E4}" type="presOf" srcId="{3E38921A-4F6B-0848-A72F-670D7CAEA3EA}" destId="{F806980E-3B61-944C-9EEF-513434605EE9}" srcOrd="0" destOrd="0" presId="urn:microsoft.com/office/officeart/2005/8/layout/list1"/>
    <dgm:cxn modelId="{E13BCAF6-177D-0A47-A96C-45BB0DDF9541}" srcId="{6CC58BF4-741C-554B-884F-B74A5F5A1001}" destId="{DD7B628B-5D2D-1249-9B25-9EAF208ADA97}" srcOrd="3" destOrd="0" parTransId="{28E9CC2D-ABAE-E24D-9E22-87364AD98EF1}" sibTransId="{08054959-E39B-DE41-BE0D-69BCC3C04DE3}"/>
    <dgm:cxn modelId="{D50251A7-7663-4241-8843-B921EDF45434}" type="presParOf" srcId="{393768CD-F5A6-D54E-9044-8E5BD6FB5340}" destId="{B7A45477-46BD-4F41-BA06-0683D3B7B4A3}" srcOrd="0" destOrd="0" presId="urn:microsoft.com/office/officeart/2005/8/layout/list1"/>
    <dgm:cxn modelId="{555D4537-AAD4-C647-A900-8DD61C14E82C}" type="presParOf" srcId="{B7A45477-46BD-4F41-BA06-0683D3B7B4A3}" destId="{F806980E-3B61-944C-9EEF-513434605EE9}" srcOrd="0" destOrd="0" presId="urn:microsoft.com/office/officeart/2005/8/layout/list1"/>
    <dgm:cxn modelId="{3F0E65B9-52E3-B045-BF3F-2B46B1CFAD4E}" type="presParOf" srcId="{B7A45477-46BD-4F41-BA06-0683D3B7B4A3}" destId="{3FF3D108-68FA-9349-B036-0CB2269A78FB}" srcOrd="1" destOrd="0" presId="urn:microsoft.com/office/officeart/2005/8/layout/list1"/>
    <dgm:cxn modelId="{826BA7B7-3EAA-8646-8548-B6EE3056A854}" type="presParOf" srcId="{393768CD-F5A6-D54E-9044-8E5BD6FB5340}" destId="{C56D7F51-2E39-E740-8581-47F731489C7A}" srcOrd="1" destOrd="0" presId="urn:microsoft.com/office/officeart/2005/8/layout/list1"/>
    <dgm:cxn modelId="{64E67A19-CF8E-8E4B-B49E-7754D62031E8}" type="presParOf" srcId="{393768CD-F5A6-D54E-9044-8E5BD6FB5340}" destId="{9FF67260-D9F5-7048-BE34-E2ADD2502679}" srcOrd="2" destOrd="0" presId="urn:microsoft.com/office/officeart/2005/8/layout/list1"/>
    <dgm:cxn modelId="{FA8E18CC-72AA-E742-A729-58020443E8DB}" type="presParOf" srcId="{393768CD-F5A6-D54E-9044-8E5BD6FB5340}" destId="{552D28FE-1624-2245-9A2C-4EC3E7225BC5}" srcOrd="3" destOrd="0" presId="urn:microsoft.com/office/officeart/2005/8/layout/list1"/>
    <dgm:cxn modelId="{7A17CD03-B0B2-5846-BB1D-6A5A57E0E5B9}" type="presParOf" srcId="{393768CD-F5A6-D54E-9044-8E5BD6FB5340}" destId="{162854CC-1D31-544C-8BF1-CD6F205065C4}" srcOrd="4" destOrd="0" presId="urn:microsoft.com/office/officeart/2005/8/layout/list1"/>
    <dgm:cxn modelId="{B072EEE9-8C28-884E-9C58-56CC7F911032}" type="presParOf" srcId="{162854CC-1D31-544C-8BF1-CD6F205065C4}" destId="{6DF5E0EC-845B-6B45-88F5-99167059ED4D}" srcOrd="0" destOrd="0" presId="urn:microsoft.com/office/officeart/2005/8/layout/list1"/>
    <dgm:cxn modelId="{63C28101-9C2A-A04F-8481-E90AB62D62C1}" type="presParOf" srcId="{162854CC-1D31-544C-8BF1-CD6F205065C4}" destId="{A4E03D23-5E44-4549-AAE3-BF7B9A5CF03A}" srcOrd="1" destOrd="0" presId="urn:microsoft.com/office/officeart/2005/8/layout/list1"/>
    <dgm:cxn modelId="{71864D1C-CA52-7B49-8DF3-2AD730555FCB}" type="presParOf" srcId="{393768CD-F5A6-D54E-9044-8E5BD6FB5340}" destId="{61FF90F0-E01B-5649-A69A-E9A0C7D80125}" srcOrd="5" destOrd="0" presId="urn:microsoft.com/office/officeart/2005/8/layout/list1"/>
    <dgm:cxn modelId="{21070DAB-2DB2-4E40-AB2C-5590928C7F72}" type="presParOf" srcId="{393768CD-F5A6-D54E-9044-8E5BD6FB5340}" destId="{1B0CE7C6-8142-BF4E-B054-9A7F99C9C89D}" srcOrd="6" destOrd="0" presId="urn:microsoft.com/office/officeart/2005/8/layout/list1"/>
    <dgm:cxn modelId="{5F077483-F703-AC48-AB82-51250742BADC}" type="presParOf" srcId="{393768CD-F5A6-D54E-9044-8E5BD6FB5340}" destId="{A488E89D-2FA0-1946-91B6-14E4CEE5F151}" srcOrd="7" destOrd="0" presId="urn:microsoft.com/office/officeart/2005/8/layout/list1"/>
    <dgm:cxn modelId="{0888BDB0-E55F-7D46-8ADD-8DCF7D29B38C}" type="presParOf" srcId="{393768CD-F5A6-D54E-9044-8E5BD6FB5340}" destId="{69CA8455-A2C9-7043-A8B8-0BA8F7ADC409}" srcOrd="8" destOrd="0" presId="urn:microsoft.com/office/officeart/2005/8/layout/list1"/>
    <dgm:cxn modelId="{9B637EC9-8F13-424E-9A30-7F4EB55EEC7F}" type="presParOf" srcId="{69CA8455-A2C9-7043-A8B8-0BA8F7ADC409}" destId="{19D04DD1-C660-0E43-BE2E-C968869965D1}" srcOrd="0" destOrd="0" presId="urn:microsoft.com/office/officeart/2005/8/layout/list1"/>
    <dgm:cxn modelId="{64BA3411-36EE-184B-95AE-A2357C03B44D}" type="presParOf" srcId="{69CA8455-A2C9-7043-A8B8-0BA8F7ADC409}" destId="{B6317A4B-9E56-AA4B-9FCC-F78616BB0525}" srcOrd="1" destOrd="0" presId="urn:microsoft.com/office/officeart/2005/8/layout/list1"/>
    <dgm:cxn modelId="{DFCB1816-81AB-4A44-9D6F-68A283AE9517}" type="presParOf" srcId="{393768CD-F5A6-D54E-9044-8E5BD6FB5340}" destId="{D96DA7BB-B4C0-FA46-80CB-C1D53BD58375}" srcOrd="9" destOrd="0" presId="urn:microsoft.com/office/officeart/2005/8/layout/list1"/>
    <dgm:cxn modelId="{AF8FABE6-540F-684B-9DBC-3E3F12C87023}" type="presParOf" srcId="{393768CD-F5A6-D54E-9044-8E5BD6FB5340}" destId="{E0934FBC-76CB-754B-A7B0-18D0F3DFA739}" srcOrd="10" destOrd="0" presId="urn:microsoft.com/office/officeart/2005/8/layout/list1"/>
    <dgm:cxn modelId="{D5843686-BB47-5945-882D-6AD8EE5A77A8}" type="presParOf" srcId="{393768CD-F5A6-D54E-9044-8E5BD6FB5340}" destId="{F41EED49-42D1-DA47-80E3-9E5D5BD0732C}" srcOrd="11" destOrd="0" presId="urn:microsoft.com/office/officeart/2005/8/layout/list1"/>
    <dgm:cxn modelId="{ED5DA97E-3DB0-8A4B-96C4-4DCEB3E4F25A}" type="presParOf" srcId="{393768CD-F5A6-D54E-9044-8E5BD6FB5340}" destId="{A353C8A3-01E1-D848-903D-5A76ADEC8FA2}" srcOrd="12" destOrd="0" presId="urn:microsoft.com/office/officeart/2005/8/layout/list1"/>
    <dgm:cxn modelId="{E145A67A-C6ED-6C42-A46E-12A6D59DB97C}" type="presParOf" srcId="{A353C8A3-01E1-D848-903D-5A76ADEC8FA2}" destId="{0B9C8A86-FFFE-6741-8F0A-04D7E951B5B5}" srcOrd="0" destOrd="0" presId="urn:microsoft.com/office/officeart/2005/8/layout/list1"/>
    <dgm:cxn modelId="{4442212C-BBC3-C14A-B7CD-4F3DC685ADE6}" type="presParOf" srcId="{A353C8A3-01E1-D848-903D-5A76ADEC8FA2}" destId="{5D009D9A-6D09-F045-B6B0-2428C7A907F7}" srcOrd="1" destOrd="0" presId="urn:microsoft.com/office/officeart/2005/8/layout/list1"/>
    <dgm:cxn modelId="{5A2DD3F8-10C2-8644-95F2-B80ECB3DBA02}" type="presParOf" srcId="{393768CD-F5A6-D54E-9044-8E5BD6FB5340}" destId="{55E5ADF9-D939-4949-A275-637D67CF4661}" srcOrd="13" destOrd="0" presId="urn:microsoft.com/office/officeart/2005/8/layout/list1"/>
    <dgm:cxn modelId="{54A89596-B390-AA49-B0F3-D96BAAB31017}" type="presParOf" srcId="{393768CD-F5A6-D54E-9044-8E5BD6FB5340}" destId="{7129C1B0-8C49-A542-BE45-FC30B187981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C55D47-C3DB-694A-803E-02B2435E8F9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14198933-2A6D-E745-809C-C75555435D70}">
      <dgm:prSet phldrT="[文本]"/>
      <dgm:spPr/>
      <dgm:t>
        <a:bodyPr/>
        <a:lstStyle/>
        <a:p>
          <a:r>
            <a:rPr lang="zh-CN" altLang="en-US" dirty="0"/>
            <a:t>基本方法</a:t>
          </a:r>
        </a:p>
      </dgm:t>
    </dgm:pt>
    <dgm:pt modelId="{382ED4A5-3372-4147-81B6-54AA20C2CE5D}" type="parTrans" cxnId="{D5146350-72F4-FE49-879F-E07854180EA4}">
      <dgm:prSet/>
      <dgm:spPr/>
      <dgm:t>
        <a:bodyPr/>
        <a:lstStyle/>
        <a:p>
          <a:endParaRPr lang="zh-CN" altLang="en-US"/>
        </a:p>
      </dgm:t>
    </dgm:pt>
    <dgm:pt modelId="{A021515F-1DD7-A441-BFCF-F35F9D2BB10C}" type="sibTrans" cxnId="{D5146350-72F4-FE49-879F-E07854180EA4}">
      <dgm:prSet/>
      <dgm:spPr/>
      <dgm:t>
        <a:bodyPr/>
        <a:lstStyle/>
        <a:p>
          <a:endParaRPr lang="zh-CN" altLang="en-US"/>
        </a:p>
      </dgm:t>
    </dgm:pt>
    <mc:AlternateContent xmlns:mc="http://schemas.openxmlformats.org/markup-compatibility/2006" xmlns:a14="http://schemas.microsoft.com/office/drawing/2010/main">
      <mc:Choice Requires="a14">
        <dgm:pt modelId="{74E4BF7A-BDA4-D743-B286-A0EE90FB38E3}">
          <dgm:prSet phldrT="[文本]"/>
          <dgm:spPr/>
          <dgm:t>
            <a:bodyPr/>
            <a:lstStyle/>
            <a:p>
              <a:r>
                <a:rPr lang="zh-CN" altLang="en-US" dirty="0"/>
                <a:t>可比实例在价值时点的价格</a:t>
              </a:r>
              <a:r>
                <a:rPr lang="en-US" altLang="zh-CN" dirty="0"/>
                <a:t>=</a:t>
              </a:r>
              <a:r>
                <a:rPr lang="zh-CN" altLang="en-US" dirty="0"/>
                <a:t>成交日期价格</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a:t>
              </a:r>
              <a:r>
                <a:rPr lang="en-US" altLang="zh-CN" dirty="0"/>
                <a:t>1</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百分率）</a:t>
              </a:r>
            </a:p>
          </dgm:t>
        </dgm:pt>
      </mc:Choice>
      <mc:Fallback xmlns="">
        <dgm:pt modelId="{74E4BF7A-BDA4-D743-B286-A0EE90FB38E3}">
          <dgm:prSet phldrT="[文本]"/>
          <dgm:spPr/>
          <dgm:t>
            <a:bodyPr/>
            <a:lstStyle/>
            <a:p>
              <a:r>
                <a:rPr lang="zh-CN" altLang="en-US" dirty="0"/>
                <a:t>可比实例在价值时点的价格</a:t>
              </a:r>
              <a:r>
                <a:rPr lang="en-US" altLang="zh-CN" dirty="0"/>
                <a:t>=</a:t>
              </a:r>
              <a:r>
                <a:rPr lang="zh-CN" altLang="en-US" dirty="0"/>
                <a:t>成交日期价格</a:t>
              </a:r>
              <a:r>
                <a:rPr lang="en-US" altLang="zh-CN" i="0">
                  <a:latin typeface="Cambria Math" panose="02040503050406030204" pitchFamily="18" charset="0"/>
                  <a:ea typeface="Cambria Math" panose="02040503050406030204" pitchFamily="18" charset="0"/>
                </a:rPr>
                <a:t>×</a:t>
              </a:r>
              <a:r>
                <a:rPr lang="zh-CN" altLang="en-US" dirty="0"/>
                <a:t>（</a:t>
              </a:r>
              <a:r>
                <a:rPr lang="en-US" altLang="zh-CN" dirty="0"/>
                <a:t>1</a:t>
              </a:r>
              <a:r>
                <a:rPr lang="en-US" altLang="zh-CN" i="0">
                  <a:latin typeface="Cambria Math" panose="02040503050406030204" pitchFamily="18" charset="0"/>
                  <a:ea typeface="Cambria Math" panose="02040503050406030204" pitchFamily="18" charset="0"/>
                </a:rPr>
                <a:t>±</a:t>
              </a:r>
              <a:r>
                <a:rPr lang="zh-CN" altLang="en-US" dirty="0"/>
                <a:t>百分率）</a:t>
              </a:r>
            </a:p>
          </dgm:t>
        </dgm:pt>
      </mc:Fallback>
    </mc:AlternateContent>
    <dgm:pt modelId="{F0C268A0-594B-B54D-AB13-63C4F904E026}" type="parTrans" cxnId="{EA4CA3F0-C38D-8840-B2A2-8F1A34678E19}">
      <dgm:prSet/>
      <dgm:spPr/>
      <dgm:t>
        <a:bodyPr/>
        <a:lstStyle/>
        <a:p>
          <a:endParaRPr lang="zh-CN" altLang="en-US"/>
        </a:p>
      </dgm:t>
    </dgm:pt>
    <dgm:pt modelId="{D2B60ABA-A73D-6340-9E29-E4B1ECF32E8B}" type="sibTrans" cxnId="{EA4CA3F0-C38D-8840-B2A2-8F1A34678E19}">
      <dgm:prSet/>
      <dgm:spPr/>
      <dgm:t>
        <a:bodyPr/>
        <a:lstStyle/>
        <a:p>
          <a:endParaRPr lang="zh-CN" altLang="en-US"/>
        </a:p>
      </dgm:t>
    </dgm:pt>
    <dgm:pt modelId="{2F0F1AD5-8FE8-ED45-8C97-F9F11E1B5D71}">
      <dgm:prSet phldrT="[文本]"/>
      <dgm:spPr/>
      <dgm:t>
        <a:bodyPr/>
        <a:lstStyle/>
        <a:p>
          <a:r>
            <a:rPr lang="zh-CN" altLang="en-US" dirty="0"/>
            <a:t>价格变动率法</a:t>
          </a:r>
        </a:p>
      </dgm:t>
    </dgm:pt>
    <dgm:pt modelId="{1ED8C4B7-C943-8742-BA46-60837476743F}" type="parTrans" cxnId="{1EE10851-D2ED-814B-A6ED-18BD8363CEB1}">
      <dgm:prSet/>
      <dgm:spPr/>
      <dgm:t>
        <a:bodyPr/>
        <a:lstStyle/>
        <a:p>
          <a:endParaRPr lang="zh-CN" altLang="en-US"/>
        </a:p>
      </dgm:t>
    </dgm:pt>
    <dgm:pt modelId="{3A90217E-7092-FC48-A458-362878586A24}" type="sibTrans" cxnId="{1EE10851-D2ED-814B-A6ED-18BD8363CEB1}">
      <dgm:prSet/>
      <dgm:spPr/>
      <dgm:t>
        <a:bodyPr/>
        <a:lstStyle/>
        <a:p>
          <a:endParaRPr lang="zh-CN" altLang="en-US"/>
        </a:p>
      </dgm:t>
    </dgm:pt>
    <mc:AlternateContent xmlns:mc="http://schemas.openxmlformats.org/markup-compatibility/2006" xmlns:a14="http://schemas.microsoft.com/office/drawing/2010/main">
      <mc:Choice Requires="a14">
        <dgm:pt modelId="{03FCFF7C-AB3F-DD40-B103-1FAC9361DD53}">
          <dgm:prSet phldrT="[文本]"/>
          <dgm:spPr/>
          <dgm:t>
            <a:bodyPr/>
            <a:lstStyle/>
            <a:p>
              <a:r>
                <a:rPr lang="zh-CN" altLang="en-US" dirty="0"/>
                <a:t>逐期变动率：可比实例在价值时点的价格</a:t>
              </a:r>
              <a:r>
                <a:rPr lang="en-US" altLang="zh-CN" dirty="0"/>
                <a:t>=</a:t>
              </a:r>
              <a:r>
                <a:rPr lang="zh-CN" altLang="en-US" dirty="0"/>
                <a:t>成交日期价格</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a:t>
              </a:r>
              <a:r>
                <a:rPr lang="en-US" altLang="zh-CN" dirty="0"/>
                <a:t>1</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价格变动率</a:t>
              </a:r>
              <a14:m>
                <m:oMath xmlns:m="http://schemas.openxmlformats.org/officeDocument/2006/math">
                  <m:sSup>
                    <m:sSupPr>
                      <m:ctrlPr>
                        <a:rPr lang="en-US" altLang="zh-CN" i="1" dirty="0" smtClean="0">
                          <a:latin typeface="Cambria Math" panose="02040503050406030204" pitchFamily="18" charset="0"/>
                        </a:rPr>
                      </m:ctrlPr>
                    </m:sSupPr>
                    <m:e>
                      <m:r>
                        <a:rPr lang="zh-CN" altLang="en-US" b="0" i="1" dirty="0" smtClean="0">
                          <a:latin typeface="Cambria Math" panose="02040503050406030204" pitchFamily="18" charset="0"/>
                        </a:rPr>
                        <m:t>）</m:t>
                      </m:r>
                    </m:e>
                    <m:sup>
                      <m:r>
                        <a:rPr lang="zh-CN" altLang="en-US" i="1" dirty="0" smtClean="0">
                          <a:latin typeface="Cambria Math" panose="02040503050406030204" pitchFamily="18" charset="0"/>
                        </a:rPr>
                        <m:t>期数</m:t>
                      </m:r>
                    </m:sup>
                  </m:sSup>
                </m:oMath>
              </a14:m>
              <a:endParaRPr lang="zh-CN" altLang="en-US" dirty="0"/>
            </a:p>
          </dgm:t>
        </dgm:pt>
      </mc:Choice>
      <mc:Fallback xmlns="">
        <dgm:pt modelId="{03FCFF7C-AB3F-DD40-B103-1FAC9361DD53}">
          <dgm:prSet phldrT="[文本]"/>
          <dgm:spPr/>
          <dgm:t>
            <a:bodyPr/>
            <a:lstStyle/>
            <a:p>
              <a:r>
                <a:rPr lang="zh-CN" altLang="en-US" dirty="0"/>
                <a:t>逐期变动率：可比实例在价值时点的价格</a:t>
              </a:r>
              <a:r>
                <a:rPr lang="en-US" altLang="zh-CN" dirty="0"/>
                <a:t>=</a:t>
              </a:r>
              <a:r>
                <a:rPr lang="zh-CN" altLang="en-US" dirty="0"/>
                <a:t>成交日期价格</a:t>
              </a:r>
              <a:r>
                <a:rPr lang="en-US" altLang="zh-CN" i="0">
                  <a:latin typeface="Cambria Math" panose="02040503050406030204" pitchFamily="18" charset="0"/>
                  <a:ea typeface="Cambria Math" panose="02040503050406030204" pitchFamily="18" charset="0"/>
                </a:rPr>
                <a:t>×</a:t>
              </a:r>
              <a:r>
                <a:rPr lang="zh-CN" altLang="en-US" dirty="0"/>
                <a:t>（</a:t>
              </a:r>
              <a:r>
                <a:rPr lang="en-US" altLang="zh-CN" dirty="0"/>
                <a:t>1</a:t>
              </a:r>
              <a:r>
                <a:rPr lang="en-US" altLang="zh-CN" i="0">
                  <a:latin typeface="Cambria Math" panose="02040503050406030204" pitchFamily="18" charset="0"/>
                  <a:ea typeface="Cambria Math" panose="02040503050406030204" pitchFamily="18" charset="0"/>
                </a:rPr>
                <a:t>±</a:t>
              </a:r>
              <a:r>
                <a:rPr lang="zh-CN" altLang="en-US" dirty="0"/>
                <a:t>价格变动率</a:t>
              </a:r>
              <a:r>
                <a:rPr lang="zh-CN" altLang="en-US" b="0" i="0" dirty="0">
                  <a:latin typeface="Cambria Math" panose="02040503050406030204" pitchFamily="18" charset="0"/>
                </a:rPr>
                <a:t>）</a:t>
              </a:r>
              <a:r>
                <a:rPr lang="en-US" altLang="zh-CN" b="0" i="0" dirty="0">
                  <a:latin typeface="Cambria Math" panose="02040503050406030204" pitchFamily="18" charset="0"/>
                </a:rPr>
                <a:t>^</a:t>
              </a:r>
              <a:r>
                <a:rPr lang="zh-CN" altLang="en-US" i="0" dirty="0">
                  <a:latin typeface="Cambria Math" panose="02040503050406030204" pitchFamily="18" charset="0"/>
                </a:rPr>
                <a:t>期数</a:t>
              </a:r>
              <a:endParaRPr lang="zh-CN" altLang="en-US" dirty="0"/>
            </a:p>
          </dgm:t>
        </dgm:pt>
      </mc:Fallback>
    </mc:AlternateContent>
    <dgm:pt modelId="{DFFDB1BE-E5CA-4B48-84E4-2904C36C2776}" type="parTrans" cxnId="{3C7D2C0E-3645-794C-B678-D75EFB787D6A}">
      <dgm:prSet/>
      <dgm:spPr/>
      <dgm:t>
        <a:bodyPr/>
        <a:lstStyle/>
        <a:p>
          <a:endParaRPr lang="zh-CN" altLang="en-US"/>
        </a:p>
      </dgm:t>
    </dgm:pt>
    <dgm:pt modelId="{F1816F50-4BA0-4D43-A133-EC816870DE44}" type="sibTrans" cxnId="{3C7D2C0E-3645-794C-B678-D75EFB787D6A}">
      <dgm:prSet/>
      <dgm:spPr/>
      <dgm:t>
        <a:bodyPr/>
        <a:lstStyle/>
        <a:p>
          <a:endParaRPr lang="zh-CN" altLang="en-US"/>
        </a:p>
      </dgm:t>
    </dgm:pt>
    <mc:AlternateContent xmlns:mc="http://schemas.openxmlformats.org/markup-compatibility/2006" xmlns:a14="http://schemas.microsoft.com/office/drawing/2010/main">
      <mc:Choice Requires="a14">
        <dgm:pt modelId="{AE79A5C5-5CAB-4B4B-81EE-6C701E2E32BB}">
          <dgm:prSet phldrT="[文本]"/>
          <dgm:spPr/>
          <dgm:t>
            <a:bodyPr/>
            <a:lstStyle/>
            <a:p>
              <a:r>
                <a:rPr lang="zh-CN" altLang="en-US" dirty="0"/>
                <a:t>平均变动率：可比实例在价值时点的价格</a:t>
              </a:r>
              <a:r>
                <a:rPr lang="en-US" altLang="zh-CN" dirty="0"/>
                <a:t>=</a:t>
              </a:r>
              <a:r>
                <a:rPr lang="zh-CN" altLang="en-US" dirty="0"/>
                <a:t>成交日期价格</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a:t>
              </a:r>
              <a:r>
                <a:rPr lang="en-US" altLang="zh-CN" dirty="0"/>
                <a:t>1</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价格变动率</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期数）</a:t>
              </a:r>
            </a:p>
          </dgm:t>
        </dgm:pt>
      </mc:Choice>
      <mc:Fallback xmlns="">
        <dgm:pt modelId="{AE79A5C5-5CAB-4B4B-81EE-6C701E2E32BB}">
          <dgm:prSet phldrT="[文本]"/>
          <dgm:spPr/>
          <dgm:t>
            <a:bodyPr/>
            <a:lstStyle/>
            <a:p>
              <a:r>
                <a:rPr lang="zh-CN" altLang="en-US" dirty="0"/>
                <a:t>平均变动率：可比实例在价值时点的价格</a:t>
              </a:r>
              <a:r>
                <a:rPr lang="en-US" altLang="zh-CN" dirty="0"/>
                <a:t>=</a:t>
              </a:r>
              <a:r>
                <a:rPr lang="zh-CN" altLang="en-US" dirty="0"/>
                <a:t>成交日期价格</a:t>
              </a:r>
              <a:r>
                <a:rPr lang="en-US" altLang="zh-CN" i="0">
                  <a:latin typeface="Cambria Math" panose="02040503050406030204" pitchFamily="18" charset="0"/>
                  <a:ea typeface="Cambria Math" panose="02040503050406030204" pitchFamily="18" charset="0"/>
                </a:rPr>
                <a:t>×</a:t>
              </a:r>
              <a:r>
                <a:rPr lang="zh-CN" altLang="en-US" dirty="0"/>
                <a:t>（</a:t>
              </a:r>
              <a:r>
                <a:rPr lang="en-US" altLang="zh-CN" dirty="0"/>
                <a:t>1</a:t>
              </a:r>
              <a:r>
                <a:rPr lang="en-US" altLang="zh-CN" i="0">
                  <a:latin typeface="Cambria Math" panose="02040503050406030204" pitchFamily="18" charset="0"/>
                  <a:ea typeface="Cambria Math" panose="02040503050406030204" pitchFamily="18" charset="0"/>
                </a:rPr>
                <a:t>±</a:t>
              </a:r>
              <a:r>
                <a:rPr lang="zh-CN" altLang="en-US" dirty="0"/>
                <a:t>价格变动率</a:t>
              </a:r>
              <a:r>
                <a:rPr lang="en-US" altLang="zh-CN" i="0">
                  <a:latin typeface="Cambria Math" panose="02040503050406030204" pitchFamily="18" charset="0"/>
                  <a:ea typeface="Cambria Math" panose="02040503050406030204" pitchFamily="18" charset="0"/>
                </a:rPr>
                <a:t>×</a:t>
              </a:r>
              <a:r>
                <a:rPr lang="zh-CN" altLang="en-US" dirty="0"/>
                <a:t>期数）</a:t>
              </a:r>
            </a:p>
          </dgm:t>
        </dgm:pt>
      </mc:Fallback>
    </mc:AlternateContent>
    <dgm:pt modelId="{AD2289B7-C519-2341-9CD3-45600485E609}" type="parTrans" cxnId="{BF88260F-2719-6744-898D-8C64164420E3}">
      <dgm:prSet/>
      <dgm:spPr/>
      <dgm:t>
        <a:bodyPr/>
        <a:lstStyle/>
        <a:p>
          <a:endParaRPr lang="zh-CN" altLang="en-US"/>
        </a:p>
      </dgm:t>
    </dgm:pt>
    <dgm:pt modelId="{B51BA502-FAFA-7842-975C-1DD72294B801}" type="sibTrans" cxnId="{BF88260F-2719-6744-898D-8C64164420E3}">
      <dgm:prSet/>
      <dgm:spPr/>
      <dgm:t>
        <a:bodyPr/>
        <a:lstStyle/>
        <a:p>
          <a:endParaRPr lang="zh-CN" altLang="en-US"/>
        </a:p>
      </dgm:t>
    </dgm:pt>
    <dgm:pt modelId="{9DEE3461-18B3-2F42-8EE7-EF0300EBAF7C}">
      <dgm:prSet phldrT="[文本]"/>
      <dgm:spPr/>
      <dgm:t>
        <a:bodyPr/>
        <a:lstStyle/>
        <a:p>
          <a:r>
            <a:rPr lang="zh-CN" altLang="en-US" dirty="0"/>
            <a:t>价格指数法</a:t>
          </a:r>
        </a:p>
      </dgm:t>
    </dgm:pt>
    <dgm:pt modelId="{539B912C-9FF0-474D-A8B8-85EAD4C8AEAA}" type="parTrans" cxnId="{2C7FC4D2-6B0A-E744-94D3-71036B370D1E}">
      <dgm:prSet/>
      <dgm:spPr/>
      <dgm:t>
        <a:bodyPr/>
        <a:lstStyle/>
        <a:p>
          <a:endParaRPr lang="zh-CN" altLang="en-US"/>
        </a:p>
      </dgm:t>
    </dgm:pt>
    <dgm:pt modelId="{01888FD2-EBE5-BE40-98DF-BCDB48DA926A}" type="sibTrans" cxnId="{2C7FC4D2-6B0A-E744-94D3-71036B370D1E}">
      <dgm:prSet/>
      <dgm:spPr/>
      <dgm:t>
        <a:bodyPr/>
        <a:lstStyle/>
        <a:p>
          <a:endParaRPr lang="zh-CN" altLang="en-US"/>
        </a:p>
      </dgm:t>
    </dgm:pt>
    <mc:AlternateContent xmlns:mc="http://schemas.openxmlformats.org/markup-compatibility/2006" xmlns:a14="http://schemas.microsoft.com/office/drawing/2010/main">
      <mc:Choice Requires="a14">
        <dgm:pt modelId="{4B5EFE17-A4B5-D548-B041-15DA7DC53FB7}">
          <dgm:prSet phldrT="[文本]"/>
          <dgm:spPr/>
          <dgm:t>
            <a:bodyPr/>
            <a:lstStyle/>
            <a:p>
              <a:r>
                <a:rPr lang="zh-CN" altLang="en-US" dirty="0"/>
                <a:t>定基价格指数：可比实例在价值时点的价格</a:t>
              </a:r>
              <a:r>
                <a:rPr lang="en-US" altLang="zh-CN" dirty="0"/>
                <a:t>=</a:t>
              </a:r>
              <a:r>
                <a:rPr lang="zh-CN" altLang="en-US" dirty="0"/>
                <a:t>成交日期价格</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r>
                        <a:rPr lang="zh-CN" altLang="en-US" i="1" smtClean="0">
                          <a:latin typeface="Cambria Math" panose="02040503050406030204" pitchFamily="18" charset="0"/>
                          <a:ea typeface="Cambria Math" panose="02040503050406030204" pitchFamily="18" charset="0"/>
                        </a:rPr>
                        <m:t>价值时点价格指数</m:t>
                      </m:r>
                    </m:num>
                    <m:den>
                      <m:r>
                        <a:rPr lang="zh-CN" altLang="en-US" i="1" smtClean="0">
                          <a:latin typeface="Cambria Math" panose="02040503050406030204" pitchFamily="18" charset="0"/>
                          <a:ea typeface="Cambria Math" panose="02040503050406030204" pitchFamily="18" charset="0"/>
                        </a:rPr>
                        <m:t>成交日期价格指数</m:t>
                      </m:r>
                    </m:den>
                  </m:f>
                </m:oMath>
              </a14:m>
              <a:endParaRPr lang="zh-CN" altLang="en-US" dirty="0"/>
            </a:p>
          </dgm:t>
        </dgm:pt>
      </mc:Choice>
      <mc:Fallback xmlns="">
        <dgm:pt modelId="{4B5EFE17-A4B5-D548-B041-15DA7DC53FB7}">
          <dgm:prSet phldrT="[文本]"/>
          <dgm:spPr/>
          <dgm:t>
            <a:bodyPr/>
            <a:lstStyle/>
            <a:p>
              <a:r>
                <a:rPr lang="zh-CN" altLang="en-US" dirty="0"/>
                <a:t>定基价格指数：可比实例在价值时点的价格</a:t>
              </a:r>
              <a:r>
                <a:rPr lang="en-US" altLang="zh-CN" dirty="0"/>
                <a:t>=</a:t>
              </a:r>
              <a:r>
                <a:rPr lang="zh-CN" altLang="en-US" dirty="0"/>
                <a:t>成交日期价格</a:t>
              </a:r>
              <a:r>
                <a:rPr lang="en-US" altLang="zh-CN" i="0">
                  <a:latin typeface="Cambria Math" panose="02040503050406030204" pitchFamily="18" charset="0"/>
                  <a:ea typeface="Cambria Math" panose="02040503050406030204" pitchFamily="18" charset="0"/>
                </a:rPr>
                <a:t>×</a:t>
              </a:r>
              <a:r>
                <a:rPr lang="zh-CN" altLang="en-US" i="0">
                  <a:latin typeface="Cambria Math" panose="02040503050406030204" pitchFamily="18" charset="0"/>
                  <a:ea typeface="Cambria Math" panose="02040503050406030204" pitchFamily="18" charset="0"/>
                </a:rPr>
                <a:t>价值时点价格指数</a:t>
              </a:r>
              <a:r>
                <a:rPr lang="en-US" altLang="zh-CN" i="0">
                  <a:latin typeface="Cambria Math" panose="02040503050406030204" pitchFamily="18" charset="0"/>
                  <a:ea typeface="Cambria Math" panose="02040503050406030204" pitchFamily="18" charset="0"/>
                </a:rPr>
                <a:t>/</a:t>
              </a:r>
              <a:r>
                <a:rPr lang="zh-CN" altLang="en-US" i="0">
                  <a:latin typeface="Cambria Math" panose="02040503050406030204" pitchFamily="18" charset="0"/>
                  <a:ea typeface="Cambria Math" panose="02040503050406030204" pitchFamily="18" charset="0"/>
                </a:rPr>
                <a:t>成交日期价格指数</a:t>
              </a:r>
              <a:endParaRPr lang="zh-CN" altLang="en-US" dirty="0"/>
            </a:p>
          </dgm:t>
        </dgm:pt>
      </mc:Fallback>
    </mc:AlternateContent>
    <dgm:pt modelId="{81B150FF-5688-3E45-97C3-B14F70B95A97}" type="parTrans" cxnId="{5C598CB2-617F-F04C-9811-500515C38D20}">
      <dgm:prSet/>
      <dgm:spPr/>
      <dgm:t>
        <a:bodyPr/>
        <a:lstStyle/>
        <a:p>
          <a:endParaRPr lang="zh-CN" altLang="en-US"/>
        </a:p>
      </dgm:t>
    </dgm:pt>
    <dgm:pt modelId="{5931F8AF-8A33-514D-B420-71E1688FAB06}" type="sibTrans" cxnId="{5C598CB2-617F-F04C-9811-500515C38D20}">
      <dgm:prSet/>
      <dgm:spPr/>
      <dgm:t>
        <a:bodyPr/>
        <a:lstStyle/>
        <a:p>
          <a:endParaRPr lang="zh-CN" altLang="en-US"/>
        </a:p>
      </dgm:t>
    </dgm:pt>
    <mc:AlternateContent xmlns:mc="http://schemas.openxmlformats.org/markup-compatibility/2006" xmlns:a14="http://schemas.microsoft.com/office/drawing/2010/main">
      <mc:Choice Requires="a14">
        <dgm:pt modelId="{2D7F5DF1-3CF5-FF41-A946-692CCA810126}">
          <dgm:prSet phldrT="[文本]"/>
          <dgm:spPr/>
          <dgm:t>
            <a:bodyPr/>
            <a:lstStyle/>
            <a:p>
              <a:r>
                <a:rPr lang="zh-CN" altLang="en-US" dirty="0"/>
                <a:t>环比价格指数可比实例在价值时点的价格</a:t>
              </a:r>
              <a:r>
                <a:rPr lang="en-US" altLang="zh-CN" dirty="0"/>
                <a:t>=</a:t>
              </a:r>
              <a:r>
                <a:rPr lang="zh-CN" altLang="en-US" dirty="0"/>
                <a:t>成交日期价格</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nary>
                    <m:naryPr>
                      <m:chr m:val="∏"/>
                      <m:ctrlPr>
                        <a:rPr lang="en-US" altLang="zh-CN" i="1" smtClean="0">
                          <a:latin typeface="Cambria Math" panose="02040503050406030204" pitchFamily="18" charset="0"/>
                          <a:ea typeface="Cambria Math" panose="02040503050406030204" pitchFamily="18" charset="0"/>
                        </a:rPr>
                      </m:ctrlPr>
                    </m:naryPr>
                    <m:sub>
                      <m:r>
                        <m:rPr>
                          <m:brk m:alnAt="23"/>
                        </m:rPr>
                        <a:rPr lang="en-US" altLang="zh-CN" b="0" i="1" smtClean="0">
                          <a:latin typeface="Cambria Math" panose="02040503050406030204" pitchFamily="18" charset="0"/>
                          <a:ea typeface="Cambria Math" panose="02040503050406030204" pitchFamily="18" charset="0"/>
                        </a:rPr>
                        <m:t>1</m:t>
                      </m:r>
                    </m:sub>
                    <m:sup>
                      <m:r>
                        <m:rPr>
                          <m:sty m:val="p"/>
                        </m:rPr>
                        <a:rPr lang="en-US" altLang="zh-CN" i="1" smtClean="0">
                          <a:latin typeface="Cambria Math" panose="02040503050406030204" pitchFamily="18" charset="0"/>
                          <a:ea typeface="Cambria Math" panose="02040503050406030204" pitchFamily="18" charset="0"/>
                        </a:rPr>
                        <m:t>n</m:t>
                      </m:r>
                    </m:sup>
                    <m:e>
                      <m:r>
                        <a:rPr lang="zh-CN" altLang="en-US" i="1" smtClean="0">
                          <a:latin typeface="Cambria Math" panose="02040503050406030204" pitchFamily="18" charset="0"/>
                          <a:ea typeface="Cambria Math" panose="02040503050406030204" pitchFamily="18" charset="0"/>
                        </a:rPr>
                        <m:t>价格指数</m:t>
                      </m:r>
                    </m:e>
                  </m:nary>
                </m:oMath>
              </a14:m>
              <a:endParaRPr lang="zh-CN" altLang="en-US" dirty="0"/>
            </a:p>
          </dgm:t>
        </dgm:pt>
      </mc:Choice>
      <mc:Fallback xmlns="">
        <dgm:pt modelId="{2D7F5DF1-3CF5-FF41-A946-692CCA810126}">
          <dgm:prSet phldrT="[文本]"/>
          <dgm:spPr/>
          <dgm:t>
            <a:bodyPr/>
            <a:lstStyle/>
            <a:p>
              <a:r>
                <a:rPr lang="zh-CN" altLang="en-US" dirty="0"/>
                <a:t>环比价格指数可比实例在价值时点的价格</a:t>
              </a:r>
              <a:r>
                <a:rPr lang="en-US" altLang="zh-CN" dirty="0"/>
                <a:t>=</a:t>
              </a:r>
              <a:r>
                <a:rPr lang="zh-CN" altLang="en-US" dirty="0"/>
                <a:t>成交日期价格</a:t>
              </a:r>
              <a:r>
                <a:rPr lang="en-US" altLang="zh-CN" i="0">
                  <a:latin typeface="Cambria Math" panose="02040503050406030204" pitchFamily="18" charset="0"/>
                  <a:ea typeface="Cambria Math" panose="02040503050406030204" pitchFamily="18" charset="0"/>
                </a:rPr>
                <a:t>×∏24_</a:t>
              </a:r>
              <a:r>
                <a:rPr lang="en-US" altLang="zh-CN" b="0" i="0">
                  <a:latin typeface="Cambria Math" panose="02040503050406030204" pitchFamily="18" charset="0"/>
                  <a:ea typeface="Cambria Math" panose="02040503050406030204" pitchFamily="18" charset="0"/>
                </a:rPr>
                <a:t>1^</a:t>
              </a:r>
              <a:r>
                <a:rPr lang="en-US" altLang="zh-CN" i="0">
                  <a:latin typeface="Cambria Math" panose="02040503050406030204" pitchFamily="18" charset="0"/>
                  <a:ea typeface="Cambria Math" panose="02040503050406030204" pitchFamily="18" charset="0"/>
                </a:rPr>
                <a:t>n▒</a:t>
              </a:r>
              <a:r>
                <a:rPr lang="zh-CN" altLang="en-US" i="0">
                  <a:latin typeface="Cambria Math" panose="02040503050406030204" pitchFamily="18" charset="0"/>
                  <a:ea typeface="Cambria Math" panose="02040503050406030204" pitchFamily="18" charset="0"/>
                </a:rPr>
                <a:t>价格指数</a:t>
              </a:r>
              <a:endParaRPr lang="zh-CN" altLang="en-US" dirty="0"/>
            </a:p>
          </dgm:t>
        </dgm:pt>
      </mc:Fallback>
    </mc:AlternateContent>
    <dgm:pt modelId="{98FBCDC4-47AA-9B41-B98D-8B4F6ED8EAC4}" type="parTrans" cxnId="{E7A74D13-A14C-E240-A256-1D2BBF93CEE9}">
      <dgm:prSet/>
      <dgm:spPr/>
      <dgm:t>
        <a:bodyPr/>
        <a:lstStyle/>
        <a:p>
          <a:endParaRPr lang="zh-CN" altLang="en-US"/>
        </a:p>
      </dgm:t>
    </dgm:pt>
    <dgm:pt modelId="{400E0C4A-5512-154A-80FD-324FFC2E3FDC}" type="sibTrans" cxnId="{E7A74D13-A14C-E240-A256-1D2BBF93CEE9}">
      <dgm:prSet/>
      <dgm:spPr/>
      <dgm:t>
        <a:bodyPr/>
        <a:lstStyle/>
        <a:p>
          <a:endParaRPr lang="zh-CN" altLang="en-US"/>
        </a:p>
      </dgm:t>
    </dgm:pt>
    <dgm:pt modelId="{4A0EA185-1D40-AE41-8216-6649FADA708D}" type="pres">
      <dgm:prSet presAssocID="{4AC55D47-C3DB-694A-803E-02B2435E8F99}" presName="Name0" presStyleCnt="0">
        <dgm:presLayoutVars>
          <dgm:dir/>
          <dgm:animLvl val="lvl"/>
          <dgm:resizeHandles val="exact"/>
        </dgm:presLayoutVars>
      </dgm:prSet>
      <dgm:spPr/>
    </dgm:pt>
    <dgm:pt modelId="{ABC7DA6F-6EE0-F548-BC36-5C105AC0FF3D}" type="pres">
      <dgm:prSet presAssocID="{14198933-2A6D-E745-809C-C75555435D70}" presName="linNode" presStyleCnt="0"/>
      <dgm:spPr/>
    </dgm:pt>
    <dgm:pt modelId="{BD804DAD-2FAB-804B-B6BC-654E90B86352}" type="pres">
      <dgm:prSet presAssocID="{14198933-2A6D-E745-809C-C75555435D70}" presName="parentText" presStyleLbl="node1" presStyleIdx="0" presStyleCnt="3">
        <dgm:presLayoutVars>
          <dgm:chMax val="1"/>
          <dgm:bulletEnabled val="1"/>
        </dgm:presLayoutVars>
      </dgm:prSet>
      <dgm:spPr/>
    </dgm:pt>
    <dgm:pt modelId="{402CA6FD-23B7-0F4C-A1CE-6C652443F153}" type="pres">
      <dgm:prSet presAssocID="{14198933-2A6D-E745-809C-C75555435D70}" presName="descendantText" presStyleLbl="alignAccFollowNode1" presStyleIdx="0" presStyleCnt="3">
        <dgm:presLayoutVars>
          <dgm:bulletEnabled val="1"/>
        </dgm:presLayoutVars>
      </dgm:prSet>
      <dgm:spPr/>
    </dgm:pt>
    <dgm:pt modelId="{025ED506-CC00-E84D-8A04-04539A11EBAA}" type="pres">
      <dgm:prSet presAssocID="{A021515F-1DD7-A441-BFCF-F35F9D2BB10C}" presName="sp" presStyleCnt="0"/>
      <dgm:spPr/>
    </dgm:pt>
    <dgm:pt modelId="{FE361FFD-F112-C342-8597-7B6A2F33F602}" type="pres">
      <dgm:prSet presAssocID="{2F0F1AD5-8FE8-ED45-8C97-F9F11E1B5D71}" presName="linNode" presStyleCnt="0"/>
      <dgm:spPr/>
    </dgm:pt>
    <dgm:pt modelId="{61408AF5-5E0E-5146-81E3-65F7D8EF7DEA}" type="pres">
      <dgm:prSet presAssocID="{2F0F1AD5-8FE8-ED45-8C97-F9F11E1B5D71}" presName="parentText" presStyleLbl="node1" presStyleIdx="1" presStyleCnt="3">
        <dgm:presLayoutVars>
          <dgm:chMax val="1"/>
          <dgm:bulletEnabled val="1"/>
        </dgm:presLayoutVars>
      </dgm:prSet>
      <dgm:spPr/>
    </dgm:pt>
    <dgm:pt modelId="{02D98A36-58F0-624E-9FB0-BBAE4F003477}" type="pres">
      <dgm:prSet presAssocID="{2F0F1AD5-8FE8-ED45-8C97-F9F11E1B5D71}" presName="descendantText" presStyleLbl="alignAccFollowNode1" presStyleIdx="1" presStyleCnt="3">
        <dgm:presLayoutVars>
          <dgm:bulletEnabled val="1"/>
        </dgm:presLayoutVars>
      </dgm:prSet>
      <dgm:spPr/>
    </dgm:pt>
    <dgm:pt modelId="{64E85A08-8863-714D-AEFF-B41214FB5AE3}" type="pres">
      <dgm:prSet presAssocID="{3A90217E-7092-FC48-A458-362878586A24}" presName="sp" presStyleCnt="0"/>
      <dgm:spPr/>
    </dgm:pt>
    <dgm:pt modelId="{488CF232-9A12-F847-9902-0B7C411AB5A9}" type="pres">
      <dgm:prSet presAssocID="{9DEE3461-18B3-2F42-8EE7-EF0300EBAF7C}" presName="linNode" presStyleCnt="0"/>
      <dgm:spPr/>
    </dgm:pt>
    <dgm:pt modelId="{729FF1DE-FC1D-394F-A732-4D696CBF3E61}" type="pres">
      <dgm:prSet presAssocID="{9DEE3461-18B3-2F42-8EE7-EF0300EBAF7C}" presName="parentText" presStyleLbl="node1" presStyleIdx="2" presStyleCnt="3">
        <dgm:presLayoutVars>
          <dgm:chMax val="1"/>
          <dgm:bulletEnabled val="1"/>
        </dgm:presLayoutVars>
      </dgm:prSet>
      <dgm:spPr/>
    </dgm:pt>
    <dgm:pt modelId="{9DADC7DE-E301-0B40-97C9-BCB10AE8CA65}" type="pres">
      <dgm:prSet presAssocID="{9DEE3461-18B3-2F42-8EE7-EF0300EBAF7C}" presName="descendantText" presStyleLbl="alignAccFollowNode1" presStyleIdx="2" presStyleCnt="3">
        <dgm:presLayoutVars>
          <dgm:bulletEnabled val="1"/>
        </dgm:presLayoutVars>
      </dgm:prSet>
      <dgm:spPr/>
    </dgm:pt>
  </dgm:ptLst>
  <dgm:cxnLst>
    <dgm:cxn modelId="{C67D1E01-1E33-7C4A-B656-EEBE7C4315BF}" type="presOf" srcId="{14198933-2A6D-E745-809C-C75555435D70}" destId="{BD804DAD-2FAB-804B-B6BC-654E90B86352}" srcOrd="0" destOrd="0" presId="urn:microsoft.com/office/officeart/2005/8/layout/vList5"/>
    <dgm:cxn modelId="{48B8FB0C-EABE-134F-9199-BDABBCDA8D9B}" type="presOf" srcId="{03FCFF7C-AB3F-DD40-B103-1FAC9361DD53}" destId="{02D98A36-58F0-624E-9FB0-BBAE4F003477}" srcOrd="0" destOrd="0" presId="urn:microsoft.com/office/officeart/2005/8/layout/vList5"/>
    <dgm:cxn modelId="{3C7D2C0E-3645-794C-B678-D75EFB787D6A}" srcId="{2F0F1AD5-8FE8-ED45-8C97-F9F11E1B5D71}" destId="{03FCFF7C-AB3F-DD40-B103-1FAC9361DD53}" srcOrd="0" destOrd="0" parTransId="{DFFDB1BE-E5CA-4B48-84E4-2904C36C2776}" sibTransId="{F1816F50-4BA0-4D43-A133-EC816870DE44}"/>
    <dgm:cxn modelId="{BF88260F-2719-6744-898D-8C64164420E3}" srcId="{2F0F1AD5-8FE8-ED45-8C97-F9F11E1B5D71}" destId="{AE79A5C5-5CAB-4B4B-81EE-6C701E2E32BB}" srcOrd="1" destOrd="0" parTransId="{AD2289B7-C519-2341-9CD3-45600485E609}" sibTransId="{B51BA502-FAFA-7842-975C-1DD72294B801}"/>
    <dgm:cxn modelId="{E7A74D13-A14C-E240-A256-1D2BBF93CEE9}" srcId="{9DEE3461-18B3-2F42-8EE7-EF0300EBAF7C}" destId="{2D7F5DF1-3CF5-FF41-A946-692CCA810126}" srcOrd="1" destOrd="0" parTransId="{98FBCDC4-47AA-9B41-B98D-8B4F6ED8EAC4}" sibTransId="{400E0C4A-5512-154A-80FD-324FFC2E3FDC}"/>
    <dgm:cxn modelId="{466FEA20-EB29-0040-B8D7-85C8ACFEBA11}" type="presOf" srcId="{2F0F1AD5-8FE8-ED45-8C97-F9F11E1B5D71}" destId="{61408AF5-5E0E-5146-81E3-65F7D8EF7DEA}" srcOrd="0" destOrd="0" presId="urn:microsoft.com/office/officeart/2005/8/layout/vList5"/>
    <dgm:cxn modelId="{D30F8829-5108-604A-8E71-DCF28284C6A3}" type="presOf" srcId="{AE79A5C5-5CAB-4B4B-81EE-6C701E2E32BB}" destId="{02D98A36-58F0-624E-9FB0-BBAE4F003477}" srcOrd="0" destOrd="1" presId="urn:microsoft.com/office/officeart/2005/8/layout/vList5"/>
    <dgm:cxn modelId="{C9ECA03B-C420-6F40-9C5E-270349FCA6E2}" type="presOf" srcId="{2D7F5DF1-3CF5-FF41-A946-692CCA810126}" destId="{9DADC7DE-E301-0B40-97C9-BCB10AE8CA65}" srcOrd="0" destOrd="1" presId="urn:microsoft.com/office/officeart/2005/8/layout/vList5"/>
    <dgm:cxn modelId="{D5146350-72F4-FE49-879F-E07854180EA4}" srcId="{4AC55D47-C3DB-694A-803E-02B2435E8F99}" destId="{14198933-2A6D-E745-809C-C75555435D70}" srcOrd="0" destOrd="0" parTransId="{382ED4A5-3372-4147-81B6-54AA20C2CE5D}" sibTransId="{A021515F-1DD7-A441-BFCF-F35F9D2BB10C}"/>
    <dgm:cxn modelId="{1EE10851-D2ED-814B-A6ED-18BD8363CEB1}" srcId="{4AC55D47-C3DB-694A-803E-02B2435E8F99}" destId="{2F0F1AD5-8FE8-ED45-8C97-F9F11E1B5D71}" srcOrd="1" destOrd="0" parTransId="{1ED8C4B7-C943-8742-BA46-60837476743F}" sibTransId="{3A90217E-7092-FC48-A458-362878586A24}"/>
    <dgm:cxn modelId="{C1EC4462-97CC-DE4A-845B-B9D1B8E4C122}" type="presOf" srcId="{4AC55D47-C3DB-694A-803E-02B2435E8F99}" destId="{4A0EA185-1D40-AE41-8216-6649FADA708D}" srcOrd="0" destOrd="0" presId="urn:microsoft.com/office/officeart/2005/8/layout/vList5"/>
    <dgm:cxn modelId="{6B986490-360C-1C44-869D-BD4E79782558}" type="presOf" srcId="{4B5EFE17-A4B5-D548-B041-15DA7DC53FB7}" destId="{9DADC7DE-E301-0B40-97C9-BCB10AE8CA65}" srcOrd="0" destOrd="0" presId="urn:microsoft.com/office/officeart/2005/8/layout/vList5"/>
    <dgm:cxn modelId="{0B2CD1A7-3AC7-E04D-B431-3B1352160B5F}" type="presOf" srcId="{9DEE3461-18B3-2F42-8EE7-EF0300EBAF7C}" destId="{729FF1DE-FC1D-394F-A732-4D696CBF3E61}" srcOrd="0" destOrd="0" presId="urn:microsoft.com/office/officeart/2005/8/layout/vList5"/>
    <dgm:cxn modelId="{5C598CB2-617F-F04C-9811-500515C38D20}" srcId="{9DEE3461-18B3-2F42-8EE7-EF0300EBAF7C}" destId="{4B5EFE17-A4B5-D548-B041-15DA7DC53FB7}" srcOrd="0" destOrd="0" parTransId="{81B150FF-5688-3E45-97C3-B14F70B95A97}" sibTransId="{5931F8AF-8A33-514D-B420-71E1688FAB06}"/>
    <dgm:cxn modelId="{360E79CC-3589-C94D-AB75-E71E0BE1A6EA}" type="presOf" srcId="{74E4BF7A-BDA4-D743-B286-A0EE90FB38E3}" destId="{402CA6FD-23B7-0F4C-A1CE-6C652443F153}" srcOrd="0" destOrd="0" presId="urn:microsoft.com/office/officeart/2005/8/layout/vList5"/>
    <dgm:cxn modelId="{2C7FC4D2-6B0A-E744-94D3-71036B370D1E}" srcId="{4AC55D47-C3DB-694A-803E-02B2435E8F99}" destId="{9DEE3461-18B3-2F42-8EE7-EF0300EBAF7C}" srcOrd="2" destOrd="0" parTransId="{539B912C-9FF0-474D-A8B8-85EAD4C8AEAA}" sibTransId="{01888FD2-EBE5-BE40-98DF-BCDB48DA926A}"/>
    <dgm:cxn modelId="{EA4CA3F0-C38D-8840-B2A2-8F1A34678E19}" srcId="{14198933-2A6D-E745-809C-C75555435D70}" destId="{74E4BF7A-BDA4-D743-B286-A0EE90FB38E3}" srcOrd="0" destOrd="0" parTransId="{F0C268A0-594B-B54D-AB13-63C4F904E026}" sibTransId="{D2B60ABA-A73D-6340-9E29-E4B1ECF32E8B}"/>
    <dgm:cxn modelId="{278DEE6E-50D8-364E-A3E5-901FC8BEDD7B}" type="presParOf" srcId="{4A0EA185-1D40-AE41-8216-6649FADA708D}" destId="{ABC7DA6F-6EE0-F548-BC36-5C105AC0FF3D}" srcOrd="0" destOrd="0" presId="urn:microsoft.com/office/officeart/2005/8/layout/vList5"/>
    <dgm:cxn modelId="{45440814-E38B-6543-90AF-5D2D23DB5939}" type="presParOf" srcId="{ABC7DA6F-6EE0-F548-BC36-5C105AC0FF3D}" destId="{BD804DAD-2FAB-804B-B6BC-654E90B86352}" srcOrd="0" destOrd="0" presId="urn:microsoft.com/office/officeart/2005/8/layout/vList5"/>
    <dgm:cxn modelId="{F19FC777-ECD8-C34F-8D52-ACEB39981DF5}" type="presParOf" srcId="{ABC7DA6F-6EE0-F548-BC36-5C105AC0FF3D}" destId="{402CA6FD-23B7-0F4C-A1CE-6C652443F153}" srcOrd="1" destOrd="0" presId="urn:microsoft.com/office/officeart/2005/8/layout/vList5"/>
    <dgm:cxn modelId="{4BFF49CF-6901-5242-91A7-7F67B00A13F8}" type="presParOf" srcId="{4A0EA185-1D40-AE41-8216-6649FADA708D}" destId="{025ED506-CC00-E84D-8A04-04539A11EBAA}" srcOrd="1" destOrd="0" presId="urn:microsoft.com/office/officeart/2005/8/layout/vList5"/>
    <dgm:cxn modelId="{DDE81D30-CB30-1542-9299-73BB7173E326}" type="presParOf" srcId="{4A0EA185-1D40-AE41-8216-6649FADA708D}" destId="{FE361FFD-F112-C342-8597-7B6A2F33F602}" srcOrd="2" destOrd="0" presId="urn:microsoft.com/office/officeart/2005/8/layout/vList5"/>
    <dgm:cxn modelId="{42329524-9356-A941-BCC5-EDF124B3CFFD}" type="presParOf" srcId="{FE361FFD-F112-C342-8597-7B6A2F33F602}" destId="{61408AF5-5E0E-5146-81E3-65F7D8EF7DEA}" srcOrd="0" destOrd="0" presId="urn:microsoft.com/office/officeart/2005/8/layout/vList5"/>
    <dgm:cxn modelId="{3CD23B5D-8534-6746-9B8F-3F091B421B3F}" type="presParOf" srcId="{FE361FFD-F112-C342-8597-7B6A2F33F602}" destId="{02D98A36-58F0-624E-9FB0-BBAE4F003477}" srcOrd="1" destOrd="0" presId="urn:microsoft.com/office/officeart/2005/8/layout/vList5"/>
    <dgm:cxn modelId="{226506B3-2146-0F4E-B836-836A21E31561}" type="presParOf" srcId="{4A0EA185-1D40-AE41-8216-6649FADA708D}" destId="{64E85A08-8863-714D-AEFF-B41214FB5AE3}" srcOrd="3" destOrd="0" presId="urn:microsoft.com/office/officeart/2005/8/layout/vList5"/>
    <dgm:cxn modelId="{179E68D4-343D-1644-B48B-60DA8C6E26D1}" type="presParOf" srcId="{4A0EA185-1D40-AE41-8216-6649FADA708D}" destId="{488CF232-9A12-F847-9902-0B7C411AB5A9}" srcOrd="4" destOrd="0" presId="urn:microsoft.com/office/officeart/2005/8/layout/vList5"/>
    <dgm:cxn modelId="{2FF948F0-9414-2642-8E68-CBDC2DADF5BA}" type="presParOf" srcId="{488CF232-9A12-F847-9902-0B7C411AB5A9}" destId="{729FF1DE-FC1D-394F-A732-4D696CBF3E61}" srcOrd="0" destOrd="0" presId="urn:microsoft.com/office/officeart/2005/8/layout/vList5"/>
    <dgm:cxn modelId="{8799CF07-DC12-2B4B-BCFC-C5743257EBDC}" type="presParOf" srcId="{488CF232-9A12-F847-9902-0B7C411AB5A9}" destId="{9DADC7DE-E301-0B40-97C9-BCB10AE8CA6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C55D47-C3DB-694A-803E-02B2435E8F9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14198933-2A6D-E745-809C-C75555435D70}">
      <dgm:prSet phldrT="[文本]"/>
      <dgm:spPr/>
      <dgm:t>
        <a:bodyPr/>
        <a:lstStyle/>
        <a:p>
          <a:r>
            <a:rPr lang="zh-CN" altLang="en-US" dirty="0"/>
            <a:t>基本方法</a:t>
          </a:r>
        </a:p>
      </dgm:t>
    </dgm:pt>
    <dgm:pt modelId="{382ED4A5-3372-4147-81B6-54AA20C2CE5D}" type="parTrans" cxnId="{D5146350-72F4-FE49-879F-E07854180EA4}">
      <dgm:prSet/>
      <dgm:spPr/>
      <dgm:t>
        <a:bodyPr/>
        <a:lstStyle/>
        <a:p>
          <a:endParaRPr lang="zh-CN" altLang="en-US"/>
        </a:p>
      </dgm:t>
    </dgm:pt>
    <dgm:pt modelId="{A021515F-1DD7-A441-BFCF-F35F9D2BB10C}" type="sibTrans" cxnId="{D5146350-72F4-FE49-879F-E07854180EA4}">
      <dgm:prSet/>
      <dgm:spPr/>
      <dgm:t>
        <a:bodyPr/>
        <a:lstStyle/>
        <a:p>
          <a:endParaRPr lang="zh-CN" altLang="en-US"/>
        </a:p>
      </dgm:t>
    </dgm:pt>
    <dgm:pt modelId="{74E4BF7A-BDA4-D743-B286-A0EE90FB38E3}">
      <dgm:prSet phldrT="[文本]"/>
      <dgm:spPr>
        <a:blipFill>
          <a:blip xmlns:r="http://schemas.openxmlformats.org/officeDocument/2006/relationships" r:embed="rId1"/>
          <a:stretch>
            <a:fillRect l="-940"/>
          </a:stretch>
        </a:blipFill>
      </dgm:spPr>
      <dgm:t>
        <a:bodyPr/>
        <a:lstStyle/>
        <a:p>
          <a:r>
            <a:rPr lang="zh-CN" altLang="en-US">
              <a:noFill/>
            </a:rPr>
            <a:t> </a:t>
          </a:r>
        </a:p>
      </dgm:t>
    </dgm:pt>
    <dgm:pt modelId="{F0C268A0-594B-B54D-AB13-63C4F904E026}" type="parTrans" cxnId="{EA4CA3F0-C38D-8840-B2A2-8F1A34678E19}">
      <dgm:prSet/>
      <dgm:spPr/>
      <dgm:t>
        <a:bodyPr/>
        <a:lstStyle/>
        <a:p>
          <a:endParaRPr lang="zh-CN" altLang="en-US"/>
        </a:p>
      </dgm:t>
    </dgm:pt>
    <dgm:pt modelId="{D2B60ABA-A73D-6340-9E29-E4B1ECF32E8B}" type="sibTrans" cxnId="{EA4CA3F0-C38D-8840-B2A2-8F1A34678E19}">
      <dgm:prSet/>
      <dgm:spPr/>
      <dgm:t>
        <a:bodyPr/>
        <a:lstStyle/>
        <a:p>
          <a:endParaRPr lang="zh-CN" altLang="en-US"/>
        </a:p>
      </dgm:t>
    </dgm:pt>
    <dgm:pt modelId="{2F0F1AD5-8FE8-ED45-8C97-F9F11E1B5D71}">
      <dgm:prSet phldrT="[文本]"/>
      <dgm:spPr/>
      <dgm:t>
        <a:bodyPr/>
        <a:lstStyle/>
        <a:p>
          <a:r>
            <a:rPr lang="zh-CN" altLang="en-US" dirty="0"/>
            <a:t>价格变动率法</a:t>
          </a:r>
        </a:p>
      </dgm:t>
    </dgm:pt>
    <dgm:pt modelId="{1ED8C4B7-C943-8742-BA46-60837476743F}" type="parTrans" cxnId="{1EE10851-D2ED-814B-A6ED-18BD8363CEB1}">
      <dgm:prSet/>
      <dgm:spPr/>
      <dgm:t>
        <a:bodyPr/>
        <a:lstStyle/>
        <a:p>
          <a:endParaRPr lang="zh-CN" altLang="en-US"/>
        </a:p>
      </dgm:t>
    </dgm:pt>
    <dgm:pt modelId="{3A90217E-7092-FC48-A458-362878586A24}" type="sibTrans" cxnId="{1EE10851-D2ED-814B-A6ED-18BD8363CEB1}">
      <dgm:prSet/>
      <dgm:spPr/>
      <dgm:t>
        <a:bodyPr/>
        <a:lstStyle/>
        <a:p>
          <a:endParaRPr lang="zh-CN" altLang="en-US"/>
        </a:p>
      </dgm:t>
    </dgm:pt>
    <dgm:pt modelId="{03FCFF7C-AB3F-DD40-B103-1FAC9361DD53}">
      <dgm:prSet phldrT="[文本]"/>
      <dgm:spPr>
        <a:blipFill>
          <a:blip xmlns:r="http://schemas.openxmlformats.org/officeDocument/2006/relationships" r:embed="rId2"/>
          <a:stretch>
            <a:fillRect l="-940" r="-2820"/>
          </a:stretch>
        </a:blipFill>
      </dgm:spPr>
      <dgm:t>
        <a:bodyPr/>
        <a:lstStyle/>
        <a:p>
          <a:r>
            <a:rPr lang="zh-CN" altLang="en-US">
              <a:noFill/>
            </a:rPr>
            <a:t> </a:t>
          </a:r>
        </a:p>
      </dgm:t>
    </dgm:pt>
    <dgm:pt modelId="{DFFDB1BE-E5CA-4B48-84E4-2904C36C2776}" type="parTrans" cxnId="{3C7D2C0E-3645-794C-B678-D75EFB787D6A}">
      <dgm:prSet/>
      <dgm:spPr/>
      <dgm:t>
        <a:bodyPr/>
        <a:lstStyle/>
        <a:p>
          <a:endParaRPr lang="zh-CN" altLang="en-US"/>
        </a:p>
      </dgm:t>
    </dgm:pt>
    <dgm:pt modelId="{F1816F50-4BA0-4D43-A133-EC816870DE44}" type="sibTrans" cxnId="{3C7D2C0E-3645-794C-B678-D75EFB787D6A}">
      <dgm:prSet/>
      <dgm:spPr/>
      <dgm:t>
        <a:bodyPr/>
        <a:lstStyle/>
        <a:p>
          <a:endParaRPr lang="zh-CN" altLang="en-US"/>
        </a:p>
      </dgm:t>
    </dgm:pt>
    <dgm:pt modelId="{AE79A5C5-5CAB-4B4B-81EE-6C701E2E32BB}">
      <dgm:prSet phldrT="[文本]"/>
      <dgm:spPr/>
      <dgm:t>
        <a:bodyPr/>
        <a:lstStyle/>
        <a:p>
          <a:r>
            <a:rPr lang="zh-CN" altLang="en-US">
              <a:noFill/>
            </a:rPr>
            <a:t> </a:t>
          </a:r>
        </a:p>
      </dgm:t>
    </dgm:pt>
    <dgm:pt modelId="{AD2289B7-C519-2341-9CD3-45600485E609}" type="parTrans" cxnId="{BF88260F-2719-6744-898D-8C64164420E3}">
      <dgm:prSet/>
      <dgm:spPr/>
      <dgm:t>
        <a:bodyPr/>
        <a:lstStyle/>
        <a:p>
          <a:endParaRPr lang="zh-CN" altLang="en-US"/>
        </a:p>
      </dgm:t>
    </dgm:pt>
    <dgm:pt modelId="{B51BA502-FAFA-7842-975C-1DD72294B801}" type="sibTrans" cxnId="{BF88260F-2719-6744-898D-8C64164420E3}">
      <dgm:prSet/>
      <dgm:spPr/>
      <dgm:t>
        <a:bodyPr/>
        <a:lstStyle/>
        <a:p>
          <a:endParaRPr lang="zh-CN" altLang="en-US"/>
        </a:p>
      </dgm:t>
    </dgm:pt>
    <dgm:pt modelId="{9DEE3461-18B3-2F42-8EE7-EF0300EBAF7C}">
      <dgm:prSet phldrT="[文本]"/>
      <dgm:spPr/>
      <dgm:t>
        <a:bodyPr/>
        <a:lstStyle/>
        <a:p>
          <a:r>
            <a:rPr lang="zh-CN" altLang="en-US" dirty="0"/>
            <a:t>价格指数法</a:t>
          </a:r>
        </a:p>
      </dgm:t>
    </dgm:pt>
    <dgm:pt modelId="{539B912C-9FF0-474D-A8B8-85EAD4C8AEAA}" type="parTrans" cxnId="{2C7FC4D2-6B0A-E744-94D3-71036B370D1E}">
      <dgm:prSet/>
      <dgm:spPr/>
      <dgm:t>
        <a:bodyPr/>
        <a:lstStyle/>
        <a:p>
          <a:endParaRPr lang="zh-CN" altLang="en-US"/>
        </a:p>
      </dgm:t>
    </dgm:pt>
    <dgm:pt modelId="{01888FD2-EBE5-BE40-98DF-BCDB48DA926A}" type="sibTrans" cxnId="{2C7FC4D2-6B0A-E744-94D3-71036B370D1E}">
      <dgm:prSet/>
      <dgm:spPr/>
      <dgm:t>
        <a:bodyPr/>
        <a:lstStyle/>
        <a:p>
          <a:endParaRPr lang="zh-CN" altLang="en-US"/>
        </a:p>
      </dgm:t>
    </dgm:pt>
    <dgm:pt modelId="{4B5EFE17-A4B5-D548-B041-15DA7DC53FB7}">
      <dgm:prSet phldrT="[文本]"/>
      <dgm:spPr>
        <a:blipFill>
          <a:blip xmlns:r="http://schemas.openxmlformats.org/officeDocument/2006/relationships" r:embed="rId3"/>
          <a:stretch>
            <a:fillRect l="-940" b="-27778"/>
          </a:stretch>
        </a:blipFill>
      </dgm:spPr>
      <dgm:t>
        <a:bodyPr/>
        <a:lstStyle/>
        <a:p>
          <a:r>
            <a:rPr lang="zh-CN" altLang="en-US">
              <a:noFill/>
            </a:rPr>
            <a:t> </a:t>
          </a:r>
        </a:p>
      </dgm:t>
    </dgm:pt>
    <dgm:pt modelId="{81B150FF-5688-3E45-97C3-B14F70B95A97}" type="parTrans" cxnId="{5C598CB2-617F-F04C-9811-500515C38D20}">
      <dgm:prSet/>
      <dgm:spPr/>
      <dgm:t>
        <a:bodyPr/>
        <a:lstStyle/>
        <a:p>
          <a:endParaRPr lang="zh-CN" altLang="en-US"/>
        </a:p>
      </dgm:t>
    </dgm:pt>
    <dgm:pt modelId="{5931F8AF-8A33-514D-B420-71E1688FAB06}" type="sibTrans" cxnId="{5C598CB2-617F-F04C-9811-500515C38D20}">
      <dgm:prSet/>
      <dgm:spPr/>
      <dgm:t>
        <a:bodyPr/>
        <a:lstStyle/>
        <a:p>
          <a:endParaRPr lang="zh-CN" altLang="en-US"/>
        </a:p>
      </dgm:t>
    </dgm:pt>
    <dgm:pt modelId="{2D7F5DF1-3CF5-FF41-A946-692CCA810126}">
      <dgm:prSet phldrT="[文本]"/>
      <dgm:spPr/>
      <dgm:t>
        <a:bodyPr/>
        <a:lstStyle/>
        <a:p>
          <a:r>
            <a:rPr lang="zh-CN" altLang="en-US">
              <a:noFill/>
            </a:rPr>
            <a:t> </a:t>
          </a:r>
        </a:p>
      </dgm:t>
    </dgm:pt>
    <dgm:pt modelId="{98FBCDC4-47AA-9B41-B98D-8B4F6ED8EAC4}" type="parTrans" cxnId="{E7A74D13-A14C-E240-A256-1D2BBF93CEE9}">
      <dgm:prSet/>
      <dgm:spPr/>
      <dgm:t>
        <a:bodyPr/>
        <a:lstStyle/>
        <a:p>
          <a:endParaRPr lang="zh-CN" altLang="en-US"/>
        </a:p>
      </dgm:t>
    </dgm:pt>
    <dgm:pt modelId="{400E0C4A-5512-154A-80FD-324FFC2E3FDC}" type="sibTrans" cxnId="{E7A74D13-A14C-E240-A256-1D2BBF93CEE9}">
      <dgm:prSet/>
      <dgm:spPr/>
      <dgm:t>
        <a:bodyPr/>
        <a:lstStyle/>
        <a:p>
          <a:endParaRPr lang="zh-CN" altLang="en-US"/>
        </a:p>
      </dgm:t>
    </dgm:pt>
    <dgm:pt modelId="{4A0EA185-1D40-AE41-8216-6649FADA708D}" type="pres">
      <dgm:prSet presAssocID="{4AC55D47-C3DB-694A-803E-02B2435E8F99}" presName="Name0" presStyleCnt="0">
        <dgm:presLayoutVars>
          <dgm:dir/>
          <dgm:animLvl val="lvl"/>
          <dgm:resizeHandles val="exact"/>
        </dgm:presLayoutVars>
      </dgm:prSet>
      <dgm:spPr/>
    </dgm:pt>
    <dgm:pt modelId="{ABC7DA6F-6EE0-F548-BC36-5C105AC0FF3D}" type="pres">
      <dgm:prSet presAssocID="{14198933-2A6D-E745-809C-C75555435D70}" presName="linNode" presStyleCnt="0"/>
      <dgm:spPr/>
    </dgm:pt>
    <dgm:pt modelId="{BD804DAD-2FAB-804B-B6BC-654E90B86352}" type="pres">
      <dgm:prSet presAssocID="{14198933-2A6D-E745-809C-C75555435D70}" presName="parentText" presStyleLbl="node1" presStyleIdx="0" presStyleCnt="3">
        <dgm:presLayoutVars>
          <dgm:chMax val="1"/>
          <dgm:bulletEnabled val="1"/>
        </dgm:presLayoutVars>
      </dgm:prSet>
      <dgm:spPr/>
    </dgm:pt>
    <dgm:pt modelId="{402CA6FD-23B7-0F4C-A1CE-6C652443F153}" type="pres">
      <dgm:prSet presAssocID="{14198933-2A6D-E745-809C-C75555435D70}" presName="descendantText" presStyleLbl="alignAccFollowNode1" presStyleIdx="0" presStyleCnt="3">
        <dgm:presLayoutVars>
          <dgm:bulletEnabled val="1"/>
        </dgm:presLayoutVars>
      </dgm:prSet>
      <dgm:spPr/>
    </dgm:pt>
    <dgm:pt modelId="{025ED506-CC00-E84D-8A04-04539A11EBAA}" type="pres">
      <dgm:prSet presAssocID="{A021515F-1DD7-A441-BFCF-F35F9D2BB10C}" presName="sp" presStyleCnt="0"/>
      <dgm:spPr/>
    </dgm:pt>
    <dgm:pt modelId="{FE361FFD-F112-C342-8597-7B6A2F33F602}" type="pres">
      <dgm:prSet presAssocID="{2F0F1AD5-8FE8-ED45-8C97-F9F11E1B5D71}" presName="linNode" presStyleCnt="0"/>
      <dgm:spPr/>
    </dgm:pt>
    <dgm:pt modelId="{61408AF5-5E0E-5146-81E3-65F7D8EF7DEA}" type="pres">
      <dgm:prSet presAssocID="{2F0F1AD5-8FE8-ED45-8C97-F9F11E1B5D71}" presName="parentText" presStyleLbl="node1" presStyleIdx="1" presStyleCnt="3">
        <dgm:presLayoutVars>
          <dgm:chMax val="1"/>
          <dgm:bulletEnabled val="1"/>
        </dgm:presLayoutVars>
      </dgm:prSet>
      <dgm:spPr/>
    </dgm:pt>
    <dgm:pt modelId="{02D98A36-58F0-624E-9FB0-BBAE4F003477}" type="pres">
      <dgm:prSet presAssocID="{2F0F1AD5-8FE8-ED45-8C97-F9F11E1B5D71}" presName="descendantText" presStyleLbl="alignAccFollowNode1" presStyleIdx="1" presStyleCnt="3">
        <dgm:presLayoutVars>
          <dgm:bulletEnabled val="1"/>
        </dgm:presLayoutVars>
      </dgm:prSet>
      <dgm:spPr/>
    </dgm:pt>
    <dgm:pt modelId="{64E85A08-8863-714D-AEFF-B41214FB5AE3}" type="pres">
      <dgm:prSet presAssocID="{3A90217E-7092-FC48-A458-362878586A24}" presName="sp" presStyleCnt="0"/>
      <dgm:spPr/>
    </dgm:pt>
    <dgm:pt modelId="{488CF232-9A12-F847-9902-0B7C411AB5A9}" type="pres">
      <dgm:prSet presAssocID="{9DEE3461-18B3-2F42-8EE7-EF0300EBAF7C}" presName="linNode" presStyleCnt="0"/>
      <dgm:spPr/>
    </dgm:pt>
    <dgm:pt modelId="{729FF1DE-FC1D-394F-A732-4D696CBF3E61}" type="pres">
      <dgm:prSet presAssocID="{9DEE3461-18B3-2F42-8EE7-EF0300EBAF7C}" presName="parentText" presStyleLbl="node1" presStyleIdx="2" presStyleCnt="3">
        <dgm:presLayoutVars>
          <dgm:chMax val="1"/>
          <dgm:bulletEnabled val="1"/>
        </dgm:presLayoutVars>
      </dgm:prSet>
      <dgm:spPr/>
    </dgm:pt>
    <dgm:pt modelId="{9DADC7DE-E301-0B40-97C9-BCB10AE8CA65}" type="pres">
      <dgm:prSet presAssocID="{9DEE3461-18B3-2F42-8EE7-EF0300EBAF7C}" presName="descendantText" presStyleLbl="alignAccFollowNode1" presStyleIdx="2" presStyleCnt="3">
        <dgm:presLayoutVars>
          <dgm:bulletEnabled val="1"/>
        </dgm:presLayoutVars>
      </dgm:prSet>
      <dgm:spPr/>
    </dgm:pt>
  </dgm:ptLst>
  <dgm:cxnLst>
    <dgm:cxn modelId="{C67D1E01-1E33-7C4A-B656-EEBE7C4315BF}" type="presOf" srcId="{14198933-2A6D-E745-809C-C75555435D70}" destId="{BD804DAD-2FAB-804B-B6BC-654E90B86352}" srcOrd="0" destOrd="0" presId="urn:microsoft.com/office/officeart/2005/8/layout/vList5"/>
    <dgm:cxn modelId="{48B8FB0C-EABE-134F-9199-BDABBCDA8D9B}" type="presOf" srcId="{03FCFF7C-AB3F-DD40-B103-1FAC9361DD53}" destId="{02D98A36-58F0-624E-9FB0-BBAE4F003477}" srcOrd="0" destOrd="0" presId="urn:microsoft.com/office/officeart/2005/8/layout/vList5"/>
    <dgm:cxn modelId="{3C7D2C0E-3645-794C-B678-D75EFB787D6A}" srcId="{2F0F1AD5-8FE8-ED45-8C97-F9F11E1B5D71}" destId="{03FCFF7C-AB3F-DD40-B103-1FAC9361DD53}" srcOrd="0" destOrd="0" parTransId="{DFFDB1BE-E5CA-4B48-84E4-2904C36C2776}" sibTransId="{F1816F50-4BA0-4D43-A133-EC816870DE44}"/>
    <dgm:cxn modelId="{BF88260F-2719-6744-898D-8C64164420E3}" srcId="{2F0F1AD5-8FE8-ED45-8C97-F9F11E1B5D71}" destId="{AE79A5C5-5CAB-4B4B-81EE-6C701E2E32BB}" srcOrd="1" destOrd="0" parTransId="{AD2289B7-C519-2341-9CD3-45600485E609}" sibTransId="{B51BA502-FAFA-7842-975C-1DD72294B801}"/>
    <dgm:cxn modelId="{E7A74D13-A14C-E240-A256-1D2BBF93CEE9}" srcId="{9DEE3461-18B3-2F42-8EE7-EF0300EBAF7C}" destId="{2D7F5DF1-3CF5-FF41-A946-692CCA810126}" srcOrd="1" destOrd="0" parTransId="{98FBCDC4-47AA-9B41-B98D-8B4F6ED8EAC4}" sibTransId="{400E0C4A-5512-154A-80FD-324FFC2E3FDC}"/>
    <dgm:cxn modelId="{466FEA20-EB29-0040-B8D7-85C8ACFEBA11}" type="presOf" srcId="{2F0F1AD5-8FE8-ED45-8C97-F9F11E1B5D71}" destId="{61408AF5-5E0E-5146-81E3-65F7D8EF7DEA}" srcOrd="0" destOrd="0" presId="urn:microsoft.com/office/officeart/2005/8/layout/vList5"/>
    <dgm:cxn modelId="{D30F8829-5108-604A-8E71-DCF28284C6A3}" type="presOf" srcId="{AE79A5C5-5CAB-4B4B-81EE-6C701E2E32BB}" destId="{02D98A36-58F0-624E-9FB0-BBAE4F003477}" srcOrd="0" destOrd="1" presId="urn:microsoft.com/office/officeart/2005/8/layout/vList5"/>
    <dgm:cxn modelId="{C9ECA03B-C420-6F40-9C5E-270349FCA6E2}" type="presOf" srcId="{2D7F5DF1-3CF5-FF41-A946-692CCA810126}" destId="{9DADC7DE-E301-0B40-97C9-BCB10AE8CA65}" srcOrd="0" destOrd="1" presId="urn:microsoft.com/office/officeart/2005/8/layout/vList5"/>
    <dgm:cxn modelId="{D5146350-72F4-FE49-879F-E07854180EA4}" srcId="{4AC55D47-C3DB-694A-803E-02B2435E8F99}" destId="{14198933-2A6D-E745-809C-C75555435D70}" srcOrd="0" destOrd="0" parTransId="{382ED4A5-3372-4147-81B6-54AA20C2CE5D}" sibTransId="{A021515F-1DD7-A441-BFCF-F35F9D2BB10C}"/>
    <dgm:cxn modelId="{1EE10851-D2ED-814B-A6ED-18BD8363CEB1}" srcId="{4AC55D47-C3DB-694A-803E-02B2435E8F99}" destId="{2F0F1AD5-8FE8-ED45-8C97-F9F11E1B5D71}" srcOrd="1" destOrd="0" parTransId="{1ED8C4B7-C943-8742-BA46-60837476743F}" sibTransId="{3A90217E-7092-FC48-A458-362878586A24}"/>
    <dgm:cxn modelId="{C1EC4462-97CC-DE4A-845B-B9D1B8E4C122}" type="presOf" srcId="{4AC55D47-C3DB-694A-803E-02B2435E8F99}" destId="{4A0EA185-1D40-AE41-8216-6649FADA708D}" srcOrd="0" destOrd="0" presId="urn:microsoft.com/office/officeart/2005/8/layout/vList5"/>
    <dgm:cxn modelId="{6B986490-360C-1C44-869D-BD4E79782558}" type="presOf" srcId="{4B5EFE17-A4B5-D548-B041-15DA7DC53FB7}" destId="{9DADC7DE-E301-0B40-97C9-BCB10AE8CA65}" srcOrd="0" destOrd="0" presId="urn:microsoft.com/office/officeart/2005/8/layout/vList5"/>
    <dgm:cxn modelId="{0B2CD1A7-3AC7-E04D-B431-3B1352160B5F}" type="presOf" srcId="{9DEE3461-18B3-2F42-8EE7-EF0300EBAF7C}" destId="{729FF1DE-FC1D-394F-A732-4D696CBF3E61}" srcOrd="0" destOrd="0" presId="urn:microsoft.com/office/officeart/2005/8/layout/vList5"/>
    <dgm:cxn modelId="{5C598CB2-617F-F04C-9811-500515C38D20}" srcId="{9DEE3461-18B3-2F42-8EE7-EF0300EBAF7C}" destId="{4B5EFE17-A4B5-D548-B041-15DA7DC53FB7}" srcOrd="0" destOrd="0" parTransId="{81B150FF-5688-3E45-97C3-B14F70B95A97}" sibTransId="{5931F8AF-8A33-514D-B420-71E1688FAB06}"/>
    <dgm:cxn modelId="{360E79CC-3589-C94D-AB75-E71E0BE1A6EA}" type="presOf" srcId="{74E4BF7A-BDA4-D743-B286-A0EE90FB38E3}" destId="{402CA6FD-23B7-0F4C-A1CE-6C652443F153}" srcOrd="0" destOrd="0" presId="urn:microsoft.com/office/officeart/2005/8/layout/vList5"/>
    <dgm:cxn modelId="{2C7FC4D2-6B0A-E744-94D3-71036B370D1E}" srcId="{4AC55D47-C3DB-694A-803E-02B2435E8F99}" destId="{9DEE3461-18B3-2F42-8EE7-EF0300EBAF7C}" srcOrd="2" destOrd="0" parTransId="{539B912C-9FF0-474D-A8B8-85EAD4C8AEAA}" sibTransId="{01888FD2-EBE5-BE40-98DF-BCDB48DA926A}"/>
    <dgm:cxn modelId="{EA4CA3F0-C38D-8840-B2A2-8F1A34678E19}" srcId="{14198933-2A6D-E745-809C-C75555435D70}" destId="{74E4BF7A-BDA4-D743-B286-A0EE90FB38E3}" srcOrd="0" destOrd="0" parTransId="{F0C268A0-594B-B54D-AB13-63C4F904E026}" sibTransId="{D2B60ABA-A73D-6340-9E29-E4B1ECF32E8B}"/>
    <dgm:cxn modelId="{278DEE6E-50D8-364E-A3E5-901FC8BEDD7B}" type="presParOf" srcId="{4A0EA185-1D40-AE41-8216-6649FADA708D}" destId="{ABC7DA6F-6EE0-F548-BC36-5C105AC0FF3D}" srcOrd="0" destOrd="0" presId="urn:microsoft.com/office/officeart/2005/8/layout/vList5"/>
    <dgm:cxn modelId="{45440814-E38B-6543-90AF-5D2D23DB5939}" type="presParOf" srcId="{ABC7DA6F-6EE0-F548-BC36-5C105AC0FF3D}" destId="{BD804DAD-2FAB-804B-B6BC-654E90B86352}" srcOrd="0" destOrd="0" presId="urn:microsoft.com/office/officeart/2005/8/layout/vList5"/>
    <dgm:cxn modelId="{F19FC777-ECD8-C34F-8D52-ACEB39981DF5}" type="presParOf" srcId="{ABC7DA6F-6EE0-F548-BC36-5C105AC0FF3D}" destId="{402CA6FD-23B7-0F4C-A1CE-6C652443F153}" srcOrd="1" destOrd="0" presId="urn:microsoft.com/office/officeart/2005/8/layout/vList5"/>
    <dgm:cxn modelId="{4BFF49CF-6901-5242-91A7-7F67B00A13F8}" type="presParOf" srcId="{4A0EA185-1D40-AE41-8216-6649FADA708D}" destId="{025ED506-CC00-E84D-8A04-04539A11EBAA}" srcOrd="1" destOrd="0" presId="urn:microsoft.com/office/officeart/2005/8/layout/vList5"/>
    <dgm:cxn modelId="{DDE81D30-CB30-1542-9299-73BB7173E326}" type="presParOf" srcId="{4A0EA185-1D40-AE41-8216-6649FADA708D}" destId="{FE361FFD-F112-C342-8597-7B6A2F33F602}" srcOrd="2" destOrd="0" presId="urn:microsoft.com/office/officeart/2005/8/layout/vList5"/>
    <dgm:cxn modelId="{42329524-9356-A941-BCC5-EDF124B3CFFD}" type="presParOf" srcId="{FE361FFD-F112-C342-8597-7B6A2F33F602}" destId="{61408AF5-5E0E-5146-81E3-65F7D8EF7DEA}" srcOrd="0" destOrd="0" presId="urn:microsoft.com/office/officeart/2005/8/layout/vList5"/>
    <dgm:cxn modelId="{3CD23B5D-8534-6746-9B8F-3F091B421B3F}" type="presParOf" srcId="{FE361FFD-F112-C342-8597-7B6A2F33F602}" destId="{02D98A36-58F0-624E-9FB0-BBAE4F003477}" srcOrd="1" destOrd="0" presId="urn:microsoft.com/office/officeart/2005/8/layout/vList5"/>
    <dgm:cxn modelId="{226506B3-2146-0F4E-B836-836A21E31561}" type="presParOf" srcId="{4A0EA185-1D40-AE41-8216-6649FADA708D}" destId="{64E85A08-8863-714D-AEFF-B41214FB5AE3}" srcOrd="3" destOrd="0" presId="urn:microsoft.com/office/officeart/2005/8/layout/vList5"/>
    <dgm:cxn modelId="{179E68D4-343D-1644-B48B-60DA8C6E26D1}" type="presParOf" srcId="{4A0EA185-1D40-AE41-8216-6649FADA708D}" destId="{488CF232-9A12-F847-9902-0B7C411AB5A9}" srcOrd="4" destOrd="0" presId="urn:microsoft.com/office/officeart/2005/8/layout/vList5"/>
    <dgm:cxn modelId="{2FF948F0-9414-2642-8E68-CBDC2DADF5BA}" type="presParOf" srcId="{488CF232-9A12-F847-9902-0B7C411AB5A9}" destId="{729FF1DE-FC1D-394F-A732-4D696CBF3E61}" srcOrd="0" destOrd="0" presId="urn:microsoft.com/office/officeart/2005/8/layout/vList5"/>
    <dgm:cxn modelId="{8799CF07-DC12-2B4B-BCFC-C5743257EBDC}" type="presParOf" srcId="{488CF232-9A12-F847-9902-0B7C411AB5A9}" destId="{9DADC7DE-E301-0B40-97C9-BCB10AE8CA6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094D9C5-1D78-4D41-B6F2-D5E35D8986D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zh-CN" altLang="en-US"/>
        </a:p>
      </dgm:t>
    </dgm:pt>
    <dgm:pt modelId="{95AA95E4-B20D-E245-8782-3AF070DDEED9}">
      <dgm:prSet phldrT="[文本]"/>
      <dgm:spPr/>
      <dgm:t>
        <a:bodyPr/>
        <a:lstStyle/>
        <a:p>
          <a:pPr>
            <a:lnSpc>
              <a:spcPct val="100000"/>
            </a:lnSpc>
            <a:defRPr b="1"/>
          </a:pPr>
          <a:r>
            <a:rPr lang="zh-CN" altLang="en-US"/>
            <a:t>区位状况</a:t>
          </a:r>
        </a:p>
      </dgm:t>
    </dgm:pt>
    <dgm:pt modelId="{4CC7B2DC-F131-8548-9066-C6013858A687}" type="parTrans" cxnId="{F8AE15AD-4212-5A42-8BEC-3F51C38D298A}">
      <dgm:prSet/>
      <dgm:spPr/>
      <dgm:t>
        <a:bodyPr/>
        <a:lstStyle/>
        <a:p>
          <a:endParaRPr lang="zh-CN" altLang="en-US"/>
        </a:p>
      </dgm:t>
    </dgm:pt>
    <dgm:pt modelId="{0E7DAC25-B204-AB42-978D-AD153A2B097F}" type="sibTrans" cxnId="{F8AE15AD-4212-5A42-8BEC-3F51C38D298A}">
      <dgm:prSet/>
      <dgm:spPr/>
      <dgm:t>
        <a:bodyPr/>
        <a:lstStyle/>
        <a:p>
          <a:endParaRPr lang="zh-CN" altLang="en-US"/>
        </a:p>
      </dgm:t>
    </dgm:pt>
    <dgm:pt modelId="{0CAA61F5-8656-DB4C-A233-CDC1A62099CB}">
      <dgm:prSet phldrT="[文本]"/>
      <dgm:spPr/>
      <dgm:t>
        <a:bodyPr/>
        <a:lstStyle/>
        <a:p>
          <a:pPr>
            <a:lnSpc>
              <a:spcPct val="100000"/>
            </a:lnSpc>
          </a:pPr>
          <a:r>
            <a:rPr lang="zh-CN" altLang="en-US" dirty="0"/>
            <a:t>位置</a:t>
          </a:r>
        </a:p>
      </dgm:t>
    </dgm:pt>
    <dgm:pt modelId="{000FBE05-FD86-3B4F-A23D-4980B96A9D25}" type="parTrans" cxnId="{979B9EB7-4A57-8A48-8592-96C829BE91FD}">
      <dgm:prSet/>
      <dgm:spPr/>
      <dgm:t>
        <a:bodyPr/>
        <a:lstStyle/>
        <a:p>
          <a:endParaRPr lang="zh-CN" altLang="en-US"/>
        </a:p>
      </dgm:t>
    </dgm:pt>
    <dgm:pt modelId="{ABDB30FF-D92A-8C45-9D87-47E999B35BC4}" type="sibTrans" cxnId="{979B9EB7-4A57-8A48-8592-96C829BE91FD}">
      <dgm:prSet/>
      <dgm:spPr/>
      <dgm:t>
        <a:bodyPr/>
        <a:lstStyle/>
        <a:p>
          <a:endParaRPr lang="zh-CN" altLang="en-US"/>
        </a:p>
      </dgm:t>
    </dgm:pt>
    <dgm:pt modelId="{80949903-D90E-5C4B-8A33-96A7FEB04333}">
      <dgm:prSet phldrT="[文本]"/>
      <dgm:spPr/>
      <dgm:t>
        <a:bodyPr/>
        <a:lstStyle/>
        <a:p>
          <a:pPr>
            <a:lnSpc>
              <a:spcPct val="100000"/>
            </a:lnSpc>
          </a:pPr>
          <a:r>
            <a:rPr lang="zh-CN" altLang="en-US" dirty="0"/>
            <a:t>交通</a:t>
          </a:r>
        </a:p>
      </dgm:t>
    </dgm:pt>
    <dgm:pt modelId="{ACAA75BA-2F4A-7849-B424-EA66CBDC611E}" type="parTrans" cxnId="{CB570C60-0E00-5E44-B967-EE4E08EED4CD}">
      <dgm:prSet/>
      <dgm:spPr/>
      <dgm:t>
        <a:bodyPr/>
        <a:lstStyle/>
        <a:p>
          <a:endParaRPr lang="zh-CN" altLang="en-US"/>
        </a:p>
      </dgm:t>
    </dgm:pt>
    <dgm:pt modelId="{0AB46EA1-4E9B-934C-BD8E-49C858C0C085}" type="sibTrans" cxnId="{CB570C60-0E00-5E44-B967-EE4E08EED4CD}">
      <dgm:prSet/>
      <dgm:spPr/>
      <dgm:t>
        <a:bodyPr/>
        <a:lstStyle/>
        <a:p>
          <a:endParaRPr lang="zh-CN" altLang="en-US"/>
        </a:p>
      </dgm:t>
    </dgm:pt>
    <dgm:pt modelId="{9496B39B-D34C-964C-ADA2-99CC5FDBA0B9}">
      <dgm:prSet phldrT="[文本]"/>
      <dgm:spPr/>
      <dgm:t>
        <a:bodyPr/>
        <a:lstStyle/>
        <a:p>
          <a:pPr>
            <a:lnSpc>
              <a:spcPct val="100000"/>
            </a:lnSpc>
            <a:defRPr b="1"/>
          </a:pPr>
          <a:r>
            <a:rPr lang="zh-CN" altLang="en-US"/>
            <a:t>实物状况</a:t>
          </a:r>
        </a:p>
      </dgm:t>
    </dgm:pt>
    <dgm:pt modelId="{9AB7742A-21D4-A148-8FD0-88F024ECF877}" type="parTrans" cxnId="{9E588FDF-4069-5948-A5C1-0217A5B3ED0B}">
      <dgm:prSet/>
      <dgm:spPr/>
      <dgm:t>
        <a:bodyPr/>
        <a:lstStyle/>
        <a:p>
          <a:endParaRPr lang="zh-CN" altLang="en-US"/>
        </a:p>
      </dgm:t>
    </dgm:pt>
    <dgm:pt modelId="{55E78FDC-8FBB-F449-BAC3-6F9CA380E638}" type="sibTrans" cxnId="{9E588FDF-4069-5948-A5C1-0217A5B3ED0B}">
      <dgm:prSet/>
      <dgm:spPr/>
      <dgm:t>
        <a:bodyPr/>
        <a:lstStyle/>
        <a:p>
          <a:endParaRPr lang="zh-CN" altLang="en-US"/>
        </a:p>
      </dgm:t>
    </dgm:pt>
    <dgm:pt modelId="{A7667654-8448-784E-A44F-38A8F4D5B569}">
      <dgm:prSet phldrT="[文本]"/>
      <dgm:spPr/>
      <dgm:t>
        <a:bodyPr/>
        <a:lstStyle/>
        <a:p>
          <a:pPr>
            <a:lnSpc>
              <a:spcPct val="100000"/>
            </a:lnSpc>
          </a:pPr>
          <a:r>
            <a:rPr lang="zh-CN" altLang="en-US" dirty="0"/>
            <a:t>建筑物实物状况</a:t>
          </a:r>
        </a:p>
      </dgm:t>
    </dgm:pt>
    <dgm:pt modelId="{1D7A15B7-6C5F-F24F-8DBB-9CF1882CF501}" type="parTrans" cxnId="{68B1A683-AC22-D742-B417-64DA8C187290}">
      <dgm:prSet/>
      <dgm:spPr/>
      <dgm:t>
        <a:bodyPr/>
        <a:lstStyle/>
        <a:p>
          <a:endParaRPr lang="zh-CN" altLang="en-US"/>
        </a:p>
      </dgm:t>
    </dgm:pt>
    <dgm:pt modelId="{2F1A93C5-9A4D-8A48-9B84-6D6268523DF9}" type="sibTrans" cxnId="{68B1A683-AC22-D742-B417-64DA8C187290}">
      <dgm:prSet/>
      <dgm:spPr/>
      <dgm:t>
        <a:bodyPr/>
        <a:lstStyle/>
        <a:p>
          <a:endParaRPr lang="zh-CN" altLang="en-US"/>
        </a:p>
      </dgm:t>
    </dgm:pt>
    <dgm:pt modelId="{870B2C22-AE6C-1F46-9D1C-C75D844608B5}">
      <dgm:prSet phldrT="[文本]"/>
      <dgm:spPr/>
      <dgm:t>
        <a:bodyPr/>
        <a:lstStyle/>
        <a:p>
          <a:pPr>
            <a:lnSpc>
              <a:spcPct val="100000"/>
            </a:lnSpc>
          </a:pPr>
          <a:r>
            <a:rPr lang="zh-CN" altLang="en-US" dirty="0"/>
            <a:t>土地实物状况</a:t>
          </a:r>
        </a:p>
      </dgm:t>
    </dgm:pt>
    <dgm:pt modelId="{FFE65F87-BB25-2245-81E7-E692DCCF0B9A}" type="parTrans" cxnId="{CF459B19-6FA7-FE40-8A36-D06164173ADD}">
      <dgm:prSet/>
      <dgm:spPr/>
      <dgm:t>
        <a:bodyPr/>
        <a:lstStyle/>
        <a:p>
          <a:endParaRPr lang="zh-CN" altLang="en-US"/>
        </a:p>
      </dgm:t>
    </dgm:pt>
    <dgm:pt modelId="{5AFD2F2E-F3D3-1A4C-A321-22A930E78186}" type="sibTrans" cxnId="{CF459B19-6FA7-FE40-8A36-D06164173ADD}">
      <dgm:prSet/>
      <dgm:spPr/>
      <dgm:t>
        <a:bodyPr/>
        <a:lstStyle/>
        <a:p>
          <a:endParaRPr lang="zh-CN" altLang="en-US"/>
        </a:p>
      </dgm:t>
    </dgm:pt>
    <dgm:pt modelId="{71817F29-B9D0-844F-819F-3628859B025C}">
      <dgm:prSet phldrT="[文本]"/>
      <dgm:spPr/>
      <dgm:t>
        <a:bodyPr/>
        <a:lstStyle/>
        <a:p>
          <a:pPr>
            <a:lnSpc>
              <a:spcPct val="100000"/>
            </a:lnSpc>
            <a:defRPr b="1"/>
          </a:pPr>
          <a:r>
            <a:rPr lang="zh-CN" altLang="en-US"/>
            <a:t>权益状况</a:t>
          </a:r>
        </a:p>
      </dgm:t>
    </dgm:pt>
    <dgm:pt modelId="{123527DE-45C8-F04A-A3B7-05C82FB61514}" type="parTrans" cxnId="{5B693620-3C67-3345-93B4-D2F1E98E7E16}">
      <dgm:prSet/>
      <dgm:spPr/>
      <dgm:t>
        <a:bodyPr/>
        <a:lstStyle/>
        <a:p>
          <a:endParaRPr lang="zh-CN" altLang="en-US"/>
        </a:p>
      </dgm:t>
    </dgm:pt>
    <dgm:pt modelId="{BF94C46E-8275-2F4D-8A10-AF3CF756F7B6}" type="sibTrans" cxnId="{5B693620-3C67-3345-93B4-D2F1E98E7E16}">
      <dgm:prSet/>
      <dgm:spPr/>
      <dgm:t>
        <a:bodyPr/>
        <a:lstStyle/>
        <a:p>
          <a:endParaRPr lang="zh-CN" altLang="en-US"/>
        </a:p>
      </dgm:t>
    </dgm:pt>
    <dgm:pt modelId="{D22AB32F-411B-D84C-A664-38404D3CFE25}">
      <dgm:prSet phldrT="[文本]"/>
      <dgm:spPr/>
      <dgm:t>
        <a:bodyPr/>
        <a:lstStyle/>
        <a:p>
          <a:pPr>
            <a:lnSpc>
              <a:spcPct val="100000"/>
            </a:lnSpc>
          </a:pPr>
          <a:r>
            <a:rPr lang="zh-CN" altLang="en-US" dirty="0"/>
            <a:t>注意与可比实例选取过程衔接</a:t>
          </a:r>
        </a:p>
      </dgm:t>
    </dgm:pt>
    <dgm:pt modelId="{1157C241-77F0-234A-86AE-A17315AFA4AE}" type="parTrans" cxnId="{F3601B2D-BB56-D548-8922-DEBBF02FF3A1}">
      <dgm:prSet/>
      <dgm:spPr/>
      <dgm:t>
        <a:bodyPr/>
        <a:lstStyle/>
        <a:p>
          <a:endParaRPr lang="zh-CN" altLang="en-US"/>
        </a:p>
      </dgm:t>
    </dgm:pt>
    <dgm:pt modelId="{22DB129F-DDE2-9943-9EF4-895F4E3BB060}" type="sibTrans" cxnId="{F3601B2D-BB56-D548-8922-DEBBF02FF3A1}">
      <dgm:prSet/>
      <dgm:spPr/>
      <dgm:t>
        <a:bodyPr/>
        <a:lstStyle/>
        <a:p>
          <a:endParaRPr lang="zh-CN" altLang="en-US"/>
        </a:p>
      </dgm:t>
    </dgm:pt>
    <dgm:pt modelId="{7FB2259E-B0B6-1248-B350-CB85632ADB24}">
      <dgm:prSet phldrT="[文本]"/>
      <dgm:spPr/>
      <dgm:t>
        <a:bodyPr/>
        <a:lstStyle/>
        <a:p>
          <a:pPr>
            <a:lnSpc>
              <a:spcPct val="100000"/>
            </a:lnSpc>
          </a:pPr>
          <a:r>
            <a:rPr lang="zh-CN" altLang="en-US" dirty="0"/>
            <a:t>外部配套设施</a:t>
          </a:r>
        </a:p>
      </dgm:t>
    </dgm:pt>
    <dgm:pt modelId="{AD52F5E8-EFB3-9343-998F-26E1105B2710}" type="parTrans" cxnId="{0566B9D7-4B03-9341-BB2B-F0ECFC75DA03}">
      <dgm:prSet/>
      <dgm:spPr/>
      <dgm:t>
        <a:bodyPr/>
        <a:lstStyle/>
        <a:p>
          <a:endParaRPr lang="zh-CN" altLang="en-US"/>
        </a:p>
      </dgm:t>
    </dgm:pt>
    <dgm:pt modelId="{8BB82A99-D6A6-054F-9608-845DA035C512}" type="sibTrans" cxnId="{0566B9D7-4B03-9341-BB2B-F0ECFC75DA03}">
      <dgm:prSet/>
      <dgm:spPr/>
      <dgm:t>
        <a:bodyPr/>
        <a:lstStyle/>
        <a:p>
          <a:endParaRPr lang="zh-CN" altLang="en-US"/>
        </a:p>
      </dgm:t>
    </dgm:pt>
    <dgm:pt modelId="{F05C6845-3EA9-324D-B927-B2487E78A14D}">
      <dgm:prSet phldrT="[文本]"/>
      <dgm:spPr/>
      <dgm:t>
        <a:bodyPr/>
        <a:lstStyle/>
        <a:p>
          <a:pPr>
            <a:lnSpc>
              <a:spcPct val="100000"/>
            </a:lnSpc>
          </a:pPr>
          <a:r>
            <a:rPr lang="zh-CN" altLang="en-US" dirty="0"/>
            <a:t>周围环境</a:t>
          </a:r>
        </a:p>
      </dgm:t>
    </dgm:pt>
    <dgm:pt modelId="{A739F7B8-9D3D-7947-B366-A73A3C684EF1}" type="parTrans" cxnId="{AC2F09C9-C2ED-7A42-B3D0-575AD863C62A}">
      <dgm:prSet/>
      <dgm:spPr/>
      <dgm:t>
        <a:bodyPr/>
        <a:lstStyle/>
        <a:p>
          <a:endParaRPr lang="zh-CN" altLang="en-US"/>
        </a:p>
      </dgm:t>
    </dgm:pt>
    <dgm:pt modelId="{48599D8E-FDEA-0041-A777-5B3F0722950C}" type="sibTrans" cxnId="{AC2F09C9-C2ED-7A42-B3D0-575AD863C62A}">
      <dgm:prSet/>
      <dgm:spPr/>
      <dgm:t>
        <a:bodyPr/>
        <a:lstStyle/>
        <a:p>
          <a:endParaRPr lang="zh-CN" altLang="en-US"/>
        </a:p>
      </dgm:t>
    </dgm:pt>
    <dgm:pt modelId="{E098D19A-36EB-45E9-BF40-3A87FB38F064}" type="pres">
      <dgm:prSet presAssocID="{C094D9C5-1D78-4D41-B6F2-D5E35D8986DB}" presName="root" presStyleCnt="0">
        <dgm:presLayoutVars>
          <dgm:dir/>
          <dgm:resizeHandles val="exact"/>
        </dgm:presLayoutVars>
      </dgm:prSet>
      <dgm:spPr/>
    </dgm:pt>
    <dgm:pt modelId="{72B75563-CF00-4FFB-871F-5476434173AF}" type="pres">
      <dgm:prSet presAssocID="{95AA95E4-B20D-E245-8782-3AF070DDEED9}" presName="compNode" presStyleCnt="0"/>
      <dgm:spPr/>
    </dgm:pt>
    <dgm:pt modelId="{CF91E913-02E6-4C6D-A156-C6E0B40BE105}" type="pres">
      <dgm:prSet presAssocID="{95AA95E4-B20D-E245-8782-3AF070DDEE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1A824444-B8E5-4DD8-9E4E-898CFF52005B}" type="pres">
      <dgm:prSet presAssocID="{95AA95E4-B20D-E245-8782-3AF070DDEED9}" presName="iconSpace" presStyleCnt="0"/>
      <dgm:spPr/>
    </dgm:pt>
    <dgm:pt modelId="{DC0311DF-FC7B-4EB1-8A06-48E318EE337D}" type="pres">
      <dgm:prSet presAssocID="{95AA95E4-B20D-E245-8782-3AF070DDEED9}" presName="parTx" presStyleLbl="revTx" presStyleIdx="0" presStyleCnt="6">
        <dgm:presLayoutVars>
          <dgm:chMax val="0"/>
          <dgm:chPref val="0"/>
        </dgm:presLayoutVars>
      </dgm:prSet>
      <dgm:spPr/>
    </dgm:pt>
    <dgm:pt modelId="{302A3646-7430-463B-928D-6DE73F28AB3C}" type="pres">
      <dgm:prSet presAssocID="{95AA95E4-B20D-E245-8782-3AF070DDEED9}" presName="txSpace" presStyleCnt="0"/>
      <dgm:spPr/>
    </dgm:pt>
    <dgm:pt modelId="{CF2D7630-A833-4442-BCEB-FAFC6086A6BE}" type="pres">
      <dgm:prSet presAssocID="{95AA95E4-B20D-E245-8782-3AF070DDEED9}" presName="desTx" presStyleLbl="revTx" presStyleIdx="1" presStyleCnt="6">
        <dgm:presLayoutVars/>
      </dgm:prSet>
      <dgm:spPr/>
    </dgm:pt>
    <dgm:pt modelId="{F751C180-16A6-48DE-BAD7-97B069A0D41A}" type="pres">
      <dgm:prSet presAssocID="{0E7DAC25-B204-AB42-978D-AD153A2B097F}" presName="sibTrans" presStyleCnt="0"/>
      <dgm:spPr/>
    </dgm:pt>
    <dgm:pt modelId="{B2719467-CAC4-4EBE-8803-4560B76C0543}" type="pres">
      <dgm:prSet presAssocID="{9496B39B-D34C-964C-ADA2-99CC5FDBA0B9}" presName="compNode" presStyleCnt="0"/>
      <dgm:spPr/>
    </dgm:pt>
    <dgm:pt modelId="{EA416033-6994-48E7-B518-1D918BCF95DB}" type="pres">
      <dgm:prSet presAssocID="{9496B39B-D34C-964C-ADA2-99CC5FDBA0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 scene"/>
        </a:ext>
      </dgm:extLst>
    </dgm:pt>
    <dgm:pt modelId="{8F5B6A07-1036-4C3A-A33D-B24F91F851BA}" type="pres">
      <dgm:prSet presAssocID="{9496B39B-D34C-964C-ADA2-99CC5FDBA0B9}" presName="iconSpace" presStyleCnt="0"/>
      <dgm:spPr/>
    </dgm:pt>
    <dgm:pt modelId="{87658209-E36A-48E5-898A-4579DC248290}" type="pres">
      <dgm:prSet presAssocID="{9496B39B-D34C-964C-ADA2-99CC5FDBA0B9}" presName="parTx" presStyleLbl="revTx" presStyleIdx="2" presStyleCnt="6">
        <dgm:presLayoutVars>
          <dgm:chMax val="0"/>
          <dgm:chPref val="0"/>
        </dgm:presLayoutVars>
      </dgm:prSet>
      <dgm:spPr/>
    </dgm:pt>
    <dgm:pt modelId="{D48B57E4-8811-4585-8E4E-83087519E038}" type="pres">
      <dgm:prSet presAssocID="{9496B39B-D34C-964C-ADA2-99CC5FDBA0B9}" presName="txSpace" presStyleCnt="0"/>
      <dgm:spPr/>
    </dgm:pt>
    <dgm:pt modelId="{7E53424A-DE56-4FAB-BF99-0229261DDC58}" type="pres">
      <dgm:prSet presAssocID="{9496B39B-D34C-964C-ADA2-99CC5FDBA0B9}" presName="desTx" presStyleLbl="revTx" presStyleIdx="3" presStyleCnt="6">
        <dgm:presLayoutVars/>
      </dgm:prSet>
      <dgm:spPr/>
    </dgm:pt>
    <dgm:pt modelId="{DD6453F0-FE6A-4167-8214-2E8EB72AA1E1}" type="pres">
      <dgm:prSet presAssocID="{55E78FDC-8FBB-F449-BAC3-6F9CA380E638}" presName="sibTrans" presStyleCnt="0"/>
      <dgm:spPr/>
    </dgm:pt>
    <dgm:pt modelId="{44D1192D-F3A6-4E89-B10B-3A3F38F4FFB3}" type="pres">
      <dgm:prSet presAssocID="{71817F29-B9D0-844F-819F-3628859B025C}" presName="compNode" presStyleCnt="0"/>
      <dgm:spPr/>
    </dgm:pt>
    <dgm:pt modelId="{15BD0FAB-EA83-43C4-920F-747F79A45257}" type="pres">
      <dgm:prSet presAssocID="{71817F29-B9D0-844F-819F-3628859B02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E20D18CF-A44D-4BC4-A0D4-AC0EABCAE5B8}" type="pres">
      <dgm:prSet presAssocID="{71817F29-B9D0-844F-819F-3628859B025C}" presName="iconSpace" presStyleCnt="0"/>
      <dgm:spPr/>
    </dgm:pt>
    <dgm:pt modelId="{404ECF33-1D89-4AE2-8622-E1D75A153193}" type="pres">
      <dgm:prSet presAssocID="{71817F29-B9D0-844F-819F-3628859B025C}" presName="parTx" presStyleLbl="revTx" presStyleIdx="4" presStyleCnt="6">
        <dgm:presLayoutVars>
          <dgm:chMax val="0"/>
          <dgm:chPref val="0"/>
        </dgm:presLayoutVars>
      </dgm:prSet>
      <dgm:spPr/>
    </dgm:pt>
    <dgm:pt modelId="{28249398-D421-4BA3-8E5B-1E50C77CE63D}" type="pres">
      <dgm:prSet presAssocID="{71817F29-B9D0-844F-819F-3628859B025C}" presName="txSpace" presStyleCnt="0"/>
      <dgm:spPr/>
    </dgm:pt>
    <dgm:pt modelId="{08350B12-78E4-4276-9F66-3DB8EE00A350}" type="pres">
      <dgm:prSet presAssocID="{71817F29-B9D0-844F-819F-3628859B025C}" presName="desTx" presStyleLbl="revTx" presStyleIdx="5" presStyleCnt="6">
        <dgm:presLayoutVars/>
      </dgm:prSet>
      <dgm:spPr/>
    </dgm:pt>
  </dgm:ptLst>
  <dgm:cxnLst>
    <dgm:cxn modelId="{8BBEBE07-B3F1-E144-9F41-AF7E4C0C02F5}" type="presOf" srcId="{0CAA61F5-8656-DB4C-A233-CDC1A62099CB}" destId="{CF2D7630-A833-4442-BCEB-FAFC6086A6BE}" srcOrd="0" destOrd="0" presId="urn:microsoft.com/office/officeart/2018/5/layout/CenteredIconLabelDescriptionList"/>
    <dgm:cxn modelId="{B330850F-31C2-BD42-86AD-B6178BF27364}" type="presOf" srcId="{71817F29-B9D0-844F-819F-3628859B025C}" destId="{404ECF33-1D89-4AE2-8622-E1D75A153193}" srcOrd="0" destOrd="0" presId="urn:microsoft.com/office/officeart/2018/5/layout/CenteredIconLabelDescriptionList"/>
    <dgm:cxn modelId="{CC63EA11-A1AD-784A-9ACF-45F185497B5F}" type="presOf" srcId="{A7667654-8448-784E-A44F-38A8F4D5B569}" destId="{7E53424A-DE56-4FAB-BF99-0229261DDC58}" srcOrd="0" destOrd="0" presId="urn:microsoft.com/office/officeart/2018/5/layout/CenteredIconLabelDescriptionList"/>
    <dgm:cxn modelId="{59DD7019-28C1-F447-9983-EDB8461AB804}" type="presOf" srcId="{F05C6845-3EA9-324D-B927-B2487E78A14D}" destId="{CF2D7630-A833-4442-BCEB-FAFC6086A6BE}" srcOrd="0" destOrd="3" presId="urn:microsoft.com/office/officeart/2018/5/layout/CenteredIconLabelDescriptionList"/>
    <dgm:cxn modelId="{CF459B19-6FA7-FE40-8A36-D06164173ADD}" srcId="{9496B39B-D34C-964C-ADA2-99CC5FDBA0B9}" destId="{870B2C22-AE6C-1F46-9D1C-C75D844608B5}" srcOrd="1" destOrd="0" parTransId="{FFE65F87-BB25-2245-81E7-E692DCCF0B9A}" sibTransId="{5AFD2F2E-F3D3-1A4C-A321-22A930E78186}"/>
    <dgm:cxn modelId="{4D3D451B-D14E-C848-BCFE-5B7CBF91FF70}" type="presOf" srcId="{D22AB32F-411B-D84C-A664-38404D3CFE25}" destId="{08350B12-78E4-4276-9F66-3DB8EE00A350}" srcOrd="0" destOrd="0" presId="urn:microsoft.com/office/officeart/2018/5/layout/CenteredIconLabelDescriptionList"/>
    <dgm:cxn modelId="{5B693620-3C67-3345-93B4-D2F1E98E7E16}" srcId="{C094D9C5-1D78-4D41-B6F2-D5E35D8986DB}" destId="{71817F29-B9D0-844F-819F-3628859B025C}" srcOrd="2" destOrd="0" parTransId="{123527DE-45C8-F04A-A3B7-05C82FB61514}" sibTransId="{BF94C46E-8275-2F4D-8A10-AF3CF756F7B6}"/>
    <dgm:cxn modelId="{F3601B2D-BB56-D548-8922-DEBBF02FF3A1}" srcId="{71817F29-B9D0-844F-819F-3628859B025C}" destId="{D22AB32F-411B-D84C-A664-38404D3CFE25}" srcOrd="0" destOrd="0" parTransId="{1157C241-77F0-234A-86AE-A17315AFA4AE}" sibTransId="{22DB129F-DDE2-9943-9EF4-895F4E3BB060}"/>
    <dgm:cxn modelId="{F25B5B39-6967-D345-A756-8881F4A35D94}" type="presOf" srcId="{870B2C22-AE6C-1F46-9D1C-C75D844608B5}" destId="{7E53424A-DE56-4FAB-BF99-0229261DDC58}" srcOrd="0" destOrd="1" presId="urn:microsoft.com/office/officeart/2018/5/layout/CenteredIconLabelDescriptionList"/>
    <dgm:cxn modelId="{48404B3B-4BD4-E540-87EE-64F0CAE2B294}" type="presOf" srcId="{C094D9C5-1D78-4D41-B6F2-D5E35D8986DB}" destId="{E098D19A-36EB-45E9-BF40-3A87FB38F064}" srcOrd="0" destOrd="0" presId="urn:microsoft.com/office/officeart/2018/5/layout/CenteredIconLabelDescriptionList"/>
    <dgm:cxn modelId="{E272AB5D-D309-2B4D-A03E-01E8E2DB10AC}" type="presOf" srcId="{7FB2259E-B0B6-1248-B350-CB85632ADB24}" destId="{CF2D7630-A833-4442-BCEB-FAFC6086A6BE}" srcOrd="0" destOrd="2" presId="urn:microsoft.com/office/officeart/2018/5/layout/CenteredIconLabelDescriptionList"/>
    <dgm:cxn modelId="{CB570C60-0E00-5E44-B967-EE4E08EED4CD}" srcId="{95AA95E4-B20D-E245-8782-3AF070DDEED9}" destId="{80949903-D90E-5C4B-8A33-96A7FEB04333}" srcOrd="1" destOrd="0" parTransId="{ACAA75BA-2F4A-7849-B424-EA66CBDC611E}" sibTransId="{0AB46EA1-4E9B-934C-BD8E-49C858C0C085}"/>
    <dgm:cxn modelId="{9C91D46B-4ED1-B644-9C06-BC8ED082825D}" type="presOf" srcId="{80949903-D90E-5C4B-8A33-96A7FEB04333}" destId="{CF2D7630-A833-4442-BCEB-FAFC6086A6BE}" srcOrd="0" destOrd="1" presId="urn:microsoft.com/office/officeart/2018/5/layout/CenteredIconLabelDescriptionList"/>
    <dgm:cxn modelId="{68B1A683-AC22-D742-B417-64DA8C187290}" srcId="{9496B39B-D34C-964C-ADA2-99CC5FDBA0B9}" destId="{A7667654-8448-784E-A44F-38A8F4D5B569}" srcOrd="0" destOrd="0" parTransId="{1D7A15B7-6C5F-F24F-8DBB-9CF1882CF501}" sibTransId="{2F1A93C5-9A4D-8A48-9B84-6D6268523DF9}"/>
    <dgm:cxn modelId="{F8AE15AD-4212-5A42-8BEC-3F51C38D298A}" srcId="{C094D9C5-1D78-4D41-B6F2-D5E35D8986DB}" destId="{95AA95E4-B20D-E245-8782-3AF070DDEED9}" srcOrd="0" destOrd="0" parTransId="{4CC7B2DC-F131-8548-9066-C6013858A687}" sibTransId="{0E7DAC25-B204-AB42-978D-AD153A2B097F}"/>
    <dgm:cxn modelId="{938452B3-8792-204D-A23D-8D196D0C52DA}" type="presOf" srcId="{9496B39B-D34C-964C-ADA2-99CC5FDBA0B9}" destId="{87658209-E36A-48E5-898A-4579DC248290}" srcOrd="0" destOrd="0" presId="urn:microsoft.com/office/officeart/2018/5/layout/CenteredIconLabelDescriptionList"/>
    <dgm:cxn modelId="{979B9EB7-4A57-8A48-8592-96C829BE91FD}" srcId="{95AA95E4-B20D-E245-8782-3AF070DDEED9}" destId="{0CAA61F5-8656-DB4C-A233-CDC1A62099CB}" srcOrd="0" destOrd="0" parTransId="{000FBE05-FD86-3B4F-A23D-4980B96A9D25}" sibTransId="{ABDB30FF-D92A-8C45-9D87-47E999B35BC4}"/>
    <dgm:cxn modelId="{AC2F09C9-C2ED-7A42-B3D0-575AD863C62A}" srcId="{95AA95E4-B20D-E245-8782-3AF070DDEED9}" destId="{F05C6845-3EA9-324D-B927-B2487E78A14D}" srcOrd="3" destOrd="0" parTransId="{A739F7B8-9D3D-7947-B366-A73A3C684EF1}" sibTransId="{48599D8E-FDEA-0041-A777-5B3F0722950C}"/>
    <dgm:cxn modelId="{A408F3D2-6DE1-F945-9AD7-D0391D94C30E}" type="presOf" srcId="{95AA95E4-B20D-E245-8782-3AF070DDEED9}" destId="{DC0311DF-FC7B-4EB1-8A06-48E318EE337D}" srcOrd="0" destOrd="0" presId="urn:microsoft.com/office/officeart/2018/5/layout/CenteredIconLabelDescriptionList"/>
    <dgm:cxn modelId="{0566B9D7-4B03-9341-BB2B-F0ECFC75DA03}" srcId="{95AA95E4-B20D-E245-8782-3AF070DDEED9}" destId="{7FB2259E-B0B6-1248-B350-CB85632ADB24}" srcOrd="2" destOrd="0" parTransId="{AD52F5E8-EFB3-9343-998F-26E1105B2710}" sibTransId="{8BB82A99-D6A6-054F-9608-845DA035C512}"/>
    <dgm:cxn modelId="{9E588FDF-4069-5948-A5C1-0217A5B3ED0B}" srcId="{C094D9C5-1D78-4D41-B6F2-D5E35D8986DB}" destId="{9496B39B-D34C-964C-ADA2-99CC5FDBA0B9}" srcOrd="1" destOrd="0" parTransId="{9AB7742A-21D4-A148-8FD0-88F024ECF877}" sibTransId="{55E78FDC-8FBB-F449-BAC3-6F9CA380E638}"/>
    <dgm:cxn modelId="{C4E85C70-776F-7E4F-9035-82A499074D0C}" type="presParOf" srcId="{E098D19A-36EB-45E9-BF40-3A87FB38F064}" destId="{72B75563-CF00-4FFB-871F-5476434173AF}" srcOrd="0" destOrd="0" presId="urn:microsoft.com/office/officeart/2018/5/layout/CenteredIconLabelDescriptionList"/>
    <dgm:cxn modelId="{7A5591F5-2A13-D54B-848B-9EE1B5004F4A}" type="presParOf" srcId="{72B75563-CF00-4FFB-871F-5476434173AF}" destId="{CF91E913-02E6-4C6D-A156-C6E0B40BE105}" srcOrd="0" destOrd="0" presId="urn:microsoft.com/office/officeart/2018/5/layout/CenteredIconLabelDescriptionList"/>
    <dgm:cxn modelId="{53670983-99FB-6747-99EF-3CBACF516F85}" type="presParOf" srcId="{72B75563-CF00-4FFB-871F-5476434173AF}" destId="{1A824444-B8E5-4DD8-9E4E-898CFF52005B}" srcOrd="1" destOrd="0" presId="urn:microsoft.com/office/officeart/2018/5/layout/CenteredIconLabelDescriptionList"/>
    <dgm:cxn modelId="{8D7DD4C2-92C7-FA43-922C-C39CEE22090F}" type="presParOf" srcId="{72B75563-CF00-4FFB-871F-5476434173AF}" destId="{DC0311DF-FC7B-4EB1-8A06-48E318EE337D}" srcOrd="2" destOrd="0" presId="urn:microsoft.com/office/officeart/2018/5/layout/CenteredIconLabelDescriptionList"/>
    <dgm:cxn modelId="{B0F8C273-14F0-8C4C-8713-601FECFB3A12}" type="presParOf" srcId="{72B75563-CF00-4FFB-871F-5476434173AF}" destId="{302A3646-7430-463B-928D-6DE73F28AB3C}" srcOrd="3" destOrd="0" presId="urn:microsoft.com/office/officeart/2018/5/layout/CenteredIconLabelDescriptionList"/>
    <dgm:cxn modelId="{54AECAB9-4384-494C-A72C-5DA8DF0F9789}" type="presParOf" srcId="{72B75563-CF00-4FFB-871F-5476434173AF}" destId="{CF2D7630-A833-4442-BCEB-FAFC6086A6BE}" srcOrd="4" destOrd="0" presId="urn:microsoft.com/office/officeart/2018/5/layout/CenteredIconLabelDescriptionList"/>
    <dgm:cxn modelId="{EF2ABA8F-580D-854B-9997-DEE37A2870D5}" type="presParOf" srcId="{E098D19A-36EB-45E9-BF40-3A87FB38F064}" destId="{F751C180-16A6-48DE-BAD7-97B069A0D41A}" srcOrd="1" destOrd="0" presId="urn:microsoft.com/office/officeart/2018/5/layout/CenteredIconLabelDescriptionList"/>
    <dgm:cxn modelId="{1FC284B9-B614-074A-87D1-178BCB543BAC}" type="presParOf" srcId="{E098D19A-36EB-45E9-BF40-3A87FB38F064}" destId="{B2719467-CAC4-4EBE-8803-4560B76C0543}" srcOrd="2" destOrd="0" presId="urn:microsoft.com/office/officeart/2018/5/layout/CenteredIconLabelDescriptionList"/>
    <dgm:cxn modelId="{E26D53C2-FD8F-FA4E-BBC2-256FC270A2C2}" type="presParOf" srcId="{B2719467-CAC4-4EBE-8803-4560B76C0543}" destId="{EA416033-6994-48E7-B518-1D918BCF95DB}" srcOrd="0" destOrd="0" presId="urn:microsoft.com/office/officeart/2018/5/layout/CenteredIconLabelDescriptionList"/>
    <dgm:cxn modelId="{A20C6FA2-EFD6-D34A-A3AD-793CC7C96F10}" type="presParOf" srcId="{B2719467-CAC4-4EBE-8803-4560B76C0543}" destId="{8F5B6A07-1036-4C3A-A33D-B24F91F851BA}" srcOrd="1" destOrd="0" presId="urn:microsoft.com/office/officeart/2018/5/layout/CenteredIconLabelDescriptionList"/>
    <dgm:cxn modelId="{553BF771-1144-FC47-B922-7EB1E7B1E4A7}" type="presParOf" srcId="{B2719467-CAC4-4EBE-8803-4560B76C0543}" destId="{87658209-E36A-48E5-898A-4579DC248290}" srcOrd="2" destOrd="0" presId="urn:microsoft.com/office/officeart/2018/5/layout/CenteredIconLabelDescriptionList"/>
    <dgm:cxn modelId="{A6AAAD44-5AD4-A84F-8ECC-70DF51E968F9}" type="presParOf" srcId="{B2719467-CAC4-4EBE-8803-4560B76C0543}" destId="{D48B57E4-8811-4585-8E4E-83087519E038}" srcOrd="3" destOrd="0" presId="urn:microsoft.com/office/officeart/2018/5/layout/CenteredIconLabelDescriptionList"/>
    <dgm:cxn modelId="{1ED36E53-29FC-D842-86A2-0A3C933DCB2E}" type="presParOf" srcId="{B2719467-CAC4-4EBE-8803-4560B76C0543}" destId="{7E53424A-DE56-4FAB-BF99-0229261DDC58}" srcOrd="4" destOrd="0" presId="urn:microsoft.com/office/officeart/2018/5/layout/CenteredIconLabelDescriptionList"/>
    <dgm:cxn modelId="{4DA5C74A-CFE7-3B4D-92E4-B86F5DC29FCE}" type="presParOf" srcId="{E098D19A-36EB-45E9-BF40-3A87FB38F064}" destId="{DD6453F0-FE6A-4167-8214-2E8EB72AA1E1}" srcOrd="3" destOrd="0" presId="urn:microsoft.com/office/officeart/2018/5/layout/CenteredIconLabelDescriptionList"/>
    <dgm:cxn modelId="{8C04ADEF-9E0A-A546-9467-E1F476332DBB}" type="presParOf" srcId="{E098D19A-36EB-45E9-BF40-3A87FB38F064}" destId="{44D1192D-F3A6-4E89-B10B-3A3F38F4FFB3}" srcOrd="4" destOrd="0" presId="urn:microsoft.com/office/officeart/2018/5/layout/CenteredIconLabelDescriptionList"/>
    <dgm:cxn modelId="{E019C591-F5EA-8D41-82F1-4F4F008E4A72}" type="presParOf" srcId="{44D1192D-F3A6-4E89-B10B-3A3F38F4FFB3}" destId="{15BD0FAB-EA83-43C4-920F-747F79A45257}" srcOrd="0" destOrd="0" presId="urn:microsoft.com/office/officeart/2018/5/layout/CenteredIconLabelDescriptionList"/>
    <dgm:cxn modelId="{319CCAC3-77F8-AE4A-A523-3047387F1D46}" type="presParOf" srcId="{44D1192D-F3A6-4E89-B10B-3A3F38F4FFB3}" destId="{E20D18CF-A44D-4BC4-A0D4-AC0EABCAE5B8}" srcOrd="1" destOrd="0" presId="urn:microsoft.com/office/officeart/2018/5/layout/CenteredIconLabelDescriptionList"/>
    <dgm:cxn modelId="{36F5BB2B-2918-D445-9224-7574A1B1A2DF}" type="presParOf" srcId="{44D1192D-F3A6-4E89-B10B-3A3F38F4FFB3}" destId="{404ECF33-1D89-4AE2-8622-E1D75A153193}" srcOrd="2" destOrd="0" presId="urn:microsoft.com/office/officeart/2018/5/layout/CenteredIconLabelDescriptionList"/>
    <dgm:cxn modelId="{E117E144-4CA0-E646-9181-CA191ABC25DD}" type="presParOf" srcId="{44D1192D-F3A6-4E89-B10B-3A3F38F4FFB3}" destId="{28249398-D421-4BA3-8E5B-1E50C77CE63D}" srcOrd="3" destOrd="0" presId="urn:microsoft.com/office/officeart/2018/5/layout/CenteredIconLabelDescriptionList"/>
    <dgm:cxn modelId="{9CE0ADD9-2160-B041-A1C5-E5D79767C424}" type="presParOf" srcId="{44D1192D-F3A6-4E89-B10B-3A3F38F4FFB3}" destId="{08350B12-78E4-4276-9F66-3DB8EE00A35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070A184-9AE1-D448-9300-0D60215198AC}"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zh-CN" altLang="en-US"/>
        </a:p>
      </dgm:t>
    </dgm:pt>
    <dgm:pt modelId="{8DF0B962-8B6B-6A4F-8D51-6619CD1BCFFA}">
      <dgm:prSet phldrT="[文本]" custT="1"/>
      <dgm:spPr/>
      <dgm:t>
        <a:bodyPr/>
        <a:lstStyle/>
        <a:p>
          <a:r>
            <a:rPr lang="zh-CN" altLang="en-US" sz="1100" dirty="0"/>
            <a:t>比准价格</a:t>
          </a:r>
        </a:p>
      </dgm:t>
    </dgm:pt>
    <dgm:pt modelId="{6FDC3BC7-A4D0-2F43-8E8D-8C359EFB928F}" type="parTrans" cxnId="{2EFDFC5E-FA33-4E4E-8BBD-A556AA10E257}">
      <dgm:prSet/>
      <dgm:spPr/>
      <dgm:t>
        <a:bodyPr/>
        <a:lstStyle/>
        <a:p>
          <a:endParaRPr lang="zh-CN" altLang="en-US" sz="1100"/>
        </a:p>
      </dgm:t>
    </dgm:pt>
    <dgm:pt modelId="{8E4E81E3-2785-FA41-9FFD-C4395509B3FB}" type="sibTrans" cxnId="{2EFDFC5E-FA33-4E4E-8BBD-A556AA10E257}">
      <dgm:prSet/>
      <dgm:spPr/>
      <dgm:t>
        <a:bodyPr/>
        <a:lstStyle/>
        <a:p>
          <a:endParaRPr lang="zh-CN" altLang="en-US" sz="1100"/>
        </a:p>
      </dgm:t>
    </dgm:pt>
    <dgm:pt modelId="{B50F77E1-D419-DD46-BFE5-98DB6C1B84A3}">
      <dgm:prSet phldrT="[文本]" custT="1"/>
      <dgm:spPr/>
      <dgm:t>
        <a:bodyPr/>
        <a:lstStyle/>
        <a:p>
          <a:r>
            <a:rPr lang="zh-CN" altLang="en-US" sz="1100" dirty="0"/>
            <a:t>可比实例</a:t>
          </a:r>
        </a:p>
      </dgm:t>
    </dgm:pt>
    <dgm:pt modelId="{B9849E17-EB09-C84F-9010-2707699F84AB}" type="parTrans" cxnId="{9847B73A-0BB2-BD44-A0DF-2D5542361A5C}">
      <dgm:prSet custT="1"/>
      <dgm:spPr/>
      <dgm:t>
        <a:bodyPr/>
        <a:lstStyle/>
        <a:p>
          <a:endParaRPr lang="zh-CN" altLang="en-US" sz="1100"/>
        </a:p>
      </dgm:t>
    </dgm:pt>
    <dgm:pt modelId="{70B7E269-C43F-1542-B325-0CD2477E515D}" type="sibTrans" cxnId="{9847B73A-0BB2-BD44-A0DF-2D5542361A5C}">
      <dgm:prSet/>
      <dgm:spPr/>
      <dgm:t>
        <a:bodyPr/>
        <a:lstStyle/>
        <a:p>
          <a:endParaRPr lang="zh-CN" altLang="en-US" sz="1100"/>
        </a:p>
      </dgm:t>
    </dgm:pt>
    <dgm:pt modelId="{1C495EAE-4956-F948-995A-F9F1BF850BF4}">
      <dgm:prSet phldrT="[文本]" custT="1"/>
      <dgm:spPr/>
      <dgm:t>
        <a:bodyPr/>
        <a:lstStyle/>
        <a:p>
          <a:r>
            <a:rPr lang="zh-CN" altLang="en-US" sz="1100" dirty="0"/>
            <a:t>数量</a:t>
          </a:r>
          <a:r>
            <a:rPr lang="en-US" altLang="zh-CN" sz="1100" dirty="0"/>
            <a:t>3</a:t>
          </a:r>
          <a:r>
            <a:rPr lang="zh-CN" altLang="en-US" sz="1100" dirty="0"/>
            <a:t>个以上</a:t>
          </a:r>
        </a:p>
      </dgm:t>
    </dgm:pt>
    <dgm:pt modelId="{E8917EF7-3455-A248-8C3A-C8D21CE894A4}" type="parTrans" cxnId="{63AEB23F-8D88-F040-8B73-0D43550C7C32}">
      <dgm:prSet custT="1"/>
      <dgm:spPr/>
      <dgm:t>
        <a:bodyPr/>
        <a:lstStyle/>
        <a:p>
          <a:endParaRPr lang="zh-CN" altLang="en-US" sz="1100"/>
        </a:p>
      </dgm:t>
    </dgm:pt>
    <dgm:pt modelId="{60DA187E-2FC3-D54D-AF61-148EAE301142}" type="sibTrans" cxnId="{63AEB23F-8D88-F040-8B73-0D43550C7C32}">
      <dgm:prSet/>
      <dgm:spPr/>
      <dgm:t>
        <a:bodyPr/>
        <a:lstStyle/>
        <a:p>
          <a:endParaRPr lang="zh-CN" altLang="en-US" sz="1100"/>
        </a:p>
      </dgm:t>
    </dgm:pt>
    <dgm:pt modelId="{0E0CF8E8-9D6E-2A40-B924-E1D21FF7DF92}">
      <dgm:prSet phldrT="[文本]" custT="1"/>
      <dgm:spPr/>
      <dgm:t>
        <a:bodyPr/>
        <a:lstStyle/>
        <a:p>
          <a:r>
            <a:rPr lang="zh-CN" altLang="en-US" sz="1100" dirty="0"/>
            <a:t>相同或类似房地产</a:t>
          </a:r>
        </a:p>
      </dgm:t>
    </dgm:pt>
    <dgm:pt modelId="{08E08F00-A9F0-B040-BFF3-B48B1FAA8248}" type="parTrans" cxnId="{897E38DD-CE7A-C048-A943-5294E6D7CB4F}">
      <dgm:prSet custT="1"/>
      <dgm:spPr/>
      <dgm:t>
        <a:bodyPr/>
        <a:lstStyle/>
        <a:p>
          <a:endParaRPr lang="zh-CN" altLang="en-US" sz="1100"/>
        </a:p>
      </dgm:t>
    </dgm:pt>
    <dgm:pt modelId="{879ED463-4C6A-4342-90A3-F9000857A7AC}" type="sibTrans" cxnId="{897E38DD-CE7A-C048-A943-5294E6D7CB4F}">
      <dgm:prSet/>
      <dgm:spPr/>
      <dgm:t>
        <a:bodyPr/>
        <a:lstStyle/>
        <a:p>
          <a:endParaRPr lang="zh-CN" altLang="en-US" sz="1100"/>
        </a:p>
      </dgm:t>
    </dgm:pt>
    <dgm:pt modelId="{4825FA86-0854-1A46-8AAA-DC8834CDC21F}">
      <dgm:prSet phldrT="[文本]" custT="1"/>
      <dgm:spPr/>
      <dgm:t>
        <a:bodyPr/>
        <a:lstStyle/>
        <a:p>
          <a:r>
            <a:rPr lang="zh-CN" altLang="en-US" sz="1100" dirty="0"/>
            <a:t>建立比较基础</a:t>
          </a:r>
        </a:p>
      </dgm:t>
    </dgm:pt>
    <dgm:pt modelId="{9489E112-3D9B-8140-B5A3-1ADDF63E2DB8}" type="parTrans" cxnId="{9E684021-7104-8B45-9D36-C9F2A8627A8B}">
      <dgm:prSet custT="1"/>
      <dgm:spPr/>
      <dgm:t>
        <a:bodyPr/>
        <a:lstStyle/>
        <a:p>
          <a:endParaRPr lang="zh-CN" altLang="en-US" sz="1100"/>
        </a:p>
      </dgm:t>
    </dgm:pt>
    <dgm:pt modelId="{5BC23FFD-FD86-CC4E-87BE-F086A8CFC407}" type="sibTrans" cxnId="{9E684021-7104-8B45-9D36-C9F2A8627A8B}">
      <dgm:prSet/>
      <dgm:spPr/>
      <dgm:t>
        <a:bodyPr/>
        <a:lstStyle/>
        <a:p>
          <a:endParaRPr lang="zh-CN" altLang="en-US" sz="1100"/>
        </a:p>
      </dgm:t>
    </dgm:pt>
    <dgm:pt modelId="{62634C00-F24F-B846-9A77-06E16DE34B56}">
      <dgm:prSet phldrT="[文本]" custT="1"/>
      <dgm:spPr/>
      <dgm:t>
        <a:bodyPr/>
        <a:lstStyle/>
        <a:p>
          <a:r>
            <a:rPr lang="zh-CN" altLang="en-US" sz="1100" dirty="0"/>
            <a:t>统一财产范围</a:t>
          </a:r>
        </a:p>
      </dgm:t>
    </dgm:pt>
    <dgm:pt modelId="{1499CDEE-4BDA-1643-AF10-045185CE41DB}" type="parTrans" cxnId="{250B203A-7E99-AF4A-B137-A58D7D0ABF79}">
      <dgm:prSet custT="1"/>
      <dgm:spPr/>
      <dgm:t>
        <a:bodyPr/>
        <a:lstStyle/>
        <a:p>
          <a:endParaRPr lang="zh-CN" altLang="en-US" sz="1100"/>
        </a:p>
      </dgm:t>
    </dgm:pt>
    <dgm:pt modelId="{2D5BD660-BBF6-2648-97BD-1BEF9238E2C6}" type="sibTrans" cxnId="{250B203A-7E99-AF4A-B137-A58D7D0ABF79}">
      <dgm:prSet/>
      <dgm:spPr/>
      <dgm:t>
        <a:bodyPr/>
        <a:lstStyle/>
        <a:p>
          <a:endParaRPr lang="zh-CN" altLang="en-US" sz="1100"/>
        </a:p>
      </dgm:t>
    </dgm:pt>
    <dgm:pt modelId="{5B7BF74B-552C-E84F-9B57-09D9A8D056EB}">
      <dgm:prSet custT="1"/>
      <dgm:spPr/>
      <dgm:t>
        <a:bodyPr/>
        <a:lstStyle/>
        <a:p>
          <a:r>
            <a:rPr lang="zh-CN" altLang="en-US" sz="1100" dirty="0"/>
            <a:t>市场状况</a:t>
          </a:r>
        </a:p>
      </dgm:t>
    </dgm:pt>
    <dgm:pt modelId="{F3A8821E-BC15-B74D-BCDE-35E3CB9411C4}" type="parTrans" cxnId="{9B11E5BE-4216-194A-88DD-F15E1255089B}">
      <dgm:prSet custT="1"/>
      <dgm:spPr/>
      <dgm:t>
        <a:bodyPr/>
        <a:lstStyle/>
        <a:p>
          <a:endParaRPr lang="zh-CN" altLang="en-US" sz="1100"/>
        </a:p>
      </dgm:t>
    </dgm:pt>
    <dgm:pt modelId="{1FAC8BBB-BD6F-0A4A-BD6F-4005261C7238}" type="sibTrans" cxnId="{9B11E5BE-4216-194A-88DD-F15E1255089B}">
      <dgm:prSet/>
      <dgm:spPr/>
      <dgm:t>
        <a:bodyPr/>
        <a:lstStyle/>
        <a:p>
          <a:endParaRPr lang="zh-CN" altLang="en-US" sz="1100"/>
        </a:p>
      </dgm:t>
    </dgm:pt>
    <dgm:pt modelId="{53C63E2B-73C5-DA4A-85EC-FF5A84F30398}">
      <dgm:prSet custT="1"/>
      <dgm:spPr/>
      <dgm:t>
        <a:bodyPr/>
        <a:lstStyle/>
        <a:p>
          <a:r>
            <a:rPr lang="zh-CN" altLang="en-US" sz="1100" dirty="0"/>
            <a:t>交易情况修正</a:t>
          </a:r>
        </a:p>
      </dgm:t>
    </dgm:pt>
    <dgm:pt modelId="{F8571BA3-E214-BD42-9B4D-5BF1B32A2A0B}" type="parTrans" cxnId="{EA609D5D-34BD-D946-A7EB-8A0BC1E8E98E}">
      <dgm:prSet custT="1"/>
      <dgm:spPr/>
      <dgm:t>
        <a:bodyPr/>
        <a:lstStyle/>
        <a:p>
          <a:endParaRPr lang="zh-CN" altLang="en-US" sz="1100"/>
        </a:p>
      </dgm:t>
    </dgm:pt>
    <dgm:pt modelId="{66DF36B2-70D3-134E-B0BC-8662939B4733}" type="sibTrans" cxnId="{EA609D5D-34BD-D946-A7EB-8A0BC1E8E98E}">
      <dgm:prSet/>
      <dgm:spPr/>
      <dgm:t>
        <a:bodyPr/>
        <a:lstStyle/>
        <a:p>
          <a:endParaRPr lang="zh-CN" altLang="en-US" sz="1100"/>
        </a:p>
      </dgm:t>
    </dgm:pt>
    <dgm:pt modelId="{8A754BAB-3F11-FF4A-955C-189FB84F5178}">
      <dgm:prSet custT="1"/>
      <dgm:spPr/>
      <dgm:t>
        <a:bodyPr/>
        <a:lstStyle/>
        <a:p>
          <a:r>
            <a:rPr lang="zh-CN" altLang="en-US" sz="1100" dirty="0"/>
            <a:t>房地产状况修正</a:t>
          </a:r>
        </a:p>
      </dgm:t>
    </dgm:pt>
    <dgm:pt modelId="{A324819A-0D5C-BB47-9398-D9DA323A996F}" type="parTrans" cxnId="{24394A36-D724-FC42-989E-FEE2007E158F}">
      <dgm:prSet custT="1"/>
      <dgm:spPr/>
      <dgm:t>
        <a:bodyPr/>
        <a:lstStyle/>
        <a:p>
          <a:endParaRPr lang="zh-CN" altLang="en-US" sz="1100"/>
        </a:p>
      </dgm:t>
    </dgm:pt>
    <dgm:pt modelId="{F27485B7-A199-5A49-B15A-5DBBC33573AC}" type="sibTrans" cxnId="{24394A36-D724-FC42-989E-FEE2007E158F}">
      <dgm:prSet/>
      <dgm:spPr/>
      <dgm:t>
        <a:bodyPr/>
        <a:lstStyle/>
        <a:p>
          <a:endParaRPr lang="zh-CN" altLang="en-US" sz="1100"/>
        </a:p>
      </dgm:t>
    </dgm:pt>
    <dgm:pt modelId="{7B59BC2D-AD49-6143-839A-D53F1315FA74}">
      <dgm:prSet custT="1"/>
      <dgm:spPr/>
      <dgm:t>
        <a:bodyPr/>
        <a:lstStyle/>
        <a:p>
          <a:r>
            <a:rPr lang="zh-CN" altLang="en-US" sz="1100" dirty="0"/>
            <a:t>实物状况</a:t>
          </a:r>
        </a:p>
      </dgm:t>
    </dgm:pt>
    <dgm:pt modelId="{05DC86F4-73C1-E64E-922D-14F6E11FFAF6}" type="parTrans" cxnId="{B1CD3C15-FBD4-4549-9820-A44750F45AE8}">
      <dgm:prSet custT="1"/>
      <dgm:spPr/>
      <dgm:t>
        <a:bodyPr/>
        <a:lstStyle/>
        <a:p>
          <a:endParaRPr lang="zh-CN" altLang="en-US" sz="1100"/>
        </a:p>
      </dgm:t>
    </dgm:pt>
    <dgm:pt modelId="{DE6BF08A-4480-6446-80C7-08A7828DDF0E}" type="sibTrans" cxnId="{B1CD3C15-FBD4-4549-9820-A44750F45AE8}">
      <dgm:prSet/>
      <dgm:spPr/>
      <dgm:t>
        <a:bodyPr/>
        <a:lstStyle/>
        <a:p>
          <a:endParaRPr lang="zh-CN" altLang="en-US" sz="1100"/>
        </a:p>
      </dgm:t>
    </dgm:pt>
    <dgm:pt modelId="{16D090D6-614D-D34A-AF3B-5F5AD0CED809}">
      <dgm:prSet custT="1"/>
      <dgm:spPr/>
      <dgm:t>
        <a:bodyPr/>
        <a:lstStyle/>
        <a:p>
          <a:r>
            <a:rPr lang="zh-CN" altLang="en-US" sz="1100" dirty="0"/>
            <a:t>区位状况</a:t>
          </a:r>
        </a:p>
      </dgm:t>
    </dgm:pt>
    <dgm:pt modelId="{DF306164-460F-C341-8DF2-BCD63BABCAD0}" type="parTrans" cxnId="{6A2FD5BE-A795-C34D-AD10-578D95D4B66A}">
      <dgm:prSet custT="1"/>
      <dgm:spPr/>
      <dgm:t>
        <a:bodyPr/>
        <a:lstStyle/>
        <a:p>
          <a:endParaRPr lang="zh-CN" altLang="en-US" sz="1100"/>
        </a:p>
      </dgm:t>
    </dgm:pt>
    <dgm:pt modelId="{2A655062-61A3-454E-9660-9C27B9E165DB}" type="sibTrans" cxnId="{6A2FD5BE-A795-C34D-AD10-578D95D4B66A}">
      <dgm:prSet/>
      <dgm:spPr/>
      <dgm:t>
        <a:bodyPr/>
        <a:lstStyle/>
        <a:p>
          <a:endParaRPr lang="zh-CN" altLang="en-US" sz="1100"/>
        </a:p>
      </dgm:t>
    </dgm:pt>
    <dgm:pt modelId="{C4462980-0741-E04D-AE88-A2C8B1F11862}">
      <dgm:prSet custT="1"/>
      <dgm:spPr/>
      <dgm:t>
        <a:bodyPr/>
        <a:lstStyle/>
        <a:p>
          <a:r>
            <a:rPr lang="zh-CN" altLang="en-US" sz="1100" dirty="0"/>
            <a:t>权益状况</a:t>
          </a:r>
        </a:p>
      </dgm:t>
    </dgm:pt>
    <dgm:pt modelId="{2E64CFCA-94C9-6044-99B0-B2A05742E73B}" type="parTrans" cxnId="{A6E89982-D0DC-0A41-A5E4-BA2F36EB82EE}">
      <dgm:prSet custT="1"/>
      <dgm:spPr/>
      <dgm:t>
        <a:bodyPr/>
        <a:lstStyle/>
        <a:p>
          <a:endParaRPr lang="zh-CN" altLang="en-US" sz="1100"/>
        </a:p>
      </dgm:t>
    </dgm:pt>
    <dgm:pt modelId="{0EF42EB3-3229-FF45-99B0-A5E7A48F1940}" type="sibTrans" cxnId="{A6E89982-D0DC-0A41-A5E4-BA2F36EB82EE}">
      <dgm:prSet/>
      <dgm:spPr/>
      <dgm:t>
        <a:bodyPr/>
        <a:lstStyle/>
        <a:p>
          <a:endParaRPr lang="zh-CN" altLang="en-US" sz="1100"/>
        </a:p>
      </dgm:t>
    </dgm:pt>
    <dgm:pt modelId="{9C887F32-2D1B-0E48-A197-713F6368A4F2}">
      <dgm:prSet custT="1"/>
      <dgm:spPr/>
      <dgm:t>
        <a:bodyPr/>
        <a:lstStyle/>
        <a:p>
          <a:r>
            <a:rPr lang="zh-CN" altLang="en-US" sz="1100" dirty="0"/>
            <a:t>价格变动率</a:t>
          </a:r>
        </a:p>
      </dgm:t>
    </dgm:pt>
    <dgm:pt modelId="{E2CF86A6-D69F-8248-9E69-B5C7A639E55F}" type="parTrans" cxnId="{CF76C351-A32A-EB40-967B-E336832195DD}">
      <dgm:prSet custT="1"/>
      <dgm:spPr/>
      <dgm:t>
        <a:bodyPr/>
        <a:lstStyle/>
        <a:p>
          <a:endParaRPr lang="zh-CN" altLang="en-US" sz="1100"/>
        </a:p>
      </dgm:t>
    </dgm:pt>
    <dgm:pt modelId="{1611F4F8-F808-EA4E-8FF7-7877A7A171B1}" type="sibTrans" cxnId="{CF76C351-A32A-EB40-967B-E336832195DD}">
      <dgm:prSet/>
      <dgm:spPr/>
      <dgm:t>
        <a:bodyPr/>
        <a:lstStyle/>
        <a:p>
          <a:endParaRPr lang="zh-CN" altLang="en-US" sz="1100"/>
        </a:p>
      </dgm:t>
    </dgm:pt>
    <dgm:pt modelId="{3EA63079-8CFD-0C46-972E-AD7C5886C331}">
      <dgm:prSet custT="1"/>
      <dgm:spPr/>
      <dgm:t>
        <a:bodyPr/>
        <a:lstStyle/>
        <a:p>
          <a:r>
            <a:rPr lang="zh-CN" altLang="en-US" sz="1100" dirty="0"/>
            <a:t>价格指数</a:t>
          </a:r>
        </a:p>
      </dgm:t>
    </dgm:pt>
    <dgm:pt modelId="{46241B1D-72D7-354D-A1AE-D934FB4F26AC}" type="parTrans" cxnId="{8C613261-BED9-824A-9175-C566CA849C94}">
      <dgm:prSet custT="1"/>
      <dgm:spPr/>
      <dgm:t>
        <a:bodyPr/>
        <a:lstStyle/>
        <a:p>
          <a:endParaRPr lang="zh-CN" altLang="en-US" sz="1100"/>
        </a:p>
      </dgm:t>
    </dgm:pt>
    <dgm:pt modelId="{F7E895C6-4536-DC46-8124-8D6CA987F4D8}" type="sibTrans" cxnId="{8C613261-BED9-824A-9175-C566CA849C94}">
      <dgm:prSet/>
      <dgm:spPr/>
      <dgm:t>
        <a:bodyPr/>
        <a:lstStyle/>
        <a:p>
          <a:endParaRPr lang="zh-CN" altLang="en-US" sz="1100"/>
        </a:p>
      </dgm:t>
    </dgm:pt>
    <dgm:pt modelId="{91F8657A-0AE5-2B4F-BD06-8A03F97452CB}">
      <dgm:prSet custT="1"/>
      <dgm:spPr/>
      <dgm:t>
        <a:bodyPr/>
        <a:lstStyle/>
        <a:p>
          <a:r>
            <a:rPr lang="zh-CN" altLang="en-US" sz="1100" dirty="0"/>
            <a:t>统一付款方式</a:t>
          </a:r>
        </a:p>
      </dgm:t>
    </dgm:pt>
    <dgm:pt modelId="{917204C6-CF68-DD41-9809-8C1450849F37}" type="parTrans" cxnId="{7865BC1A-1F95-9449-9A6C-AC00036EFAEE}">
      <dgm:prSet custT="1"/>
      <dgm:spPr/>
      <dgm:t>
        <a:bodyPr/>
        <a:lstStyle/>
        <a:p>
          <a:endParaRPr lang="zh-CN" altLang="en-US" sz="1100"/>
        </a:p>
      </dgm:t>
    </dgm:pt>
    <dgm:pt modelId="{AF0759DF-611F-3742-A1F9-B6C5B64E8CDC}" type="sibTrans" cxnId="{7865BC1A-1F95-9449-9A6C-AC00036EFAEE}">
      <dgm:prSet/>
      <dgm:spPr/>
      <dgm:t>
        <a:bodyPr/>
        <a:lstStyle/>
        <a:p>
          <a:endParaRPr lang="zh-CN" altLang="en-US" sz="1100"/>
        </a:p>
      </dgm:t>
    </dgm:pt>
    <dgm:pt modelId="{99CA1425-D5C0-6546-A3A5-F8A3B1601FD4}">
      <dgm:prSet custT="1"/>
      <dgm:spPr/>
      <dgm:t>
        <a:bodyPr/>
        <a:lstStyle/>
        <a:p>
          <a:r>
            <a:rPr lang="zh-CN" altLang="en-US" sz="1100" dirty="0"/>
            <a:t>统一融资条件</a:t>
          </a:r>
        </a:p>
      </dgm:t>
    </dgm:pt>
    <dgm:pt modelId="{8AA7EBDE-D183-A54C-A1D1-160A87005284}" type="parTrans" cxnId="{CBC19F14-B16E-9D47-91FE-8FED7817E407}">
      <dgm:prSet custT="1"/>
      <dgm:spPr/>
      <dgm:t>
        <a:bodyPr/>
        <a:lstStyle/>
        <a:p>
          <a:endParaRPr lang="zh-CN" altLang="en-US" sz="1100"/>
        </a:p>
      </dgm:t>
    </dgm:pt>
    <dgm:pt modelId="{E41CC5A1-5FAA-934A-BA8B-3CE57B88C2F8}" type="sibTrans" cxnId="{CBC19F14-B16E-9D47-91FE-8FED7817E407}">
      <dgm:prSet/>
      <dgm:spPr/>
      <dgm:t>
        <a:bodyPr/>
        <a:lstStyle/>
        <a:p>
          <a:endParaRPr lang="zh-CN" altLang="en-US" sz="1100"/>
        </a:p>
      </dgm:t>
    </dgm:pt>
    <dgm:pt modelId="{A9C02261-D21A-164B-A7FA-81B6C22282FC}">
      <dgm:prSet custT="1"/>
      <dgm:spPr/>
      <dgm:t>
        <a:bodyPr/>
        <a:lstStyle/>
        <a:p>
          <a:r>
            <a:rPr lang="zh-CN" altLang="en-US" sz="1100"/>
            <a:t>统一税费</a:t>
          </a:r>
          <a:r>
            <a:rPr lang="zh-CN" altLang="en-US" sz="1100" dirty="0"/>
            <a:t>负担方式</a:t>
          </a:r>
        </a:p>
      </dgm:t>
    </dgm:pt>
    <dgm:pt modelId="{16EE24A9-A342-7247-8C3C-230A6050A3CE}" type="parTrans" cxnId="{EEFF29EE-F2F4-9A47-A33B-787585782FC5}">
      <dgm:prSet custT="1"/>
      <dgm:spPr/>
      <dgm:t>
        <a:bodyPr/>
        <a:lstStyle/>
        <a:p>
          <a:endParaRPr lang="zh-CN" altLang="en-US" sz="1100"/>
        </a:p>
      </dgm:t>
    </dgm:pt>
    <dgm:pt modelId="{3E8804FA-0947-4F4A-9C78-943E3C15C40C}" type="sibTrans" cxnId="{EEFF29EE-F2F4-9A47-A33B-787585782FC5}">
      <dgm:prSet/>
      <dgm:spPr/>
      <dgm:t>
        <a:bodyPr/>
        <a:lstStyle/>
        <a:p>
          <a:endParaRPr lang="zh-CN" altLang="en-US" sz="1100"/>
        </a:p>
      </dgm:t>
    </dgm:pt>
    <dgm:pt modelId="{8BF86147-341E-1B43-B433-C729D9967A59}">
      <dgm:prSet custT="1"/>
      <dgm:spPr/>
      <dgm:t>
        <a:bodyPr/>
        <a:lstStyle/>
        <a:p>
          <a:r>
            <a:rPr lang="zh-CN" altLang="en-US" sz="1100" dirty="0"/>
            <a:t>统一计价方式</a:t>
          </a:r>
        </a:p>
      </dgm:t>
    </dgm:pt>
    <dgm:pt modelId="{D4A142DD-CA0B-4E41-9247-06DB1BBF05D2}" type="parTrans" cxnId="{E24DAC4E-D223-9341-94E1-2102BD0188FA}">
      <dgm:prSet custT="1"/>
      <dgm:spPr/>
      <dgm:t>
        <a:bodyPr/>
        <a:lstStyle/>
        <a:p>
          <a:endParaRPr lang="zh-CN" altLang="en-US" sz="1100"/>
        </a:p>
      </dgm:t>
    </dgm:pt>
    <dgm:pt modelId="{A4A5C1F9-84EF-844D-8251-9B4A992A72B9}" type="sibTrans" cxnId="{E24DAC4E-D223-9341-94E1-2102BD0188FA}">
      <dgm:prSet/>
      <dgm:spPr/>
      <dgm:t>
        <a:bodyPr/>
        <a:lstStyle/>
        <a:p>
          <a:endParaRPr lang="zh-CN" altLang="en-US" sz="1100"/>
        </a:p>
      </dgm:t>
    </dgm:pt>
    <dgm:pt modelId="{556C1AF1-CAD7-864A-90D1-1619B20BDCBF}">
      <dgm:prSet custT="1"/>
      <dgm:spPr/>
      <dgm:t>
        <a:bodyPr/>
        <a:lstStyle/>
        <a:p>
          <a:r>
            <a:rPr lang="zh-CN" altLang="en-US" sz="1100" dirty="0"/>
            <a:t>非正常交易情形</a:t>
          </a:r>
        </a:p>
      </dgm:t>
    </dgm:pt>
    <dgm:pt modelId="{29F1F642-FDD5-764F-9D3A-3A3F17000FD4}" type="parTrans" cxnId="{EC084527-1694-284D-B901-D821C6B63A76}">
      <dgm:prSet custT="1"/>
      <dgm:spPr/>
      <dgm:t>
        <a:bodyPr/>
        <a:lstStyle/>
        <a:p>
          <a:endParaRPr lang="zh-CN" altLang="en-US" sz="1100"/>
        </a:p>
      </dgm:t>
    </dgm:pt>
    <dgm:pt modelId="{B0A90ACE-9F1A-854E-AF49-0D5E0E8166D1}" type="sibTrans" cxnId="{EC084527-1694-284D-B901-D821C6B63A76}">
      <dgm:prSet/>
      <dgm:spPr/>
      <dgm:t>
        <a:bodyPr/>
        <a:lstStyle/>
        <a:p>
          <a:endParaRPr lang="zh-CN" altLang="en-US" sz="1100"/>
        </a:p>
      </dgm:t>
    </dgm:pt>
    <dgm:pt modelId="{4C6753EB-26F7-AA40-83BD-8357726BB740}">
      <dgm:prSet custT="1"/>
      <dgm:spPr/>
      <dgm:t>
        <a:bodyPr/>
        <a:lstStyle/>
        <a:p>
          <a:r>
            <a:rPr lang="zh-CN" altLang="en-US" sz="1100" dirty="0"/>
            <a:t>用途、结构、交易日期、区位、规模、权利性质、档次</a:t>
          </a:r>
        </a:p>
      </dgm:t>
    </dgm:pt>
    <dgm:pt modelId="{12C8CCA0-718A-A34F-8084-DE52061142A7}" type="parTrans" cxnId="{1059E334-02FE-504D-8579-D0252DEA1939}">
      <dgm:prSet custT="1"/>
      <dgm:spPr/>
      <dgm:t>
        <a:bodyPr/>
        <a:lstStyle/>
        <a:p>
          <a:endParaRPr lang="zh-CN" altLang="en-US" sz="1100"/>
        </a:p>
      </dgm:t>
    </dgm:pt>
    <dgm:pt modelId="{F71194DA-AEFD-7544-A01C-28ABE64FC37B}" type="sibTrans" cxnId="{1059E334-02FE-504D-8579-D0252DEA1939}">
      <dgm:prSet/>
      <dgm:spPr/>
      <dgm:t>
        <a:bodyPr/>
        <a:lstStyle/>
        <a:p>
          <a:endParaRPr lang="zh-CN" altLang="en-US" sz="1100"/>
        </a:p>
      </dgm:t>
    </dgm:pt>
    <dgm:pt modelId="{223E4015-142B-0D49-AF85-CDC1207DB624}" type="pres">
      <dgm:prSet presAssocID="{6070A184-9AE1-D448-9300-0D60215198AC}" presName="diagram" presStyleCnt="0">
        <dgm:presLayoutVars>
          <dgm:chPref val="1"/>
          <dgm:dir/>
          <dgm:animOne val="branch"/>
          <dgm:animLvl val="lvl"/>
          <dgm:resizeHandles val="exact"/>
        </dgm:presLayoutVars>
      </dgm:prSet>
      <dgm:spPr/>
    </dgm:pt>
    <dgm:pt modelId="{5B2C89C0-9914-6140-A0B0-38D878B133DE}" type="pres">
      <dgm:prSet presAssocID="{8DF0B962-8B6B-6A4F-8D51-6619CD1BCFFA}" presName="root1" presStyleCnt="0"/>
      <dgm:spPr/>
    </dgm:pt>
    <dgm:pt modelId="{19EDDCE4-3837-394A-954B-F028CC2B9D9B}" type="pres">
      <dgm:prSet presAssocID="{8DF0B962-8B6B-6A4F-8D51-6619CD1BCFFA}" presName="LevelOneTextNode" presStyleLbl="node0" presStyleIdx="0" presStyleCnt="1">
        <dgm:presLayoutVars>
          <dgm:chPref val="3"/>
        </dgm:presLayoutVars>
      </dgm:prSet>
      <dgm:spPr/>
    </dgm:pt>
    <dgm:pt modelId="{99AF06A3-2A96-6D46-B4AA-6D569CFCCFAB}" type="pres">
      <dgm:prSet presAssocID="{8DF0B962-8B6B-6A4F-8D51-6619CD1BCFFA}" presName="level2hierChild" presStyleCnt="0"/>
      <dgm:spPr/>
    </dgm:pt>
    <dgm:pt modelId="{7909FED1-5633-8D4C-9AB9-C6C181131E73}" type="pres">
      <dgm:prSet presAssocID="{B9849E17-EB09-C84F-9010-2707699F84AB}" presName="conn2-1" presStyleLbl="parChTrans1D2" presStyleIdx="0" presStyleCnt="5"/>
      <dgm:spPr/>
    </dgm:pt>
    <dgm:pt modelId="{26BB7BBA-ED92-D444-A575-7E944FCA12F8}" type="pres">
      <dgm:prSet presAssocID="{B9849E17-EB09-C84F-9010-2707699F84AB}" presName="connTx" presStyleLbl="parChTrans1D2" presStyleIdx="0" presStyleCnt="5"/>
      <dgm:spPr/>
    </dgm:pt>
    <dgm:pt modelId="{D98D567A-8323-E645-9016-606F1EAE740E}" type="pres">
      <dgm:prSet presAssocID="{B50F77E1-D419-DD46-BFE5-98DB6C1B84A3}" presName="root2" presStyleCnt="0"/>
      <dgm:spPr/>
    </dgm:pt>
    <dgm:pt modelId="{CC4C53BB-5D24-7644-9F05-59CE9D984BA8}" type="pres">
      <dgm:prSet presAssocID="{B50F77E1-D419-DD46-BFE5-98DB6C1B84A3}" presName="LevelTwoTextNode" presStyleLbl="node2" presStyleIdx="0" presStyleCnt="5">
        <dgm:presLayoutVars>
          <dgm:chPref val="3"/>
        </dgm:presLayoutVars>
      </dgm:prSet>
      <dgm:spPr/>
    </dgm:pt>
    <dgm:pt modelId="{C35F7414-E66E-4C44-A8DB-ED41056FA601}" type="pres">
      <dgm:prSet presAssocID="{B50F77E1-D419-DD46-BFE5-98DB6C1B84A3}" presName="level3hierChild" presStyleCnt="0"/>
      <dgm:spPr/>
    </dgm:pt>
    <dgm:pt modelId="{C8B044B3-BD41-EF41-B36A-C1D3EB7FA36E}" type="pres">
      <dgm:prSet presAssocID="{E8917EF7-3455-A248-8C3A-C8D21CE894A4}" presName="conn2-1" presStyleLbl="parChTrans1D3" presStyleIdx="0" presStyleCnt="13"/>
      <dgm:spPr/>
    </dgm:pt>
    <dgm:pt modelId="{063BE1C9-7986-834D-9100-F47E3086F436}" type="pres">
      <dgm:prSet presAssocID="{E8917EF7-3455-A248-8C3A-C8D21CE894A4}" presName="connTx" presStyleLbl="parChTrans1D3" presStyleIdx="0" presStyleCnt="13"/>
      <dgm:spPr/>
    </dgm:pt>
    <dgm:pt modelId="{B46C25E0-E6CC-4C45-A4F4-26C58C73E49E}" type="pres">
      <dgm:prSet presAssocID="{1C495EAE-4956-F948-995A-F9F1BF850BF4}" presName="root2" presStyleCnt="0"/>
      <dgm:spPr/>
    </dgm:pt>
    <dgm:pt modelId="{D15778D2-3328-0F4E-8765-5704F01102F9}" type="pres">
      <dgm:prSet presAssocID="{1C495EAE-4956-F948-995A-F9F1BF850BF4}" presName="LevelTwoTextNode" presStyleLbl="node3" presStyleIdx="0" presStyleCnt="13">
        <dgm:presLayoutVars>
          <dgm:chPref val="3"/>
        </dgm:presLayoutVars>
      </dgm:prSet>
      <dgm:spPr/>
    </dgm:pt>
    <dgm:pt modelId="{2F13038B-5353-4442-A131-2A45476AB103}" type="pres">
      <dgm:prSet presAssocID="{1C495EAE-4956-F948-995A-F9F1BF850BF4}" presName="level3hierChild" presStyleCnt="0"/>
      <dgm:spPr/>
    </dgm:pt>
    <dgm:pt modelId="{AF760982-344E-3D4A-8544-16C4D5A23648}" type="pres">
      <dgm:prSet presAssocID="{08E08F00-A9F0-B040-BFF3-B48B1FAA8248}" presName="conn2-1" presStyleLbl="parChTrans1D3" presStyleIdx="1" presStyleCnt="13"/>
      <dgm:spPr/>
    </dgm:pt>
    <dgm:pt modelId="{CDBE8D3C-2371-C845-A627-B8C29A3BB5E7}" type="pres">
      <dgm:prSet presAssocID="{08E08F00-A9F0-B040-BFF3-B48B1FAA8248}" presName="connTx" presStyleLbl="parChTrans1D3" presStyleIdx="1" presStyleCnt="13"/>
      <dgm:spPr/>
    </dgm:pt>
    <dgm:pt modelId="{E4D03FAF-8668-A54C-830A-F437A2E9AD6C}" type="pres">
      <dgm:prSet presAssocID="{0E0CF8E8-9D6E-2A40-B924-E1D21FF7DF92}" presName="root2" presStyleCnt="0"/>
      <dgm:spPr/>
    </dgm:pt>
    <dgm:pt modelId="{A83F2032-F20A-5842-AF19-CCAEEF90118C}" type="pres">
      <dgm:prSet presAssocID="{0E0CF8E8-9D6E-2A40-B924-E1D21FF7DF92}" presName="LevelTwoTextNode" presStyleLbl="node3" presStyleIdx="1" presStyleCnt="13">
        <dgm:presLayoutVars>
          <dgm:chPref val="3"/>
        </dgm:presLayoutVars>
      </dgm:prSet>
      <dgm:spPr/>
    </dgm:pt>
    <dgm:pt modelId="{B2369CC2-C6CE-434B-BC7C-5FCA56399876}" type="pres">
      <dgm:prSet presAssocID="{0E0CF8E8-9D6E-2A40-B924-E1D21FF7DF92}" presName="level3hierChild" presStyleCnt="0"/>
      <dgm:spPr/>
    </dgm:pt>
    <dgm:pt modelId="{0358A84C-94EE-E944-8C20-62488E334116}" type="pres">
      <dgm:prSet presAssocID="{12C8CCA0-718A-A34F-8084-DE52061142A7}" presName="conn2-1" presStyleLbl="parChTrans1D4" presStyleIdx="0" presStyleCnt="1"/>
      <dgm:spPr/>
    </dgm:pt>
    <dgm:pt modelId="{8956A626-13F0-A548-B532-482EB387AE14}" type="pres">
      <dgm:prSet presAssocID="{12C8CCA0-718A-A34F-8084-DE52061142A7}" presName="connTx" presStyleLbl="parChTrans1D4" presStyleIdx="0" presStyleCnt="1"/>
      <dgm:spPr/>
    </dgm:pt>
    <dgm:pt modelId="{31791F0D-31C5-6D40-8C90-B02A5065E50D}" type="pres">
      <dgm:prSet presAssocID="{4C6753EB-26F7-AA40-83BD-8357726BB740}" presName="root2" presStyleCnt="0"/>
      <dgm:spPr/>
    </dgm:pt>
    <dgm:pt modelId="{B497C209-6341-1A42-AEE1-D3846313222D}" type="pres">
      <dgm:prSet presAssocID="{4C6753EB-26F7-AA40-83BD-8357726BB740}" presName="LevelTwoTextNode" presStyleLbl="node4" presStyleIdx="0" presStyleCnt="1" custScaleX="195942">
        <dgm:presLayoutVars>
          <dgm:chPref val="3"/>
        </dgm:presLayoutVars>
      </dgm:prSet>
      <dgm:spPr/>
    </dgm:pt>
    <dgm:pt modelId="{9CB09CFD-3C9D-4C47-8EEF-8FAC69ABE49F}" type="pres">
      <dgm:prSet presAssocID="{4C6753EB-26F7-AA40-83BD-8357726BB740}" presName="level3hierChild" presStyleCnt="0"/>
      <dgm:spPr/>
    </dgm:pt>
    <dgm:pt modelId="{B788BA5F-7A15-DB43-9887-7D5369F77E2F}" type="pres">
      <dgm:prSet presAssocID="{9489E112-3D9B-8140-B5A3-1ADDF63E2DB8}" presName="conn2-1" presStyleLbl="parChTrans1D2" presStyleIdx="1" presStyleCnt="5"/>
      <dgm:spPr/>
    </dgm:pt>
    <dgm:pt modelId="{AC7AC7A0-CD47-334C-9D32-4E61791F46B1}" type="pres">
      <dgm:prSet presAssocID="{9489E112-3D9B-8140-B5A3-1ADDF63E2DB8}" presName="connTx" presStyleLbl="parChTrans1D2" presStyleIdx="1" presStyleCnt="5"/>
      <dgm:spPr/>
    </dgm:pt>
    <dgm:pt modelId="{25262E73-8BC5-EA40-8644-A218341908C7}" type="pres">
      <dgm:prSet presAssocID="{4825FA86-0854-1A46-8AAA-DC8834CDC21F}" presName="root2" presStyleCnt="0"/>
      <dgm:spPr/>
    </dgm:pt>
    <dgm:pt modelId="{CD670508-3529-944E-A357-A8AC256A0EE6}" type="pres">
      <dgm:prSet presAssocID="{4825FA86-0854-1A46-8AAA-DC8834CDC21F}" presName="LevelTwoTextNode" presStyleLbl="node2" presStyleIdx="1" presStyleCnt="5">
        <dgm:presLayoutVars>
          <dgm:chPref val="3"/>
        </dgm:presLayoutVars>
      </dgm:prSet>
      <dgm:spPr/>
    </dgm:pt>
    <dgm:pt modelId="{DCAD65F1-8684-FA4F-9013-710A2C61BD65}" type="pres">
      <dgm:prSet presAssocID="{4825FA86-0854-1A46-8AAA-DC8834CDC21F}" presName="level3hierChild" presStyleCnt="0"/>
      <dgm:spPr/>
    </dgm:pt>
    <dgm:pt modelId="{1980E649-E820-CA47-BCCF-AFD145A58DFF}" type="pres">
      <dgm:prSet presAssocID="{1499CDEE-4BDA-1643-AF10-045185CE41DB}" presName="conn2-1" presStyleLbl="parChTrans1D3" presStyleIdx="2" presStyleCnt="13"/>
      <dgm:spPr/>
    </dgm:pt>
    <dgm:pt modelId="{9C2558E2-960D-F842-BD6B-F24893F6D7C1}" type="pres">
      <dgm:prSet presAssocID="{1499CDEE-4BDA-1643-AF10-045185CE41DB}" presName="connTx" presStyleLbl="parChTrans1D3" presStyleIdx="2" presStyleCnt="13"/>
      <dgm:spPr/>
    </dgm:pt>
    <dgm:pt modelId="{680D5A9C-CE59-334F-A68B-D7EB63EDB6D1}" type="pres">
      <dgm:prSet presAssocID="{62634C00-F24F-B846-9A77-06E16DE34B56}" presName="root2" presStyleCnt="0"/>
      <dgm:spPr/>
    </dgm:pt>
    <dgm:pt modelId="{D221029E-4EB8-B140-83A1-F820BDE85AA8}" type="pres">
      <dgm:prSet presAssocID="{62634C00-F24F-B846-9A77-06E16DE34B56}" presName="LevelTwoTextNode" presStyleLbl="node3" presStyleIdx="2" presStyleCnt="13">
        <dgm:presLayoutVars>
          <dgm:chPref val="3"/>
        </dgm:presLayoutVars>
      </dgm:prSet>
      <dgm:spPr/>
    </dgm:pt>
    <dgm:pt modelId="{1E5F870A-3475-2B44-B5A8-D6F699880846}" type="pres">
      <dgm:prSet presAssocID="{62634C00-F24F-B846-9A77-06E16DE34B56}" presName="level3hierChild" presStyleCnt="0"/>
      <dgm:spPr/>
    </dgm:pt>
    <dgm:pt modelId="{D509988D-5E6D-0645-8E70-6543EC7688E0}" type="pres">
      <dgm:prSet presAssocID="{917204C6-CF68-DD41-9809-8C1450849F37}" presName="conn2-1" presStyleLbl="parChTrans1D3" presStyleIdx="3" presStyleCnt="13"/>
      <dgm:spPr/>
    </dgm:pt>
    <dgm:pt modelId="{10CEE38C-9EC1-3543-92E2-027E01280A06}" type="pres">
      <dgm:prSet presAssocID="{917204C6-CF68-DD41-9809-8C1450849F37}" presName="connTx" presStyleLbl="parChTrans1D3" presStyleIdx="3" presStyleCnt="13"/>
      <dgm:spPr/>
    </dgm:pt>
    <dgm:pt modelId="{AB301969-D91F-DE44-8863-E79C5CDFE740}" type="pres">
      <dgm:prSet presAssocID="{91F8657A-0AE5-2B4F-BD06-8A03F97452CB}" presName="root2" presStyleCnt="0"/>
      <dgm:spPr/>
    </dgm:pt>
    <dgm:pt modelId="{4A8A4C76-C05E-2C41-8025-19865830E584}" type="pres">
      <dgm:prSet presAssocID="{91F8657A-0AE5-2B4F-BD06-8A03F97452CB}" presName="LevelTwoTextNode" presStyleLbl="node3" presStyleIdx="3" presStyleCnt="13">
        <dgm:presLayoutVars>
          <dgm:chPref val="3"/>
        </dgm:presLayoutVars>
      </dgm:prSet>
      <dgm:spPr/>
    </dgm:pt>
    <dgm:pt modelId="{A9E269C8-1652-D745-9E6B-83AA871C203E}" type="pres">
      <dgm:prSet presAssocID="{91F8657A-0AE5-2B4F-BD06-8A03F97452CB}" presName="level3hierChild" presStyleCnt="0"/>
      <dgm:spPr/>
    </dgm:pt>
    <dgm:pt modelId="{21915CD4-7FAD-504B-A33C-B70611A872A9}" type="pres">
      <dgm:prSet presAssocID="{8AA7EBDE-D183-A54C-A1D1-160A87005284}" presName="conn2-1" presStyleLbl="parChTrans1D3" presStyleIdx="4" presStyleCnt="13"/>
      <dgm:spPr/>
    </dgm:pt>
    <dgm:pt modelId="{8E64F3F1-9CB0-F548-A234-7575B630FEF2}" type="pres">
      <dgm:prSet presAssocID="{8AA7EBDE-D183-A54C-A1D1-160A87005284}" presName="connTx" presStyleLbl="parChTrans1D3" presStyleIdx="4" presStyleCnt="13"/>
      <dgm:spPr/>
    </dgm:pt>
    <dgm:pt modelId="{6D6432E1-5872-044D-880A-A36E44DD0AB2}" type="pres">
      <dgm:prSet presAssocID="{99CA1425-D5C0-6546-A3A5-F8A3B1601FD4}" presName="root2" presStyleCnt="0"/>
      <dgm:spPr/>
    </dgm:pt>
    <dgm:pt modelId="{4AFEDF56-81F8-9F43-9BCB-4FA83731BDDE}" type="pres">
      <dgm:prSet presAssocID="{99CA1425-D5C0-6546-A3A5-F8A3B1601FD4}" presName="LevelTwoTextNode" presStyleLbl="node3" presStyleIdx="4" presStyleCnt="13">
        <dgm:presLayoutVars>
          <dgm:chPref val="3"/>
        </dgm:presLayoutVars>
      </dgm:prSet>
      <dgm:spPr/>
    </dgm:pt>
    <dgm:pt modelId="{500C5A25-23D6-4847-9FAC-1AFD456E3CA3}" type="pres">
      <dgm:prSet presAssocID="{99CA1425-D5C0-6546-A3A5-F8A3B1601FD4}" presName="level3hierChild" presStyleCnt="0"/>
      <dgm:spPr/>
    </dgm:pt>
    <dgm:pt modelId="{FEC2650B-3A5B-794D-81FC-8AE5D5D2D0ED}" type="pres">
      <dgm:prSet presAssocID="{16EE24A9-A342-7247-8C3C-230A6050A3CE}" presName="conn2-1" presStyleLbl="parChTrans1D3" presStyleIdx="5" presStyleCnt="13"/>
      <dgm:spPr/>
    </dgm:pt>
    <dgm:pt modelId="{E784F355-6AAF-AF43-ADAE-3525DB51BD40}" type="pres">
      <dgm:prSet presAssocID="{16EE24A9-A342-7247-8C3C-230A6050A3CE}" presName="connTx" presStyleLbl="parChTrans1D3" presStyleIdx="5" presStyleCnt="13"/>
      <dgm:spPr/>
    </dgm:pt>
    <dgm:pt modelId="{310539A4-7F06-2D40-934C-1966CCE1CC1B}" type="pres">
      <dgm:prSet presAssocID="{A9C02261-D21A-164B-A7FA-81B6C22282FC}" presName="root2" presStyleCnt="0"/>
      <dgm:spPr/>
    </dgm:pt>
    <dgm:pt modelId="{DA1E594D-F81D-D245-B791-9EA3943EA694}" type="pres">
      <dgm:prSet presAssocID="{A9C02261-D21A-164B-A7FA-81B6C22282FC}" presName="LevelTwoTextNode" presStyleLbl="node3" presStyleIdx="5" presStyleCnt="13">
        <dgm:presLayoutVars>
          <dgm:chPref val="3"/>
        </dgm:presLayoutVars>
      </dgm:prSet>
      <dgm:spPr/>
    </dgm:pt>
    <dgm:pt modelId="{53E95C38-930F-414D-8655-6D58982DEFF7}" type="pres">
      <dgm:prSet presAssocID="{A9C02261-D21A-164B-A7FA-81B6C22282FC}" presName="level3hierChild" presStyleCnt="0"/>
      <dgm:spPr/>
    </dgm:pt>
    <dgm:pt modelId="{0DFB8A75-A80C-1E48-9E6D-9BDF384AA160}" type="pres">
      <dgm:prSet presAssocID="{D4A142DD-CA0B-4E41-9247-06DB1BBF05D2}" presName="conn2-1" presStyleLbl="parChTrans1D3" presStyleIdx="6" presStyleCnt="13"/>
      <dgm:spPr/>
    </dgm:pt>
    <dgm:pt modelId="{680057FD-D9BD-8D45-A2CB-1102F2C609DC}" type="pres">
      <dgm:prSet presAssocID="{D4A142DD-CA0B-4E41-9247-06DB1BBF05D2}" presName="connTx" presStyleLbl="parChTrans1D3" presStyleIdx="6" presStyleCnt="13"/>
      <dgm:spPr/>
    </dgm:pt>
    <dgm:pt modelId="{68ABAC25-7F8B-F740-97E0-ED71C64F6CE6}" type="pres">
      <dgm:prSet presAssocID="{8BF86147-341E-1B43-B433-C729D9967A59}" presName="root2" presStyleCnt="0"/>
      <dgm:spPr/>
    </dgm:pt>
    <dgm:pt modelId="{1E27AAD1-B10A-1D4B-BF3E-588DB4DEE459}" type="pres">
      <dgm:prSet presAssocID="{8BF86147-341E-1B43-B433-C729D9967A59}" presName="LevelTwoTextNode" presStyleLbl="node3" presStyleIdx="6" presStyleCnt="13">
        <dgm:presLayoutVars>
          <dgm:chPref val="3"/>
        </dgm:presLayoutVars>
      </dgm:prSet>
      <dgm:spPr/>
    </dgm:pt>
    <dgm:pt modelId="{63DBD466-E231-D44E-AC8D-07BEF82E530B}" type="pres">
      <dgm:prSet presAssocID="{8BF86147-341E-1B43-B433-C729D9967A59}" presName="level3hierChild" presStyleCnt="0"/>
      <dgm:spPr/>
    </dgm:pt>
    <dgm:pt modelId="{440911E5-55F9-0D48-8644-902921A24162}" type="pres">
      <dgm:prSet presAssocID="{F3A8821E-BC15-B74D-BCDE-35E3CB9411C4}" presName="conn2-1" presStyleLbl="parChTrans1D2" presStyleIdx="2" presStyleCnt="5"/>
      <dgm:spPr/>
    </dgm:pt>
    <dgm:pt modelId="{6E62B556-EB21-D24D-A1F0-9097F3C305FE}" type="pres">
      <dgm:prSet presAssocID="{F3A8821E-BC15-B74D-BCDE-35E3CB9411C4}" presName="connTx" presStyleLbl="parChTrans1D2" presStyleIdx="2" presStyleCnt="5"/>
      <dgm:spPr/>
    </dgm:pt>
    <dgm:pt modelId="{E719AF04-113A-414D-8177-D1175714F072}" type="pres">
      <dgm:prSet presAssocID="{5B7BF74B-552C-E84F-9B57-09D9A8D056EB}" presName="root2" presStyleCnt="0"/>
      <dgm:spPr/>
    </dgm:pt>
    <dgm:pt modelId="{2B0AE93F-CDF5-E444-9DA6-A280729D415F}" type="pres">
      <dgm:prSet presAssocID="{5B7BF74B-552C-E84F-9B57-09D9A8D056EB}" presName="LevelTwoTextNode" presStyleLbl="node2" presStyleIdx="2" presStyleCnt="5">
        <dgm:presLayoutVars>
          <dgm:chPref val="3"/>
        </dgm:presLayoutVars>
      </dgm:prSet>
      <dgm:spPr/>
    </dgm:pt>
    <dgm:pt modelId="{F8D86CE4-E91E-6E4F-8564-9AA456ED408C}" type="pres">
      <dgm:prSet presAssocID="{5B7BF74B-552C-E84F-9B57-09D9A8D056EB}" presName="level3hierChild" presStyleCnt="0"/>
      <dgm:spPr/>
    </dgm:pt>
    <dgm:pt modelId="{F0537491-DECB-8140-B7D4-ADF142F1443E}" type="pres">
      <dgm:prSet presAssocID="{E2CF86A6-D69F-8248-9E69-B5C7A639E55F}" presName="conn2-1" presStyleLbl="parChTrans1D3" presStyleIdx="7" presStyleCnt="13"/>
      <dgm:spPr/>
    </dgm:pt>
    <dgm:pt modelId="{930F189B-63AF-4B45-8D3F-AFEA4539B831}" type="pres">
      <dgm:prSet presAssocID="{E2CF86A6-D69F-8248-9E69-B5C7A639E55F}" presName="connTx" presStyleLbl="parChTrans1D3" presStyleIdx="7" presStyleCnt="13"/>
      <dgm:spPr/>
    </dgm:pt>
    <dgm:pt modelId="{C35FC301-CB37-FF4B-B94F-9FA31C56C381}" type="pres">
      <dgm:prSet presAssocID="{9C887F32-2D1B-0E48-A197-713F6368A4F2}" presName="root2" presStyleCnt="0"/>
      <dgm:spPr/>
    </dgm:pt>
    <dgm:pt modelId="{7F27D0B0-9751-9144-BE5F-0C042368542A}" type="pres">
      <dgm:prSet presAssocID="{9C887F32-2D1B-0E48-A197-713F6368A4F2}" presName="LevelTwoTextNode" presStyleLbl="node3" presStyleIdx="7" presStyleCnt="13">
        <dgm:presLayoutVars>
          <dgm:chPref val="3"/>
        </dgm:presLayoutVars>
      </dgm:prSet>
      <dgm:spPr/>
    </dgm:pt>
    <dgm:pt modelId="{15F4A1E6-F713-E140-9B0A-C3E5389DC201}" type="pres">
      <dgm:prSet presAssocID="{9C887F32-2D1B-0E48-A197-713F6368A4F2}" presName="level3hierChild" presStyleCnt="0"/>
      <dgm:spPr/>
    </dgm:pt>
    <dgm:pt modelId="{4A341F6B-693E-FA4F-85A4-24E8E5103467}" type="pres">
      <dgm:prSet presAssocID="{46241B1D-72D7-354D-A1AE-D934FB4F26AC}" presName="conn2-1" presStyleLbl="parChTrans1D3" presStyleIdx="8" presStyleCnt="13"/>
      <dgm:spPr/>
    </dgm:pt>
    <dgm:pt modelId="{E5B98B18-45F3-C047-AFB8-A69D2D39F15B}" type="pres">
      <dgm:prSet presAssocID="{46241B1D-72D7-354D-A1AE-D934FB4F26AC}" presName="connTx" presStyleLbl="parChTrans1D3" presStyleIdx="8" presStyleCnt="13"/>
      <dgm:spPr/>
    </dgm:pt>
    <dgm:pt modelId="{CEB1F247-27BF-AF4E-8EB7-EE3F40466FE9}" type="pres">
      <dgm:prSet presAssocID="{3EA63079-8CFD-0C46-972E-AD7C5886C331}" presName="root2" presStyleCnt="0"/>
      <dgm:spPr/>
    </dgm:pt>
    <dgm:pt modelId="{9987128E-0D02-144C-ADE8-8003BC146A12}" type="pres">
      <dgm:prSet presAssocID="{3EA63079-8CFD-0C46-972E-AD7C5886C331}" presName="LevelTwoTextNode" presStyleLbl="node3" presStyleIdx="8" presStyleCnt="13">
        <dgm:presLayoutVars>
          <dgm:chPref val="3"/>
        </dgm:presLayoutVars>
      </dgm:prSet>
      <dgm:spPr/>
    </dgm:pt>
    <dgm:pt modelId="{27878B41-172B-8D43-8FA2-4C6B1F92FF9F}" type="pres">
      <dgm:prSet presAssocID="{3EA63079-8CFD-0C46-972E-AD7C5886C331}" presName="level3hierChild" presStyleCnt="0"/>
      <dgm:spPr/>
    </dgm:pt>
    <dgm:pt modelId="{B0F2C44C-FB51-0649-A33B-9F100F8308B8}" type="pres">
      <dgm:prSet presAssocID="{F8571BA3-E214-BD42-9B4D-5BF1B32A2A0B}" presName="conn2-1" presStyleLbl="parChTrans1D2" presStyleIdx="3" presStyleCnt="5"/>
      <dgm:spPr/>
    </dgm:pt>
    <dgm:pt modelId="{82F3DB2F-D262-3346-8F3B-7C6CD3B5927C}" type="pres">
      <dgm:prSet presAssocID="{F8571BA3-E214-BD42-9B4D-5BF1B32A2A0B}" presName="connTx" presStyleLbl="parChTrans1D2" presStyleIdx="3" presStyleCnt="5"/>
      <dgm:spPr/>
    </dgm:pt>
    <dgm:pt modelId="{9D60EB0A-2F33-3941-BA7D-BC3128528C10}" type="pres">
      <dgm:prSet presAssocID="{53C63E2B-73C5-DA4A-85EC-FF5A84F30398}" presName="root2" presStyleCnt="0"/>
      <dgm:spPr/>
    </dgm:pt>
    <dgm:pt modelId="{A8C89734-D097-AF43-A947-ECA884D08055}" type="pres">
      <dgm:prSet presAssocID="{53C63E2B-73C5-DA4A-85EC-FF5A84F30398}" presName="LevelTwoTextNode" presStyleLbl="node2" presStyleIdx="3" presStyleCnt="5">
        <dgm:presLayoutVars>
          <dgm:chPref val="3"/>
        </dgm:presLayoutVars>
      </dgm:prSet>
      <dgm:spPr/>
    </dgm:pt>
    <dgm:pt modelId="{72C041D2-9B1E-BD41-AB15-9248773C5E7C}" type="pres">
      <dgm:prSet presAssocID="{53C63E2B-73C5-DA4A-85EC-FF5A84F30398}" presName="level3hierChild" presStyleCnt="0"/>
      <dgm:spPr/>
    </dgm:pt>
    <dgm:pt modelId="{2B9E7FDC-5EF8-9749-9D70-61083E9DD4D6}" type="pres">
      <dgm:prSet presAssocID="{29F1F642-FDD5-764F-9D3A-3A3F17000FD4}" presName="conn2-1" presStyleLbl="parChTrans1D3" presStyleIdx="9" presStyleCnt="13"/>
      <dgm:spPr/>
    </dgm:pt>
    <dgm:pt modelId="{204ADAC5-74AD-3C4C-B6D8-2CCC448B400B}" type="pres">
      <dgm:prSet presAssocID="{29F1F642-FDD5-764F-9D3A-3A3F17000FD4}" presName="connTx" presStyleLbl="parChTrans1D3" presStyleIdx="9" presStyleCnt="13"/>
      <dgm:spPr/>
    </dgm:pt>
    <dgm:pt modelId="{EB11BCCE-B9F2-9B4C-8038-F559EA8BC9E4}" type="pres">
      <dgm:prSet presAssocID="{556C1AF1-CAD7-864A-90D1-1619B20BDCBF}" presName="root2" presStyleCnt="0"/>
      <dgm:spPr/>
    </dgm:pt>
    <dgm:pt modelId="{FACBDCDE-A409-5C41-BC84-FAE14C52F68D}" type="pres">
      <dgm:prSet presAssocID="{556C1AF1-CAD7-864A-90D1-1619B20BDCBF}" presName="LevelTwoTextNode" presStyleLbl="node3" presStyleIdx="9" presStyleCnt="13">
        <dgm:presLayoutVars>
          <dgm:chPref val="3"/>
        </dgm:presLayoutVars>
      </dgm:prSet>
      <dgm:spPr/>
    </dgm:pt>
    <dgm:pt modelId="{3FE75708-0416-4645-947B-182F81AC52EA}" type="pres">
      <dgm:prSet presAssocID="{556C1AF1-CAD7-864A-90D1-1619B20BDCBF}" presName="level3hierChild" presStyleCnt="0"/>
      <dgm:spPr/>
    </dgm:pt>
    <dgm:pt modelId="{6185A5F2-2BF0-214D-AD16-3638A11D6CF5}" type="pres">
      <dgm:prSet presAssocID="{A324819A-0D5C-BB47-9398-D9DA323A996F}" presName="conn2-1" presStyleLbl="parChTrans1D2" presStyleIdx="4" presStyleCnt="5"/>
      <dgm:spPr/>
    </dgm:pt>
    <dgm:pt modelId="{D218881C-AEF8-364A-8CA8-1EF5D3377710}" type="pres">
      <dgm:prSet presAssocID="{A324819A-0D5C-BB47-9398-D9DA323A996F}" presName="connTx" presStyleLbl="parChTrans1D2" presStyleIdx="4" presStyleCnt="5"/>
      <dgm:spPr/>
    </dgm:pt>
    <dgm:pt modelId="{2D69123D-15D9-FD41-878B-7A783BD2773C}" type="pres">
      <dgm:prSet presAssocID="{8A754BAB-3F11-FF4A-955C-189FB84F5178}" presName="root2" presStyleCnt="0"/>
      <dgm:spPr/>
    </dgm:pt>
    <dgm:pt modelId="{E35FA880-17A3-344C-B06D-9C20A163A0B3}" type="pres">
      <dgm:prSet presAssocID="{8A754BAB-3F11-FF4A-955C-189FB84F5178}" presName="LevelTwoTextNode" presStyleLbl="node2" presStyleIdx="4" presStyleCnt="5">
        <dgm:presLayoutVars>
          <dgm:chPref val="3"/>
        </dgm:presLayoutVars>
      </dgm:prSet>
      <dgm:spPr/>
    </dgm:pt>
    <dgm:pt modelId="{4ECDE699-3D05-A348-8C9B-58B8C72B8793}" type="pres">
      <dgm:prSet presAssocID="{8A754BAB-3F11-FF4A-955C-189FB84F5178}" presName="level3hierChild" presStyleCnt="0"/>
      <dgm:spPr/>
    </dgm:pt>
    <dgm:pt modelId="{A5A23F6B-2F3D-F74A-82FC-D822226855C8}" type="pres">
      <dgm:prSet presAssocID="{05DC86F4-73C1-E64E-922D-14F6E11FFAF6}" presName="conn2-1" presStyleLbl="parChTrans1D3" presStyleIdx="10" presStyleCnt="13"/>
      <dgm:spPr/>
    </dgm:pt>
    <dgm:pt modelId="{A6230ED1-DD56-FD4C-9D90-63D6A11DA3FD}" type="pres">
      <dgm:prSet presAssocID="{05DC86F4-73C1-E64E-922D-14F6E11FFAF6}" presName="connTx" presStyleLbl="parChTrans1D3" presStyleIdx="10" presStyleCnt="13"/>
      <dgm:spPr/>
    </dgm:pt>
    <dgm:pt modelId="{0578C763-07AE-EB45-8248-48B349B9CB99}" type="pres">
      <dgm:prSet presAssocID="{7B59BC2D-AD49-6143-839A-D53F1315FA74}" presName="root2" presStyleCnt="0"/>
      <dgm:spPr/>
    </dgm:pt>
    <dgm:pt modelId="{3A97C096-7025-2945-8462-18C7DD62029D}" type="pres">
      <dgm:prSet presAssocID="{7B59BC2D-AD49-6143-839A-D53F1315FA74}" presName="LevelTwoTextNode" presStyleLbl="node3" presStyleIdx="10" presStyleCnt="13">
        <dgm:presLayoutVars>
          <dgm:chPref val="3"/>
        </dgm:presLayoutVars>
      </dgm:prSet>
      <dgm:spPr/>
    </dgm:pt>
    <dgm:pt modelId="{0ABBD790-430B-E940-AC5C-FDEBD913C51D}" type="pres">
      <dgm:prSet presAssocID="{7B59BC2D-AD49-6143-839A-D53F1315FA74}" presName="level3hierChild" presStyleCnt="0"/>
      <dgm:spPr/>
    </dgm:pt>
    <dgm:pt modelId="{00CE0292-DA19-AA4E-A70F-9861805C2FFC}" type="pres">
      <dgm:prSet presAssocID="{DF306164-460F-C341-8DF2-BCD63BABCAD0}" presName="conn2-1" presStyleLbl="parChTrans1D3" presStyleIdx="11" presStyleCnt="13"/>
      <dgm:spPr/>
    </dgm:pt>
    <dgm:pt modelId="{E0CFEC83-022D-D542-A6D4-FEA246A46F8A}" type="pres">
      <dgm:prSet presAssocID="{DF306164-460F-C341-8DF2-BCD63BABCAD0}" presName="connTx" presStyleLbl="parChTrans1D3" presStyleIdx="11" presStyleCnt="13"/>
      <dgm:spPr/>
    </dgm:pt>
    <dgm:pt modelId="{7D4181BF-92E4-6D42-B002-CF2A224141A5}" type="pres">
      <dgm:prSet presAssocID="{16D090D6-614D-D34A-AF3B-5F5AD0CED809}" presName="root2" presStyleCnt="0"/>
      <dgm:spPr/>
    </dgm:pt>
    <dgm:pt modelId="{770F8C88-0DD4-9D4D-A78D-C7CA854EFB1B}" type="pres">
      <dgm:prSet presAssocID="{16D090D6-614D-D34A-AF3B-5F5AD0CED809}" presName="LevelTwoTextNode" presStyleLbl="node3" presStyleIdx="11" presStyleCnt="13">
        <dgm:presLayoutVars>
          <dgm:chPref val="3"/>
        </dgm:presLayoutVars>
      </dgm:prSet>
      <dgm:spPr/>
    </dgm:pt>
    <dgm:pt modelId="{9B3934A8-10F4-634C-BEF8-E13B62B4440E}" type="pres">
      <dgm:prSet presAssocID="{16D090D6-614D-D34A-AF3B-5F5AD0CED809}" presName="level3hierChild" presStyleCnt="0"/>
      <dgm:spPr/>
    </dgm:pt>
    <dgm:pt modelId="{E4389DF3-8177-AC43-8AD4-82C0DBB65690}" type="pres">
      <dgm:prSet presAssocID="{2E64CFCA-94C9-6044-99B0-B2A05742E73B}" presName="conn2-1" presStyleLbl="parChTrans1D3" presStyleIdx="12" presStyleCnt="13"/>
      <dgm:spPr/>
    </dgm:pt>
    <dgm:pt modelId="{CEB47A59-2C92-504F-9368-282878E30812}" type="pres">
      <dgm:prSet presAssocID="{2E64CFCA-94C9-6044-99B0-B2A05742E73B}" presName="connTx" presStyleLbl="parChTrans1D3" presStyleIdx="12" presStyleCnt="13"/>
      <dgm:spPr/>
    </dgm:pt>
    <dgm:pt modelId="{462DF34C-F2AF-7D46-ABC5-B2EEBA375A32}" type="pres">
      <dgm:prSet presAssocID="{C4462980-0741-E04D-AE88-A2C8B1F11862}" presName="root2" presStyleCnt="0"/>
      <dgm:spPr/>
    </dgm:pt>
    <dgm:pt modelId="{E4DD71CB-190F-CD44-AF73-9F8571FCE39C}" type="pres">
      <dgm:prSet presAssocID="{C4462980-0741-E04D-AE88-A2C8B1F11862}" presName="LevelTwoTextNode" presStyleLbl="node3" presStyleIdx="12" presStyleCnt="13">
        <dgm:presLayoutVars>
          <dgm:chPref val="3"/>
        </dgm:presLayoutVars>
      </dgm:prSet>
      <dgm:spPr/>
    </dgm:pt>
    <dgm:pt modelId="{F52BF8FE-C2D7-594D-8362-9D96F16608C3}" type="pres">
      <dgm:prSet presAssocID="{C4462980-0741-E04D-AE88-A2C8B1F11862}" presName="level3hierChild" presStyleCnt="0"/>
      <dgm:spPr/>
    </dgm:pt>
  </dgm:ptLst>
  <dgm:cxnLst>
    <dgm:cxn modelId="{4F0C2802-C1CC-B843-9998-1F4A67E832C0}" type="presOf" srcId="{1499CDEE-4BDA-1643-AF10-045185CE41DB}" destId="{1980E649-E820-CA47-BCCF-AFD145A58DFF}" srcOrd="0" destOrd="0" presId="urn:microsoft.com/office/officeart/2005/8/layout/hierarchy2"/>
    <dgm:cxn modelId="{42693103-9534-8E42-80EF-D3B4EA04D49D}" type="presOf" srcId="{9489E112-3D9B-8140-B5A3-1ADDF63E2DB8}" destId="{AC7AC7A0-CD47-334C-9D32-4E61791F46B1}" srcOrd="1" destOrd="0" presId="urn:microsoft.com/office/officeart/2005/8/layout/hierarchy2"/>
    <dgm:cxn modelId="{8102E606-C1BC-C542-9FE1-AFAA44A9499E}" type="presOf" srcId="{917204C6-CF68-DD41-9809-8C1450849F37}" destId="{10CEE38C-9EC1-3543-92E2-027E01280A06}" srcOrd="1" destOrd="0" presId="urn:microsoft.com/office/officeart/2005/8/layout/hierarchy2"/>
    <dgm:cxn modelId="{ECDFFD10-F978-F748-833C-C834E36E38E3}" type="presOf" srcId="{2E64CFCA-94C9-6044-99B0-B2A05742E73B}" destId="{CEB47A59-2C92-504F-9368-282878E30812}" srcOrd="1" destOrd="0" presId="urn:microsoft.com/office/officeart/2005/8/layout/hierarchy2"/>
    <dgm:cxn modelId="{E23BC611-DCD5-0248-BA10-368B949A762B}" type="presOf" srcId="{08E08F00-A9F0-B040-BFF3-B48B1FAA8248}" destId="{CDBE8D3C-2371-C845-A627-B8C29A3BB5E7}" srcOrd="1" destOrd="0" presId="urn:microsoft.com/office/officeart/2005/8/layout/hierarchy2"/>
    <dgm:cxn modelId="{CBC19F14-B16E-9D47-91FE-8FED7817E407}" srcId="{4825FA86-0854-1A46-8AAA-DC8834CDC21F}" destId="{99CA1425-D5C0-6546-A3A5-F8A3B1601FD4}" srcOrd="2" destOrd="0" parTransId="{8AA7EBDE-D183-A54C-A1D1-160A87005284}" sibTransId="{E41CC5A1-5FAA-934A-BA8B-3CE57B88C2F8}"/>
    <dgm:cxn modelId="{B1CD3C15-FBD4-4549-9820-A44750F45AE8}" srcId="{8A754BAB-3F11-FF4A-955C-189FB84F5178}" destId="{7B59BC2D-AD49-6143-839A-D53F1315FA74}" srcOrd="0" destOrd="0" parTransId="{05DC86F4-73C1-E64E-922D-14F6E11FFAF6}" sibTransId="{DE6BF08A-4480-6446-80C7-08A7828DDF0E}"/>
    <dgm:cxn modelId="{7865BC1A-1F95-9449-9A6C-AC00036EFAEE}" srcId="{4825FA86-0854-1A46-8AAA-DC8834CDC21F}" destId="{91F8657A-0AE5-2B4F-BD06-8A03F97452CB}" srcOrd="1" destOrd="0" parTransId="{917204C6-CF68-DD41-9809-8C1450849F37}" sibTransId="{AF0759DF-611F-3742-A1F9-B6C5B64E8CDC}"/>
    <dgm:cxn modelId="{A90EEC1A-4425-B749-B268-EE3E3BAD567A}" type="presOf" srcId="{E2CF86A6-D69F-8248-9E69-B5C7A639E55F}" destId="{930F189B-63AF-4B45-8D3F-AFEA4539B831}" srcOrd="1" destOrd="0" presId="urn:microsoft.com/office/officeart/2005/8/layout/hierarchy2"/>
    <dgm:cxn modelId="{9E684021-7104-8B45-9D36-C9F2A8627A8B}" srcId="{8DF0B962-8B6B-6A4F-8D51-6619CD1BCFFA}" destId="{4825FA86-0854-1A46-8AAA-DC8834CDC21F}" srcOrd="1" destOrd="0" parTransId="{9489E112-3D9B-8140-B5A3-1ADDF63E2DB8}" sibTransId="{5BC23FFD-FD86-CC4E-87BE-F086A8CFC407}"/>
    <dgm:cxn modelId="{38F99D21-3BE0-6445-BDA6-568889E71692}" type="presOf" srcId="{12C8CCA0-718A-A34F-8084-DE52061142A7}" destId="{8956A626-13F0-A548-B532-482EB387AE14}" srcOrd="1" destOrd="0" presId="urn:microsoft.com/office/officeart/2005/8/layout/hierarchy2"/>
    <dgm:cxn modelId="{F2CB6224-FA75-8E40-819B-EAB2DEA722EE}" type="presOf" srcId="{8A754BAB-3F11-FF4A-955C-189FB84F5178}" destId="{E35FA880-17A3-344C-B06D-9C20A163A0B3}" srcOrd="0" destOrd="0" presId="urn:microsoft.com/office/officeart/2005/8/layout/hierarchy2"/>
    <dgm:cxn modelId="{EC084527-1694-284D-B901-D821C6B63A76}" srcId="{53C63E2B-73C5-DA4A-85EC-FF5A84F30398}" destId="{556C1AF1-CAD7-864A-90D1-1619B20BDCBF}" srcOrd="0" destOrd="0" parTransId="{29F1F642-FDD5-764F-9D3A-3A3F17000FD4}" sibTransId="{B0A90ACE-9F1A-854E-AF49-0D5E0E8166D1}"/>
    <dgm:cxn modelId="{55B10432-2DF1-8040-8501-AE3C3C47817C}" type="presOf" srcId="{E2CF86A6-D69F-8248-9E69-B5C7A639E55F}" destId="{F0537491-DECB-8140-B7D4-ADF142F1443E}" srcOrd="0" destOrd="0" presId="urn:microsoft.com/office/officeart/2005/8/layout/hierarchy2"/>
    <dgm:cxn modelId="{29E79B34-BD41-2844-9A60-FF4C92BB9D43}" type="presOf" srcId="{E8917EF7-3455-A248-8C3A-C8D21CE894A4}" destId="{C8B044B3-BD41-EF41-B36A-C1D3EB7FA36E}" srcOrd="0" destOrd="0" presId="urn:microsoft.com/office/officeart/2005/8/layout/hierarchy2"/>
    <dgm:cxn modelId="{1059E334-02FE-504D-8579-D0252DEA1939}" srcId="{0E0CF8E8-9D6E-2A40-B924-E1D21FF7DF92}" destId="{4C6753EB-26F7-AA40-83BD-8357726BB740}" srcOrd="0" destOrd="0" parTransId="{12C8CCA0-718A-A34F-8084-DE52061142A7}" sibTransId="{F71194DA-AEFD-7544-A01C-28ABE64FC37B}"/>
    <dgm:cxn modelId="{24394A36-D724-FC42-989E-FEE2007E158F}" srcId="{8DF0B962-8B6B-6A4F-8D51-6619CD1BCFFA}" destId="{8A754BAB-3F11-FF4A-955C-189FB84F5178}" srcOrd="4" destOrd="0" parTransId="{A324819A-0D5C-BB47-9398-D9DA323A996F}" sibTransId="{F27485B7-A199-5A49-B15A-5DBBC33573AC}"/>
    <dgm:cxn modelId="{8E6CAC36-E0F0-8548-AAEC-3AC0134DC266}" type="presOf" srcId="{05DC86F4-73C1-E64E-922D-14F6E11FFAF6}" destId="{A6230ED1-DD56-FD4C-9D90-63D6A11DA3FD}" srcOrd="1" destOrd="0" presId="urn:microsoft.com/office/officeart/2005/8/layout/hierarchy2"/>
    <dgm:cxn modelId="{250B203A-7E99-AF4A-B137-A58D7D0ABF79}" srcId="{4825FA86-0854-1A46-8AAA-DC8834CDC21F}" destId="{62634C00-F24F-B846-9A77-06E16DE34B56}" srcOrd="0" destOrd="0" parTransId="{1499CDEE-4BDA-1643-AF10-045185CE41DB}" sibTransId="{2D5BD660-BBF6-2648-97BD-1BEF9238E2C6}"/>
    <dgm:cxn modelId="{9847B73A-0BB2-BD44-A0DF-2D5542361A5C}" srcId="{8DF0B962-8B6B-6A4F-8D51-6619CD1BCFFA}" destId="{B50F77E1-D419-DD46-BFE5-98DB6C1B84A3}" srcOrd="0" destOrd="0" parTransId="{B9849E17-EB09-C84F-9010-2707699F84AB}" sibTransId="{70B7E269-C43F-1542-B325-0CD2477E515D}"/>
    <dgm:cxn modelId="{7BA5493E-0D45-7C4D-9567-FE8DCC675C68}" type="presOf" srcId="{8BF86147-341E-1B43-B433-C729D9967A59}" destId="{1E27AAD1-B10A-1D4B-BF3E-588DB4DEE459}" srcOrd="0" destOrd="0" presId="urn:microsoft.com/office/officeart/2005/8/layout/hierarchy2"/>
    <dgm:cxn modelId="{E327C83E-5876-D34F-A237-2D470B823EDF}" type="presOf" srcId="{4825FA86-0854-1A46-8AAA-DC8834CDC21F}" destId="{CD670508-3529-944E-A357-A8AC256A0EE6}" srcOrd="0" destOrd="0" presId="urn:microsoft.com/office/officeart/2005/8/layout/hierarchy2"/>
    <dgm:cxn modelId="{63AEB23F-8D88-F040-8B73-0D43550C7C32}" srcId="{B50F77E1-D419-DD46-BFE5-98DB6C1B84A3}" destId="{1C495EAE-4956-F948-995A-F9F1BF850BF4}" srcOrd="0" destOrd="0" parTransId="{E8917EF7-3455-A248-8C3A-C8D21CE894A4}" sibTransId="{60DA187E-2FC3-D54D-AF61-148EAE301142}"/>
    <dgm:cxn modelId="{48C12544-7FF2-FB46-A054-2923A35A3D35}" type="presOf" srcId="{D4A142DD-CA0B-4E41-9247-06DB1BBF05D2}" destId="{0DFB8A75-A80C-1E48-9E6D-9BDF384AA160}" srcOrd="0" destOrd="0" presId="urn:microsoft.com/office/officeart/2005/8/layout/hierarchy2"/>
    <dgm:cxn modelId="{110EA04E-51A5-B844-BF6F-3B1B1FADFFFB}" type="presOf" srcId="{DF306164-460F-C341-8DF2-BCD63BABCAD0}" destId="{00CE0292-DA19-AA4E-A70F-9861805C2FFC}" srcOrd="0" destOrd="0" presId="urn:microsoft.com/office/officeart/2005/8/layout/hierarchy2"/>
    <dgm:cxn modelId="{E24DAC4E-D223-9341-94E1-2102BD0188FA}" srcId="{4825FA86-0854-1A46-8AAA-DC8834CDC21F}" destId="{8BF86147-341E-1B43-B433-C729D9967A59}" srcOrd="4" destOrd="0" parTransId="{D4A142DD-CA0B-4E41-9247-06DB1BBF05D2}" sibTransId="{A4A5C1F9-84EF-844D-8251-9B4A992A72B9}"/>
    <dgm:cxn modelId="{FEAEEA50-7EFA-3844-97D9-1DA8CD49E8BB}" type="presOf" srcId="{5B7BF74B-552C-E84F-9B57-09D9A8D056EB}" destId="{2B0AE93F-CDF5-E444-9DA6-A280729D415F}" srcOrd="0" destOrd="0" presId="urn:microsoft.com/office/officeart/2005/8/layout/hierarchy2"/>
    <dgm:cxn modelId="{CF76C351-A32A-EB40-967B-E336832195DD}" srcId="{5B7BF74B-552C-E84F-9B57-09D9A8D056EB}" destId="{9C887F32-2D1B-0E48-A197-713F6368A4F2}" srcOrd="0" destOrd="0" parTransId="{E2CF86A6-D69F-8248-9E69-B5C7A639E55F}" sibTransId="{1611F4F8-F808-EA4E-8FF7-7877A7A171B1}"/>
    <dgm:cxn modelId="{321F5953-1282-374C-93B9-CF519F676F53}" type="presOf" srcId="{4C6753EB-26F7-AA40-83BD-8357726BB740}" destId="{B497C209-6341-1A42-AEE1-D3846313222D}" srcOrd="0" destOrd="0" presId="urn:microsoft.com/office/officeart/2005/8/layout/hierarchy2"/>
    <dgm:cxn modelId="{4EDADB53-9E45-F344-BEAC-DB402BA94F49}" type="presOf" srcId="{46241B1D-72D7-354D-A1AE-D934FB4F26AC}" destId="{E5B98B18-45F3-C047-AFB8-A69D2D39F15B}" srcOrd="1" destOrd="0" presId="urn:microsoft.com/office/officeart/2005/8/layout/hierarchy2"/>
    <dgm:cxn modelId="{96635756-253D-BA4F-AFA2-167896F3E320}" type="presOf" srcId="{8AA7EBDE-D183-A54C-A1D1-160A87005284}" destId="{21915CD4-7FAD-504B-A33C-B70611A872A9}" srcOrd="0" destOrd="0" presId="urn:microsoft.com/office/officeart/2005/8/layout/hierarchy2"/>
    <dgm:cxn modelId="{713DB25B-8CA8-0545-A226-DBB7A91C7435}" type="presOf" srcId="{29F1F642-FDD5-764F-9D3A-3A3F17000FD4}" destId="{2B9E7FDC-5EF8-9749-9D70-61083E9DD4D6}" srcOrd="0" destOrd="0" presId="urn:microsoft.com/office/officeart/2005/8/layout/hierarchy2"/>
    <dgm:cxn modelId="{EA609D5D-34BD-D946-A7EB-8A0BC1E8E98E}" srcId="{8DF0B962-8B6B-6A4F-8D51-6619CD1BCFFA}" destId="{53C63E2B-73C5-DA4A-85EC-FF5A84F30398}" srcOrd="3" destOrd="0" parTransId="{F8571BA3-E214-BD42-9B4D-5BF1B32A2A0B}" sibTransId="{66DF36B2-70D3-134E-B0BC-8662939B4733}"/>
    <dgm:cxn modelId="{2A12595E-3D75-4C44-AF6E-AFFDF1990338}" type="presOf" srcId="{F3A8821E-BC15-B74D-BCDE-35E3CB9411C4}" destId="{6E62B556-EB21-D24D-A1F0-9097F3C305FE}" srcOrd="1" destOrd="0" presId="urn:microsoft.com/office/officeart/2005/8/layout/hierarchy2"/>
    <dgm:cxn modelId="{2EFDFC5E-FA33-4E4E-8BBD-A556AA10E257}" srcId="{6070A184-9AE1-D448-9300-0D60215198AC}" destId="{8DF0B962-8B6B-6A4F-8D51-6619CD1BCFFA}" srcOrd="0" destOrd="0" parTransId="{6FDC3BC7-A4D0-2F43-8E8D-8C359EFB928F}" sibTransId="{8E4E81E3-2785-FA41-9FFD-C4395509B3FB}"/>
    <dgm:cxn modelId="{B50A8360-832B-2A41-AECA-6AA60C7B1E43}" type="presOf" srcId="{16EE24A9-A342-7247-8C3C-230A6050A3CE}" destId="{FEC2650B-3A5B-794D-81FC-8AE5D5D2D0ED}" srcOrd="0" destOrd="0" presId="urn:microsoft.com/office/officeart/2005/8/layout/hierarchy2"/>
    <dgm:cxn modelId="{8C613261-BED9-824A-9175-C566CA849C94}" srcId="{5B7BF74B-552C-E84F-9B57-09D9A8D056EB}" destId="{3EA63079-8CFD-0C46-972E-AD7C5886C331}" srcOrd="1" destOrd="0" parTransId="{46241B1D-72D7-354D-A1AE-D934FB4F26AC}" sibTransId="{F7E895C6-4536-DC46-8124-8D6CA987F4D8}"/>
    <dgm:cxn modelId="{57C77063-89D2-144D-8F44-0F1D4D29B758}" type="presOf" srcId="{B50F77E1-D419-DD46-BFE5-98DB6C1B84A3}" destId="{CC4C53BB-5D24-7644-9F05-59CE9D984BA8}" srcOrd="0" destOrd="0" presId="urn:microsoft.com/office/officeart/2005/8/layout/hierarchy2"/>
    <dgm:cxn modelId="{5575FC63-CAB4-5245-85DE-26DB86CD6FD7}" type="presOf" srcId="{9C887F32-2D1B-0E48-A197-713F6368A4F2}" destId="{7F27D0B0-9751-9144-BE5F-0C042368542A}" srcOrd="0" destOrd="0" presId="urn:microsoft.com/office/officeart/2005/8/layout/hierarchy2"/>
    <dgm:cxn modelId="{031C4C69-7BF1-0D40-A7E7-6C74A68D9012}" type="presOf" srcId="{9489E112-3D9B-8140-B5A3-1ADDF63E2DB8}" destId="{B788BA5F-7A15-DB43-9887-7D5369F77E2F}" srcOrd="0" destOrd="0" presId="urn:microsoft.com/office/officeart/2005/8/layout/hierarchy2"/>
    <dgm:cxn modelId="{2812026B-A407-D54E-9DD0-557632B2007E}" type="presOf" srcId="{6070A184-9AE1-D448-9300-0D60215198AC}" destId="{223E4015-142B-0D49-AF85-CDC1207DB624}" srcOrd="0" destOrd="0" presId="urn:microsoft.com/office/officeart/2005/8/layout/hierarchy2"/>
    <dgm:cxn modelId="{E098D174-67FF-354E-8EBA-6C376097E982}" type="presOf" srcId="{A324819A-0D5C-BB47-9398-D9DA323A996F}" destId="{D218881C-AEF8-364A-8CA8-1EF5D3377710}" srcOrd="1" destOrd="0" presId="urn:microsoft.com/office/officeart/2005/8/layout/hierarchy2"/>
    <dgm:cxn modelId="{32587276-6E0E-E44D-BC49-54EF777D7A88}" type="presOf" srcId="{0E0CF8E8-9D6E-2A40-B924-E1D21FF7DF92}" destId="{A83F2032-F20A-5842-AF19-CCAEEF90118C}" srcOrd="0" destOrd="0" presId="urn:microsoft.com/office/officeart/2005/8/layout/hierarchy2"/>
    <dgm:cxn modelId="{D607A777-714D-434D-B717-3E5B6F9C8B4D}" type="presOf" srcId="{16D090D6-614D-D34A-AF3B-5F5AD0CED809}" destId="{770F8C88-0DD4-9D4D-A78D-C7CA854EFB1B}" srcOrd="0" destOrd="0" presId="urn:microsoft.com/office/officeart/2005/8/layout/hierarchy2"/>
    <dgm:cxn modelId="{EE390E7B-A08B-C848-A7B2-5DA06ACF3AC6}" type="presOf" srcId="{62634C00-F24F-B846-9A77-06E16DE34B56}" destId="{D221029E-4EB8-B140-83A1-F820BDE85AA8}" srcOrd="0" destOrd="0" presId="urn:microsoft.com/office/officeart/2005/8/layout/hierarchy2"/>
    <dgm:cxn modelId="{5F3EF97D-446C-0D4D-903F-C80E8CB81923}" type="presOf" srcId="{3EA63079-8CFD-0C46-972E-AD7C5886C331}" destId="{9987128E-0D02-144C-ADE8-8003BC146A12}" srcOrd="0" destOrd="0" presId="urn:microsoft.com/office/officeart/2005/8/layout/hierarchy2"/>
    <dgm:cxn modelId="{B06A9A7E-053C-1946-A25F-7896E16ACAB2}" type="presOf" srcId="{99CA1425-D5C0-6546-A3A5-F8A3B1601FD4}" destId="{4AFEDF56-81F8-9F43-9BCB-4FA83731BDDE}" srcOrd="0" destOrd="0" presId="urn:microsoft.com/office/officeart/2005/8/layout/hierarchy2"/>
    <dgm:cxn modelId="{A6E89982-D0DC-0A41-A5E4-BA2F36EB82EE}" srcId="{8A754BAB-3F11-FF4A-955C-189FB84F5178}" destId="{C4462980-0741-E04D-AE88-A2C8B1F11862}" srcOrd="2" destOrd="0" parTransId="{2E64CFCA-94C9-6044-99B0-B2A05742E73B}" sibTransId="{0EF42EB3-3229-FF45-99B0-A5E7A48F1940}"/>
    <dgm:cxn modelId="{D6C2D785-C8A0-824F-8DC7-97E324956194}" type="presOf" srcId="{1499CDEE-4BDA-1643-AF10-045185CE41DB}" destId="{9C2558E2-960D-F842-BD6B-F24893F6D7C1}" srcOrd="1" destOrd="0" presId="urn:microsoft.com/office/officeart/2005/8/layout/hierarchy2"/>
    <dgm:cxn modelId="{004B0A88-AB13-F548-8983-A9CC591B77FE}" type="presOf" srcId="{29F1F642-FDD5-764F-9D3A-3A3F17000FD4}" destId="{204ADAC5-74AD-3C4C-B6D8-2CCC448B400B}" srcOrd="1" destOrd="0" presId="urn:microsoft.com/office/officeart/2005/8/layout/hierarchy2"/>
    <dgm:cxn modelId="{89C26394-717D-554E-A45B-9432F80D8F9B}" type="presOf" srcId="{DF306164-460F-C341-8DF2-BCD63BABCAD0}" destId="{E0CFEC83-022D-D542-A6D4-FEA246A46F8A}" srcOrd="1" destOrd="0" presId="urn:microsoft.com/office/officeart/2005/8/layout/hierarchy2"/>
    <dgm:cxn modelId="{E588549A-A735-694B-A986-60BC29662B52}" type="presOf" srcId="{8AA7EBDE-D183-A54C-A1D1-160A87005284}" destId="{8E64F3F1-9CB0-F548-A234-7575B630FEF2}" srcOrd="1" destOrd="0" presId="urn:microsoft.com/office/officeart/2005/8/layout/hierarchy2"/>
    <dgm:cxn modelId="{CA43019E-94A3-4644-ACD0-6E22AB59724F}" type="presOf" srcId="{05DC86F4-73C1-E64E-922D-14F6E11FFAF6}" destId="{A5A23F6B-2F3D-F74A-82FC-D822226855C8}" srcOrd="0" destOrd="0" presId="urn:microsoft.com/office/officeart/2005/8/layout/hierarchy2"/>
    <dgm:cxn modelId="{8B28F69E-A1DC-624E-A967-F08F6950E1D7}" type="presOf" srcId="{F3A8821E-BC15-B74D-BCDE-35E3CB9411C4}" destId="{440911E5-55F9-0D48-8644-902921A24162}" srcOrd="0" destOrd="0" presId="urn:microsoft.com/office/officeart/2005/8/layout/hierarchy2"/>
    <dgm:cxn modelId="{C2C18EA2-1A52-9643-942C-2019DE6C4C74}" type="presOf" srcId="{556C1AF1-CAD7-864A-90D1-1619B20BDCBF}" destId="{FACBDCDE-A409-5C41-BC84-FAE14C52F68D}" srcOrd="0" destOrd="0" presId="urn:microsoft.com/office/officeart/2005/8/layout/hierarchy2"/>
    <dgm:cxn modelId="{87A566AB-D9F8-3D42-812E-AECE0229B72E}" type="presOf" srcId="{8DF0B962-8B6B-6A4F-8D51-6619CD1BCFFA}" destId="{19EDDCE4-3837-394A-954B-F028CC2B9D9B}" srcOrd="0" destOrd="0" presId="urn:microsoft.com/office/officeart/2005/8/layout/hierarchy2"/>
    <dgm:cxn modelId="{94F73CAF-E875-7647-B31C-90F92C59CD7F}" type="presOf" srcId="{E8917EF7-3455-A248-8C3A-C8D21CE894A4}" destId="{063BE1C9-7986-834D-9100-F47E3086F436}" srcOrd="1" destOrd="0" presId="urn:microsoft.com/office/officeart/2005/8/layout/hierarchy2"/>
    <dgm:cxn modelId="{715C52AF-1F23-0E4E-9B09-D70496482117}" type="presOf" srcId="{A324819A-0D5C-BB47-9398-D9DA323A996F}" destId="{6185A5F2-2BF0-214D-AD16-3638A11D6CF5}" srcOrd="0" destOrd="0" presId="urn:microsoft.com/office/officeart/2005/8/layout/hierarchy2"/>
    <dgm:cxn modelId="{9808B9B5-2374-1D4E-ABBD-0CE14CB9871E}" type="presOf" srcId="{16EE24A9-A342-7247-8C3C-230A6050A3CE}" destId="{E784F355-6AAF-AF43-ADAE-3525DB51BD40}" srcOrd="1" destOrd="0" presId="urn:microsoft.com/office/officeart/2005/8/layout/hierarchy2"/>
    <dgm:cxn modelId="{14EFBBB5-A890-B846-B083-7FD8FA9393F3}" type="presOf" srcId="{53C63E2B-73C5-DA4A-85EC-FF5A84F30398}" destId="{A8C89734-D097-AF43-A947-ECA884D08055}" srcOrd="0" destOrd="0" presId="urn:microsoft.com/office/officeart/2005/8/layout/hierarchy2"/>
    <dgm:cxn modelId="{71A536BE-7E24-F041-8953-49F6BBDA12E4}" type="presOf" srcId="{C4462980-0741-E04D-AE88-A2C8B1F11862}" destId="{E4DD71CB-190F-CD44-AF73-9F8571FCE39C}" srcOrd="0" destOrd="0" presId="urn:microsoft.com/office/officeart/2005/8/layout/hierarchy2"/>
    <dgm:cxn modelId="{6A2FD5BE-A795-C34D-AD10-578D95D4B66A}" srcId="{8A754BAB-3F11-FF4A-955C-189FB84F5178}" destId="{16D090D6-614D-D34A-AF3B-5F5AD0CED809}" srcOrd="1" destOrd="0" parTransId="{DF306164-460F-C341-8DF2-BCD63BABCAD0}" sibTransId="{2A655062-61A3-454E-9660-9C27B9E165DB}"/>
    <dgm:cxn modelId="{9B11E5BE-4216-194A-88DD-F15E1255089B}" srcId="{8DF0B962-8B6B-6A4F-8D51-6619CD1BCFFA}" destId="{5B7BF74B-552C-E84F-9B57-09D9A8D056EB}" srcOrd="2" destOrd="0" parTransId="{F3A8821E-BC15-B74D-BCDE-35E3CB9411C4}" sibTransId="{1FAC8BBB-BD6F-0A4A-BD6F-4005261C7238}"/>
    <dgm:cxn modelId="{BB071CC1-4150-C245-969F-E485E0C644A7}" type="presOf" srcId="{F8571BA3-E214-BD42-9B4D-5BF1B32A2A0B}" destId="{B0F2C44C-FB51-0649-A33B-9F100F8308B8}" srcOrd="0" destOrd="0" presId="urn:microsoft.com/office/officeart/2005/8/layout/hierarchy2"/>
    <dgm:cxn modelId="{6D8EE0C8-E005-394A-A7E9-10E3B37A8E11}" type="presOf" srcId="{D4A142DD-CA0B-4E41-9247-06DB1BBF05D2}" destId="{680057FD-D9BD-8D45-A2CB-1102F2C609DC}" srcOrd="1" destOrd="0" presId="urn:microsoft.com/office/officeart/2005/8/layout/hierarchy2"/>
    <dgm:cxn modelId="{FAE07BCE-A555-824E-9266-1B26A4CAC623}" type="presOf" srcId="{46241B1D-72D7-354D-A1AE-D934FB4F26AC}" destId="{4A341F6B-693E-FA4F-85A4-24E8E5103467}" srcOrd="0" destOrd="0" presId="urn:microsoft.com/office/officeart/2005/8/layout/hierarchy2"/>
    <dgm:cxn modelId="{793FBAD4-2280-E64A-85D7-924B0308877F}" type="presOf" srcId="{91F8657A-0AE5-2B4F-BD06-8A03F97452CB}" destId="{4A8A4C76-C05E-2C41-8025-19865830E584}" srcOrd="0" destOrd="0" presId="urn:microsoft.com/office/officeart/2005/8/layout/hierarchy2"/>
    <dgm:cxn modelId="{BB97BEDB-32DC-0945-B7FC-EFF587D23F9E}" type="presOf" srcId="{A9C02261-D21A-164B-A7FA-81B6C22282FC}" destId="{DA1E594D-F81D-D245-B791-9EA3943EA694}" srcOrd="0" destOrd="0" presId="urn:microsoft.com/office/officeart/2005/8/layout/hierarchy2"/>
    <dgm:cxn modelId="{897E38DD-CE7A-C048-A943-5294E6D7CB4F}" srcId="{B50F77E1-D419-DD46-BFE5-98DB6C1B84A3}" destId="{0E0CF8E8-9D6E-2A40-B924-E1D21FF7DF92}" srcOrd="1" destOrd="0" parTransId="{08E08F00-A9F0-B040-BFF3-B48B1FAA8248}" sibTransId="{879ED463-4C6A-4342-90A3-F9000857A7AC}"/>
    <dgm:cxn modelId="{0479AFDD-C928-7E4B-97C7-41924E4864A3}" type="presOf" srcId="{08E08F00-A9F0-B040-BFF3-B48B1FAA8248}" destId="{AF760982-344E-3D4A-8544-16C4D5A23648}" srcOrd="0" destOrd="0" presId="urn:microsoft.com/office/officeart/2005/8/layout/hierarchy2"/>
    <dgm:cxn modelId="{25096CE8-C4B3-294A-B7E4-4656AFBD7D9D}" type="presOf" srcId="{12C8CCA0-718A-A34F-8084-DE52061142A7}" destId="{0358A84C-94EE-E944-8C20-62488E334116}" srcOrd="0" destOrd="0" presId="urn:microsoft.com/office/officeart/2005/8/layout/hierarchy2"/>
    <dgm:cxn modelId="{EEFF29EE-F2F4-9A47-A33B-787585782FC5}" srcId="{4825FA86-0854-1A46-8AAA-DC8834CDC21F}" destId="{A9C02261-D21A-164B-A7FA-81B6C22282FC}" srcOrd="3" destOrd="0" parTransId="{16EE24A9-A342-7247-8C3C-230A6050A3CE}" sibTransId="{3E8804FA-0947-4F4A-9C78-943E3C15C40C}"/>
    <dgm:cxn modelId="{E9EEADEF-F5DF-6449-96EB-455E9804D8CF}" type="presOf" srcId="{2E64CFCA-94C9-6044-99B0-B2A05742E73B}" destId="{E4389DF3-8177-AC43-8AD4-82C0DBB65690}" srcOrd="0" destOrd="0" presId="urn:microsoft.com/office/officeart/2005/8/layout/hierarchy2"/>
    <dgm:cxn modelId="{41F204F3-216D-C44A-A58A-4B80BBD07C47}" type="presOf" srcId="{F8571BA3-E214-BD42-9B4D-5BF1B32A2A0B}" destId="{82F3DB2F-D262-3346-8F3B-7C6CD3B5927C}" srcOrd="1" destOrd="0" presId="urn:microsoft.com/office/officeart/2005/8/layout/hierarchy2"/>
    <dgm:cxn modelId="{B9A18FF3-A3E4-BC4D-857C-6C1252240104}" type="presOf" srcId="{1C495EAE-4956-F948-995A-F9F1BF850BF4}" destId="{D15778D2-3328-0F4E-8765-5704F01102F9}" srcOrd="0" destOrd="0" presId="urn:microsoft.com/office/officeart/2005/8/layout/hierarchy2"/>
    <dgm:cxn modelId="{CAE8B3F3-D58D-3D45-AC15-E5557467278C}" type="presOf" srcId="{B9849E17-EB09-C84F-9010-2707699F84AB}" destId="{26BB7BBA-ED92-D444-A575-7E944FCA12F8}" srcOrd="1" destOrd="0" presId="urn:microsoft.com/office/officeart/2005/8/layout/hierarchy2"/>
    <dgm:cxn modelId="{E73DA9F4-CE2D-7242-A2A4-7A0C0D3E8F05}" type="presOf" srcId="{7B59BC2D-AD49-6143-839A-D53F1315FA74}" destId="{3A97C096-7025-2945-8462-18C7DD62029D}" srcOrd="0" destOrd="0" presId="urn:microsoft.com/office/officeart/2005/8/layout/hierarchy2"/>
    <dgm:cxn modelId="{266E7AF6-16DC-3340-AC14-7A714BC3BF8E}" type="presOf" srcId="{917204C6-CF68-DD41-9809-8C1450849F37}" destId="{D509988D-5E6D-0645-8E70-6543EC7688E0}" srcOrd="0" destOrd="0" presId="urn:microsoft.com/office/officeart/2005/8/layout/hierarchy2"/>
    <dgm:cxn modelId="{78A997FC-3292-FB4F-9D46-7001991D5E69}" type="presOf" srcId="{B9849E17-EB09-C84F-9010-2707699F84AB}" destId="{7909FED1-5633-8D4C-9AB9-C6C181131E73}" srcOrd="0" destOrd="0" presId="urn:microsoft.com/office/officeart/2005/8/layout/hierarchy2"/>
    <dgm:cxn modelId="{D20C38C9-0C6F-B44A-B4DF-8CD337FC8267}" type="presParOf" srcId="{223E4015-142B-0D49-AF85-CDC1207DB624}" destId="{5B2C89C0-9914-6140-A0B0-38D878B133DE}" srcOrd="0" destOrd="0" presId="urn:microsoft.com/office/officeart/2005/8/layout/hierarchy2"/>
    <dgm:cxn modelId="{496174B9-8BF5-2746-859A-61DABA9179B7}" type="presParOf" srcId="{5B2C89C0-9914-6140-A0B0-38D878B133DE}" destId="{19EDDCE4-3837-394A-954B-F028CC2B9D9B}" srcOrd="0" destOrd="0" presId="urn:microsoft.com/office/officeart/2005/8/layout/hierarchy2"/>
    <dgm:cxn modelId="{7E179652-FE48-4F4A-A677-7D0FAB39B36F}" type="presParOf" srcId="{5B2C89C0-9914-6140-A0B0-38D878B133DE}" destId="{99AF06A3-2A96-6D46-B4AA-6D569CFCCFAB}" srcOrd="1" destOrd="0" presId="urn:microsoft.com/office/officeart/2005/8/layout/hierarchy2"/>
    <dgm:cxn modelId="{22A8F4FE-23B2-EE4D-ABAA-86EC40062B20}" type="presParOf" srcId="{99AF06A3-2A96-6D46-B4AA-6D569CFCCFAB}" destId="{7909FED1-5633-8D4C-9AB9-C6C181131E73}" srcOrd="0" destOrd="0" presId="urn:microsoft.com/office/officeart/2005/8/layout/hierarchy2"/>
    <dgm:cxn modelId="{36453468-BD8B-5F4E-B916-5362EF91C970}" type="presParOf" srcId="{7909FED1-5633-8D4C-9AB9-C6C181131E73}" destId="{26BB7BBA-ED92-D444-A575-7E944FCA12F8}" srcOrd="0" destOrd="0" presId="urn:microsoft.com/office/officeart/2005/8/layout/hierarchy2"/>
    <dgm:cxn modelId="{162865C1-C92E-254B-8031-50870BF03E99}" type="presParOf" srcId="{99AF06A3-2A96-6D46-B4AA-6D569CFCCFAB}" destId="{D98D567A-8323-E645-9016-606F1EAE740E}" srcOrd="1" destOrd="0" presId="urn:microsoft.com/office/officeart/2005/8/layout/hierarchy2"/>
    <dgm:cxn modelId="{3945F59E-F8ED-B446-BA65-BDDC20C8873A}" type="presParOf" srcId="{D98D567A-8323-E645-9016-606F1EAE740E}" destId="{CC4C53BB-5D24-7644-9F05-59CE9D984BA8}" srcOrd="0" destOrd="0" presId="urn:microsoft.com/office/officeart/2005/8/layout/hierarchy2"/>
    <dgm:cxn modelId="{B54737B7-F749-2449-97A9-DC9C0A7EB4B8}" type="presParOf" srcId="{D98D567A-8323-E645-9016-606F1EAE740E}" destId="{C35F7414-E66E-4C44-A8DB-ED41056FA601}" srcOrd="1" destOrd="0" presId="urn:microsoft.com/office/officeart/2005/8/layout/hierarchy2"/>
    <dgm:cxn modelId="{77C5B245-7634-D14D-8DBE-72DE034375A0}" type="presParOf" srcId="{C35F7414-E66E-4C44-A8DB-ED41056FA601}" destId="{C8B044B3-BD41-EF41-B36A-C1D3EB7FA36E}" srcOrd="0" destOrd="0" presId="urn:microsoft.com/office/officeart/2005/8/layout/hierarchy2"/>
    <dgm:cxn modelId="{C62675ED-9560-084B-BADD-C5F8825FACDE}" type="presParOf" srcId="{C8B044B3-BD41-EF41-B36A-C1D3EB7FA36E}" destId="{063BE1C9-7986-834D-9100-F47E3086F436}" srcOrd="0" destOrd="0" presId="urn:microsoft.com/office/officeart/2005/8/layout/hierarchy2"/>
    <dgm:cxn modelId="{02675C5C-02B0-A247-92A9-7ED87C90D70E}" type="presParOf" srcId="{C35F7414-E66E-4C44-A8DB-ED41056FA601}" destId="{B46C25E0-E6CC-4C45-A4F4-26C58C73E49E}" srcOrd="1" destOrd="0" presId="urn:microsoft.com/office/officeart/2005/8/layout/hierarchy2"/>
    <dgm:cxn modelId="{A543D6BB-F880-6A43-AFEF-0615733F0322}" type="presParOf" srcId="{B46C25E0-E6CC-4C45-A4F4-26C58C73E49E}" destId="{D15778D2-3328-0F4E-8765-5704F01102F9}" srcOrd="0" destOrd="0" presId="urn:microsoft.com/office/officeart/2005/8/layout/hierarchy2"/>
    <dgm:cxn modelId="{47F8A79E-744D-1341-88EE-4356C6112056}" type="presParOf" srcId="{B46C25E0-E6CC-4C45-A4F4-26C58C73E49E}" destId="{2F13038B-5353-4442-A131-2A45476AB103}" srcOrd="1" destOrd="0" presId="urn:microsoft.com/office/officeart/2005/8/layout/hierarchy2"/>
    <dgm:cxn modelId="{D566A5A9-3955-4F4D-BA5D-4EB1ABC1F169}" type="presParOf" srcId="{C35F7414-E66E-4C44-A8DB-ED41056FA601}" destId="{AF760982-344E-3D4A-8544-16C4D5A23648}" srcOrd="2" destOrd="0" presId="urn:microsoft.com/office/officeart/2005/8/layout/hierarchy2"/>
    <dgm:cxn modelId="{02C67314-422D-834D-BA4F-EDB4FEEADF34}" type="presParOf" srcId="{AF760982-344E-3D4A-8544-16C4D5A23648}" destId="{CDBE8D3C-2371-C845-A627-B8C29A3BB5E7}" srcOrd="0" destOrd="0" presId="urn:microsoft.com/office/officeart/2005/8/layout/hierarchy2"/>
    <dgm:cxn modelId="{1233CD20-CC38-4346-86B2-71CBDB5F30C6}" type="presParOf" srcId="{C35F7414-E66E-4C44-A8DB-ED41056FA601}" destId="{E4D03FAF-8668-A54C-830A-F437A2E9AD6C}" srcOrd="3" destOrd="0" presId="urn:microsoft.com/office/officeart/2005/8/layout/hierarchy2"/>
    <dgm:cxn modelId="{2EA9ED01-A730-EE4B-B780-DCAF28E05457}" type="presParOf" srcId="{E4D03FAF-8668-A54C-830A-F437A2E9AD6C}" destId="{A83F2032-F20A-5842-AF19-CCAEEF90118C}" srcOrd="0" destOrd="0" presId="urn:microsoft.com/office/officeart/2005/8/layout/hierarchy2"/>
    <dgm:cxn modelId="{1721B4DD-19E3-2842-A232-D7772CCEF339}" type="presParOf" srcId="{E4D03FAF-8668-A54C-830A-F437A2E9AD6C}" destId="{B2369CC2-C6CE-434B-BC7C-5FCA56399876}" srcOrd="1" destOrd="0" presId="urn:microsoft.com/office/officeart/2005/8/layout/hierarchy2"/>
    <dgm:cxn modelId="{EF1280F5-3E17-6345-B9E8-14383603EB74}" type="presParOf" srcId="{B2369CC2-C6CE-434B-BC7C-5FCA56399876}" destId="{0358A84C-94EE-E944-8C20-62488E334116}" srcOrd="0" destOrd="0" presId="urn:microsoft.com/office/officeart/2005/8/layout/hierarchy2"/>
    <dgm:cxn modelId="{B03653B5-0095-3A4C-9954-28EAED72272B}" type="presParOf" srcId="{0358A84C-94EE-E944-8C20-62488E334116}" destId="{8956A626-13F0-A548-B532-482EB387AE14}" srcOrd="0" destOrd="0" presId="urn:microsoft.com/office/officeart/2005/8/layout/hierarchy2"/>
    <dgm:cxn modelId="{AAFB0129-BF50-8648-83E9-8CFDA049601C}" type="presParOf" srcId="{B2369CC2-C6CE-434B-BC7C-5FCA56399876}" destId="{31791F0D-31C5-6D40-8C90-B02A5065E50D}" srcOrd="1" destOrd="0" presId="urn:microsoft.com/office/officeart/2005/8/layout/hierarchy2"/>
    <dgm:cxn modelId="{2CBD2C55-4210-EA41-9827-21ADD55C4895}" type="presParOf" srcId="{31791F0D-31C5-6D40-8C90-B02A5065E50D}" destId="{B497C209-6341-1A42-AEE1-D3846313222D}" srcOrd="0" destOrd="0" presId="urn:microsoft.com/office/officeart/2005/8/layout/hierarchy2"/>
    <dgm:cxn modelId="{932BC5BC-06E1-F745-851C-9D30E3C58A8A}" type="presParOf" srcId="{31791F0D-31C5-6D40-8C90-B02A5065E50D}" destId="{9CB09CFD-3C9D-4C47-8EEF-8FAC69ABE49F}" srcOrd="1" destOrd="0" presId="urn:microsoft.com/office/officeart/2005/8/layout/hierarchy2"/>
    <dgm:cxn modelId="{728F4B0F-6C87-6240-9DC9-855A774AF99F}" type="presParOf" srcId="{99AF06A3-2A96-6D46-B4AA-6D569CFCCFAB}" destId="{B788BA5F-7A15-DB43-9887-7D5369F77E2F}" srcOrd="2" destOrd="0" presId="urn:microsoft.com/office/officeart/2005/8/layout/hierarchy2"/>
    <dgm:cxn modelId="{AE29D6CA-1E4F-D345-B609-23EBEB111CD4}" type="presParOf" srcId="{B788BA5F-7A15-DB43-9887-7D5369F77E2F}" destId="{AC7AC7A0-CD47-334C-9D32-4E61791F46B1}" srcOrd="0" destOrd="0" presId="urn:microsoft.com/office/officeart/2005/8/layout/hierarchy2"/>
    <dgm:cxn modelId="{5FE4C9BC-2338-EF43-AEE2-40E63515987B}" type="presParOf" srcId="{99AF06A3-2A96-6D46-B4AA-6D569CFCCFAB}" destId="{25262E73-8BC5-EA40-8644-A218341908C7}" srcOrd="3" destOrd="0" presId="urn:microsoft.com/office/officeart/2005/8/layout/hierarchy2"/>
    <dgm:cxn modelId="{CC5CDDEB-108F-FA49-8CD9-E5A29C7C4C5D}" type="presParOf" srcId="{25262E73-8BC5-EA40-8644-A218341908C7}" destId="{CD670508-3529-944E-A357-A8AC256A0EE6}" srcOrd="0" destOrd="0" presId="urn:microsoft.com/office/officeart/2005/8/layout/hierarchy2"/>
    <dgm:cxn modelId="{A589FAE2-186D-1A4A-A1B1-C9237B9A55B1}" type="presParOf" srcId="{25262E73-8BC5-EA40-8644-A218341908C7}" destId="{DCAD65F1-8684-FA4F-9013-710A2C61BD65}" srcOrd="1" destOrd="0" presId="urn:microsoft.com/office/officeart/2005/8/layout/hierarchy2"/>
    <dgm:cxn modelId="{EDF3B3D2-C42B-794D-AF3D-7DC7ABBBA161}" type="presParOf" srcId="{DCAD65F1-8684-FA4F-9013-710A2C61BD65}" destId="{1980E649-E820-CA47-BCCF-AFD145A58DFF}" srcOrd="0" destOrd="0" presId="urn:microsoft.com/office/officeart/2005/8/layout/hierarchy2"/>
    <dgm:cxn modelId="{1D1CE95E-BDDF-1545-BEBD-E75E1C6278D1}" type="presParOf" srcId="{1980E649-E820-CA47-BCCF-AFD145A58DFF}" destId="{9C2558E2-960D-F842-BD6B-F24893F6D7C1}" srcOrd="0" destOrd="0" presId="urn:microsoft.com/office/officeart/2005/8/layout/hierarchy2"/>
    <dgm:cxn modelId="{32D6AA7D-9879-FC4A-8CBB-2A45EE34C900}" type="presParOf" srcId="{DCAD65F1-8684-FA4F-9013-710A2C61BD65}" destId="{680D5A9C-CE59-334F-A68B-D7EB63EDB6D1}" srcOrd="1" destOrd="0" presId="urn:microsoft.com/office/officeart/2005/8/layout/hierarchy2"/>
    <dgm:cxn modelId="{C4B57085-5C49-8047-9DCF-D7AA1861D024}" type="presParOf" srcId="{680D5A9C-CE59-334F-A68B-D7EB63EDB6D1}" destId="{D221029E-4EB8-B140-83A1-F820BDE85AA8}" srcOrd="0" destOrd="0" presId="urn:microsoft.com/office/officeart/2005/8/layout/hierarchy2"/>
    <dgm:cxn modelId="{57786755-BAC1-944B-9DEE-9A49F8D3F7F4}" type="presParOf" srcId="{680D5A9C-CE59-334F-A68B-D7EB63EDB6D1}" destId="{1E5F870A-3475-2B44-B5A8-D6F699880846}" srcOrd="1" destOrd="0" presId="urn:microsoft.com/office/officeart/2005/8/layout/hierarchy2"/>
    <dgm:cxn modelId="{5EBC2B74-18D3-604F-AAAD-F2259E3B8E38}" type="presParOf" srcId="{DCAD65F1-8684-FA4F-9013-710A2C61BD65}" destId="{D509988D-5E6D-0645-8E70-6543EC7688E0}" srcOrd="2" destOrd="0" presId="urn:microsoft.com/office/officeart/2005/8/layout/hierarchy2"/>
    <dgm:cxn modelId="{4FA4D452-44A3-6546-8494-F83C822C9163}" type="presParOf" srcId="{D509988D-5E6D-0645-8E70-6543EC7688E0}" destId="{10CEE38C-9EC1-3543-92E2-027E01280A06}" srcOrd="0" destOrd="0" presId="urn:microsoft.com/office/officeart/2005/8/layout/hierarchy2"/>
    <dgm:cxn modelId="{6413227F-9CD4-B348-AF5A-68CF091ACDBB}" type="presParOf" srcId="{DCAD65F1-8684-FA4F-9013-710A2C61BD65}" destId="{AB301969-D91F-DE44-8863-E79C5CDFE740}" srcOrd="3" destOrd="0" presId="urn:microsoft.com/office/officeart/2005/8/layout/hierarchy2"/>
    <dgm:cxn modelId="{843D1C3E-738F-FE41-AFA4-4F74219C2051}" type="presParOf" srcId="{AB301969-D91F-DE44-8863-E79C5CDFE740}" destId="{4A8A4C76-C05E-2C41-8025-19865830E584}" srcOrd="0" destOrd="0" presId="urn:microsoft.com/office/officeart/2005/8/layout/hierarchy2"/>
    <dgm:cxn modelId="{0B6CF443-402A-9F4D-A9FA-BB78C6785CF3}" type="presParOf" srcId="{AB301969-D91F-DE44-8863-E79C5CDFE740}" destId="{A9E269C8-1652-D745-9E6B-83AA871C203E}" srcOrd="1" destOrd="0" presId="urn:microsoft.com/office/officeart/2005/8/layout/hierarchy2"/>
    <dgm:cxn modelId="{2738EB21-EFAF-8A43-868D-5668CB156750}" type="presParOf" srcId="{DCAD65F1-8684-FA4F-9013-710A2C61BD65}" destId="{21915CD4-7FAD-504B-A33C-B70611A872A9}" srcOrd="4" destOrd="0" presId="urn:microsoft.com/office/officeart/2005/8/layout/hierarchy2"/>
    <dgm:cxn modelId="{DDE59159-DC98-1443-B0C9-5499119A2375}" type="presParOf" srcId="{21915CD4-7FAD-504B-A33C-B70611A872A9}" destId="{8E64F3F1-9CB0-F548-A234-7575B630FEF2}" srcOrd="0" destOrd="0" presId="urn:microsoft.com/office/officeart/2005/8/layout/hierarchy2"/>
    <dgm:cxn modelId="{CAEC1E7D-3D0C-2143-A978-2E3E5FD245D7}" type="presParOf" srcId="{DCAD65F1-8684-FA4F-9013-710A2C61BD65}" destId="{6D6432E1-5872-044D-880A-A36E44DD0AB2}" srcOrd="5" destOrd="0" presId="urn:microsoft.com/office/officeart/2005/8/layout/hierarchy2"/>
    <dgm:cxn modelId="{D3694BCE-53A5-874D-807C-AA92B87B0C46}" type="presParOf" srcId="{6D6432E1-5872-044D-880A-A36E44DD0AB2}" destId="{4AFEDF56-81F8-9F43-9BCB-4FA83731BDDE}" srcOrd="0" destOrd="0" presId="urn:microsoft.com/office/officeart/2005/8/layout/hierarchy2"/>
    <dgm:cxn modelId="{CA5E8AAF-640D-C047-9562-1880E39E9825}" type="presParOf" srcId="{6D6432E1-5872-044D-880A-A36E44DD0AB2}" destId="{500C5A25-23D6-4847-9FAC-1AFD456E3CA3}" srcOrd="1" destOrd="0" presId="urn:microsoft.com/office/officeart/2005/8/layout/hierarchy2"/>
    <dgm:cxn modelId="{04607014-6A33-FF45-9324-407A0932FA56}" type="presParOf" srcId="{DCAD65F1-8684-FA4F-9013-710A2C61BD65}" destId="{FEC2650B-3A5B-794D-81FC-8AE5D5D2D0ED}" srcOrd="6" destOrd="0" presId="urn:microsoft.com/office/officeart/2005/8/layout/hierarchy2"/>
    <dgm:cxn modelId="{3002BD60-EF67-EC49-A85A-D7FA80E4E3A1}" type="presParOf" srcId="{FEC2650B-3A5B-794D-81FC-8AE5D5D2D0ED}" destId="{E784F355-6AAF-AF43-ADAE-3525DB51BD40}" srcOrd="0" destOrd="0" presId="urn:microsoft.com/office/officeart/2005/8/layout/hierarchy2"/>
    <dgm:cxn modelId="{E84AE36F-49B4-DD49-B4B2-F3921DE2DC15}" type="presParOf" srcId="{DCAD65F1-8684-FA4F-9013-710A2C61BD65}" destId="{310539A4-7F06-2D40-934C-1966CCE1CC1B}" srcOrd="7" destOrd="0" presId="urn:microsoft.com/office/officeart/2005/8/layout/hierarchy2"/>
    <dgm:cxn modelId="{1C590E95-7672-EC4E-8974-F178FF5C3895}" type="presParOf" srcId="{310539A4-7F06-2D40-934C-1966CCE1CC1B}" destId="{DA1E594D-F81D-D245-B791-9EA3943EA694}" srcOrd="0" destOrd="0" presId="urn:microsoft.com/office/officeart/2005/8/layout/hierarchy2"/>
    <dgm:cxn modelId="{A817AD40-3C71-C744-8BEE-4CCC87BBEDF2}" type="presParOf" srcId="{310539A4-7F06-2D40-934C-1966CCE1CC1B}" destId="{53E95C38-930F-414D-8655-6D58982DEFF7}" srcOrd="1" destOrd="0" presId="urn:microsoft.com/office/officeart/2005/8/layout/hierarchy2"/>
    <dgm:cxn modelId="{A7DEDAAD-6C5D-9849-90DD-A8D8CBCCF489}" type="presParOf" srcId="{DCAD65F1-8684-FA4F-9013-710A2C61BD65}" destId="{0DFB8A75-A80C-1E48-9E6D-9BDF384AA160}" srcOrd="8" destOrd="0" presId="urn:microsoft.com/office/officeart/2005/8/layout/hierarchy2"/>
    <dgm:cxn modelId="{608EECA3-3B5B-A443-B7CA-4929293E8448}" type="presParOf" srcId="{0DFB8A75-A80C-1E48-9E6D-9BDF384AA160}" destId="{680057FD-D9BD-8D45-A2CB-1102F2C609DC}" srcOrd="0" destOrd="0" presId="urn:microsoft.com/office/officeart/2005/8/layout/hierarchy2"/>
    <dgm:cxn modelId="{229A788F-291A-C14E-B389-159C97ECD241}" type="presParOf" srcId="{DCAD65F1-8684-FA4F-9013-710A2C61BD65}" destId="{68ABAC25-7F8B-F740-97E0-ED71C64F6CE6}" srcOrd="9" destOrd="0" presId="urn:microsoft.com/office/officeart/2005/8/layout/hierarchy2"/>
    <dgm:cxn modelId="{6A926A01-82A2-5446-946B-B3E488FC2C30}" type="presParOf" srcId="{68ABAC25-7F8B-F740-97E0-ED71C64F6CE6}" destId="{1E27AAD1-B10A-1D4B-BF3E-588DB4DEE459}" srcOrd="0" destOrd="0" presId="urn:microsoft.com/office/officeart/2005/8/layout/hierarchy2"/>
    <dgm:cxn modelId="{3E514F7C-FEFF-F644-9A79-CDA0F21EA3A8}" type="presParOf" srcId="{68ABAC25-7F8B-F740-97E0-ED71C64F6CE6}" destId="{63DBD466-E231-D44E-AC8D-07BEF82E530B}" srcOrd="1" destOrd="0" presId="urn:microsoft.com/office/officeart/2005/8/layout/hierarchy2"/>
    <dgm:cxn modelId="{A4F1F549-7E19-844C-A4C0-81F1704F0F66}" type="presParOf" srcId="{99AF06A3-2A96-6D46-B4AA-6D569CFCCFAB}" destId="{440911E5-55F9-0D48-8644-902921A24162}" srcOrd="4" destOrd="0" presId="urn:microsoft.com/office/officeart/2005/8/layout/hierarchy2"/>
    <dgm:cxn modelId="{DFB6234E-D34B-7F49-9B4E-753FF0167D31}" type="presParOf" srcId="{440911E5-55F9-0D48-8644-902921A24162}" destId="{6E62B556-EB21-D24D-A1F0-9097F3C305FE}" srcOrd="0" destOrd="0" presId="urn:microsoft.com/office/officeart/2005/8/layout/hierarchy2"/>
    <dgm:cxn modelId="{DBDBE6B5-6ABF-8541-9CCB-84ED58AB48DD}" type="presParOf" srcId="{99AF06A3-2A96-6D46-B4AA-6D569CFCCFAB}" destId="{E719AF04-113A-414D-8177-D1175714F072}" srcOrd="5" destOrd="0" presId="urn:microsoft.com/office/officeart/2005/8/layout/hierarchy2"/>
    <dgm:cxn modelId="{50D3A747-B9C7-EC43-9049-4B4FC44B99A4}" type="presParOf" srcId="{E719AF04-113A-414D-8177-D1175714F072}" destId="{2B0AE93F-CDF5-E444-9DA6-A280729D415F}" srcOrd="0" destOrd="0" presId="urn:microsoft.com/office/officeart/2005/8/layout/hierarchy2"/>
    <dgm:cxn modelId="{97AA4990-B6F1-344F-9C89-BECB0EF91771}" type="presParOf" srcId="{E719AF04-113A-414D-8177-D1175714F072}" destId="{F8D86CE4-E91E-6E4F-8564-9AA456ED408C}" srcOrd="1" destOrd="0" presId="urn:microsoft.com/office/officeart/2005/8/layout/hierarchy2"/>
    <dgm:cxn modelId="{166C5B44-C687-1841-B7EF-FC7C143F286F}" type="presParOf" srcId="{F8D86CE4-E91E-6E4F-8564-9AA456ED408C}" destId="{F0537491-DECB-8140-B7D4-ADF142F1443E}" srcOrd="0" destOrd="0" presId="urn:microsoft.com/office/officeart/2005/8/layout/hierarchy2"/>
    <dgm:cxn modelId="{60B826C2-D176-7147-B3A8-2B3215269E0B}" type="presParOf" srcId="{F0537491-DECB-8140-B7D4-ADF142F1443E}" destId="{930F189B-63AF-4B45-8D3F-AFEA4539B831}" srcOrd="0" destOrd="0" presId="urn:microsoft.com/office/officeart/2005/8/layout/hierarchy2"/>
    <dgm:cxn modelId="{CF707863-FD20-894D-AC7C-3302206C69F1}" type="presParOf" srcId="{F8D86CE4-E91E-6E4F-8564-9AA456ED408C}" destId="{C35FC301-CB37-FF4B-B94F-9FA31C56C381}" srcOrd="1" destOrd="0" presId="urn:microsoft.com/office/officeart/2005/8/layout/hierarchy2"/>
    <dgm:cxn modelId="{C5DF369E-2EAE-114C-9362-531A1622B12B}" type="presParOf" srcId="{C35FC301-CB37-FF4B-B94F-9FA31C56C381}" destId="{7F27D0B0-9751-9144-BE5F-0C042368542A}" srcOrd="0" destOrd="0" presId="urn:microsoft.com/office/officeart/2005/8/layout/hierarchy2"/>
    <dgm:cxn modelId="{9AD121E6-6FC3-7F4B-BDC2-4326DC48C183}" type="presParOf" srcId="{C35FC301-CB37-FF4B-B94F-9FA31C56C381}" destId="{15F4A1E6-F713-E140-9B0A-C3E5389DC201}" srcOrd="1" destOrd="0" presId="urn:microsoft.com/office/officeart/2005/8/layout/hierarchy2"/>
    <dgm:cxn modelId="{E974C536-C43D-AF45-89A2-8928FCF28EFB}" type="presParOf" srcId="{F8D86CE4-E91E-6E4F-8564-9AA456ED408C}" destId="{4A341F6B-693E-FA4F-85A4-24E8E5103467}" srcOrd="2" destOrd="0" presId="urn:microsoft.com/office/officeart/2005/8/layout/hierarchy2"/>
    <dgm:cxn modelId="{04B1891E-FAB1-EE41-9C3B-4322F43C867B}" type="presParOf" srcId="{4A341F6B-693E-FA4F-85A4-24E8E5103467}" destId="{E5B98B18-45F3-C047-AFB8-A69D2D39F15B}" srcOrd="0" destOrd="0" presId="urn:microsoft.com/office/officeart/2005/8/layout/hierarchy2"/>
    <dgm:cxn modelId="{0DD2CE98-B1EF-1D41-82D9-B9CDE92E70C4}" type="presParOf" srcId="{F8D86CE4-E91E-6E4F-8564-9AA456ED408C}" destId="{CEB1F247-27BF-AF4E-8EB7-EE3F40466FE9}" srcOrd="3" destOrd="0" presId="urn:microsoft.com/office/officeart/2005/8/layout/hierarchy2"/>
    <dgm:cxn modelId="{E8F3B524-2347-4A4B-BD43-05E459DDA17A}" type="presParOf" srcId="{CEB1F247-27BF-AF4E-8EB7-EE3F40466FE9}" destId="{9987128E-0D02-144C-ADE8-8003BC146A12}" srcOrd="0" destOrd="0" presId="urn:microsoft.com/office/officeart/2005/8/layout/hierarchy2"/>
    <dgm:cxn modelId="{74490752-4C7E-AD4C-AD3D-D53AFFA8E794}" type="presParOf" srcId="{CEB1F247-27BF-AF4E-8EB7-EE3F40466FE9}" destId="{27878B41-172B-8D43-8FA2-4C6B1F92FF9F}" srcOrd="1" destOrd="0" presId="urn:microsoft.com/office/officeart/2005/8/layout/hierarchy2"/>
    <dgm:cxn modelId="{4F24E414-D674-0944-AA95-DBF4DCCD82EB}" type="presParOf" srcId="{99AF06A3-2A96-6D46-B4AA-6D569CFCCFAB}" destId="{B0F2C44C-FB51-0649-A33B-9F100F8308B8}" srcOrd="6" destOrd="0" presId="urn:microsoft.com/office/officeart/2005/8/layout/hierarchy2"/>
    <dgm:cxn modelId="{05BD6B6C-BC65-C645-9D41-2327B48556AE}" type="presParOf" srcId="{B0F2C44C-FB51-0649-A33B-9F100F8308B8}" destId="{82F3DB2F-D262-3346-8F3B-7C6CD3B5927C}" srcOrd="0" destOrd="0" presId="urn:microsoft.com/office/officeart/2005/8/layout/hierarchy2"/>
    <dgm:cxn modelId="{B6A37F5F-8155-3641-9C2A-8037E9ADE4E9}" type="presParOf" srcId="{99AF06A3-2A96-6D46-B4AA-6D569CFCCFAB}" destId="{9D60EB0A-2F33-3941-BA7D-BC3128528C10}" srcOrd="7" destOrd="0" presId="urn:microsoft.com/office/officeart/2005/8/layout/hierarchy2"/>
    <dgm:cxn modelId="{EB88ACE2-CEA9-AD4C-B039-8589E1FFB2F1}" type="presParOf" srcId="{9D60EB0A-2F33-3941-BA7D-BC3128528C10}" destId="{A8C89734-D097-AF43-A947-ECA884D08055}" srcOrd="0" destOrd="0" presId="urn:microsoft.com/office/officeart/2005/8/layout/hierarchy2"/>
    <dgm:cxn modelId="{5F0DB847-92E7-3843-AD34-A40F03433CE4}" type="presParOf" srcId="{9D60EB0A-2F33-3941-BA7D-BC3128528C10}" destId="{72C041D2-9B1E-BD41-AB15-9248773C5E7C}" srcOrd="1" destOrd="0" presId="urn:microsoft.com/office/officeart/2005/8/layout/hierarchy2"/>
    <dgm:cxn modelId="{5B92C406-C1D4-5D47-9499-39D5251DDCB7}" type="presParOf" srcId="{72C041D2-9B1E-BD41-AB15-9248773C5E7C}" destId="{2B9E7FDC-5EF8-9749-9D70-61083E9DD4D6}" srcOrd="0" destOrd="0" presId="urn:microsoft.com/office/officeart/2005/8/layout/hierarchy2"/>
    <dgm:cxn modelId="{4CA16013-43FD-994E-BE7D-D0CB5A7B93B8}" type="presParOf" srcId="{2B9E7FDC-5EF8-9749-9D70-61083E9DD4D6}" destId="{204ADAC5-74AD-3C4C-B6D8-2CCC448B400B}" srcOrd="0" destOrd="0" presId="urn:microsoft.com/office/officeart/2005/8/layout/hierarchy2"/>
    <dgm:cxn modelId="{4CF0C2D1-435B-1A49-81DE-34DE34460100}" type="presParOf" srcId="{72C041D2-9B1E-BD41-AB15-9248773C5E7C}" destId="{EB11BCCE-B9F2-9B4C-8038-F559EA8BC9E4}" srcOrd="1" destOrd="0" presId="urn:microsoft.com/office/officeart/2005/8/layout/hierarchy2"/>
    <dgm:cxn modelId="{5AEAFD72-AAE4-B746-979F-0298F48C4213}" type="presParOf" srcId="{EB11BCCE-B9F2-9B4C-8038-F559EA8BC9E4}" destId="{FACBDCDE-A409-5C41-BC84-FAE14C52F68D}" srcOrd="0" destOrd="0" presId="urn:microsoft.com/office/officeart/2005/8/layout/hierarchy2"/>
    <dgm:cxn modelId="{0D50B2A3-B8E8-A941-80D7-57DD1E7177E8}" type="presParOf" srcId="{EB11BCCE-B9F2-9B4C-8038-F559EA8BC9E4}" destId="{3FE75708-0416-4645-947B-182F81AC52EA}" srcOrd="1" destOrd="0" presId="urn:microsoft.com/office/officeart/2005/8/layout/hierarchy2"/>
    <dgm:cxn modelId="{08908F24-BEB3-D345-9E33-28067ACFDE0B}" type="presParOf" srcId="{99AF06A3-2A96-6D46-B4AA-6D569CFCCFAB}" destId="{6185A5F2-2BF0-214D-AD16-3638A11D6CF5}" srcOrd="8" destOrd="0" presId="urn:microsoft.com/office/officeart/2005/8/layout/hierarchy2"/>
    <dgm:cxn modelId="{CA998797-5B96-BA47-A339-4ED5CDE987C2}" type="presParOf" srcId="{6185A5F2-2BF0-214D-AD16-3638A11D6CF5}" destId="{D218881C-AEF8-364A-8CA8-1EF5D3377710}" srcOrd="0" destOrd="0" presId="urn:microsoft.com/office/officeart/2005/8/layout/hierarchy2"/>
    <dgm:cxn modelId="{205FDEFC-8CFC-DF4C-BAC3-B2AB6AD10763}" type="presParOf" srcId="{99AF06A3-2A96-6D46-B4AA-6D569CFCCFAB}" destId="{2D69123D-15D9-FD41-878B-7A783BD2773C}" srcOrd="9" destOrd="0" presId="urn:microsoft.com/office/officeart/2005/8/layout/hierarchy2"/>
    <dgm:cxn modelId="{6EF08DD6-465F-E540-A8B5-2DE8EA8F080E}" type="presParOf" srcId="{2D69123D-15D9-FD41-878B-7A783BD2773C}" destId="{E35FA880-17A3-344C-B06D-9C20A163A0B3}" srcOrd="0" destOrd="0" presId="urn:microsoft.com/office/officeart/2005/8/layout/hierarchy2"/>
    <dgm:cxn modelId="{87BDFB85-7406-D046-A14C-D8DA761D8AF0}" type="presParOf" srcId="{2D69123D-15D9-FD41-878B-7A783BD2773C}" destId="{4ECDE699-3D05-A348-8C9B-58B8C72B8793}" srcOrd="1" destOrd="0" presId="urn:microsoft.com/office/officeart/2005/8/layout/hierarchy2"/>
    <dgm:cxn modelId="{23AFA43E-CF23-D841-982F-790D5348C1DC}" type="presParOf" srcId="{4ECDE699-3D05-A348-8C9B-58B8C72B8793}" destId="{A5A23F6B-2F3D-F74A-82FC-D822226855C8}" srcOrd="0" destOrd="0" presId="urn:microsoft.com/office/officeart/2005/8/layout/hierarchy2"/>
    <dgm:cxn modelId="{D9E21D63-38A0-FC44-BE2B-BA3C9E008BB6}" type="presParOf" srcId="{A5A23F6B-2F3D-F74A-82FC-D822226855C8}" destId="{A6230ED1-DD56-FD4C-9D90-63D6A11DA3FD}" srcOrd="0" destOrd="0" presId="urn:microsoft.com/office/officeart/2005/8/layout/hierarchy2"/>
    <dgm:cxn modelId="{AD004F35-FE56-334A-94DA-04A13D88F42C}" type="presParOf" srcId="{4ECDE699-3D05-A348-8C9B-58B8C72B8793}" destId="{0578C763-07AE-EB45-8248-48B349B9CB99}" srcOrd="1" destOrd="0" presId="urn:microsoft.com/office/officeart/2005/8/layout/hierarchy2"/>
    <dgm:cxn modelId="{67540CF5-B9BA-944C-887C-DEFD359D35FF}" type="presParOf" srcId="{0578C763-07AE-EB45-8248-48B349B9CB99}" destId="{3A97C096-7025-2945-8462-18C7DD62029D}" srcOrd="0" destOrd="0" presId="urn:microsoft.com/office/officeart/2005/8/layout/hierarchy2"/>
    <dgm:cxn modelId="{909ACEDE-3BF3-474B-8A3C-91DCA7E9391A}" type="presParOf" srcId="{0578C763-07AE-EB45-8248-48B349B9CB99}" destId="{0ABBD790-430B-E940-AC5C-FDEBD913C51D}" srcOrd="1" destOrd="0" presId="urn:microsoft.com/office/officeart/2005/8/layout/hierarchy2"/>
    <dgm:cxn modelId="{E39217A5-03EE-634F-9EFD-8D91FBD5DF7F}" type="presParOf" srcId="{4ECDE699-3D05-A348-8C9B-58B8C72B8793}" destId="{00CE0292-DA19-AA4E-A70F-9861805C2FFC}" srcOrd="2" destOrd="0" presId="urn:microsoft.com/office/officeart/2005/8/layout/hierarchy2"/>
    <dgm:cxn modelId="{C5C5A83B-0AAF-7C4B-88A8-90EF5939CDB8}" type="presParOf" srcId="{00CE0292-DA19-AA4E-A70F-9861805C2FFC}" destId="{E0CFEC83-022D-D542-A6D4-FEA246A46F8A}" srcOrd="0" destOrd="0" presId="urn:microsoft.com/office/officeart/2005/8/layout/hierarchy2"/>
    <dgm:cxn modelId="{3AF199F9-FA11-E049-914E-D9B3675A183F}" type="presParOf" srcId="{4ECDE699-3D05-A348-8C9B-58B8C72B8793}" destId="{7D4181BF-92E4-6D42-B002-CF2A224141A5}" srcOrd="3" destOrd="0" presId="urn:microsoft.com/office/officeart/2005/8/layout/hierarchy2"/>
    <dgm:cxn modelId="{F596CB47-05FD-A34A-9B84-BEE3834456C1}" type="presParOf" srcId="{7D4181BF-92E4-6D42-B002-CF2A224141A5}" destId="{770F8C88-0DD4-9D4D-A78D-C7CA854EFB1B}" srcOrd="0" destOrd="0" presId="urn:microsoft.com/office/officeart/2005/8/layout/hierarchy2"/>
    <dgm:cxn modelId="{FE644834-2205-8C4B-9F56-58BC1D7F20EF}" type="presParOf" srcId="{7D4181BF-92E4-6D42-B002-CF2A224141A5}" destId="{9B3934A8-10F4-634C-BEF8-E13B62B4440E}" srcOrd="1" destOrd="0" presId="urn:microsoft.com/office/officeart/2005/8/layout/hierarchy2"/>
    <dgm:cxn modelId="{67C2F1A7-1BF0-D84D-9EA8-30EE8FCF3EFB}" type="presParOf" srcId="{4ECDE699-3D05-A348-8C9B-58B8C72B8793}" destId="{E4389DF3-8177-AC43-8AD4-82C0DBB65690}" srcOrd="4" destOrd="0" presId="urn:microsoft.com/office/officeart/2005/8/layout/hierarchy2"/>
    <dgm:cxn modelId="{0BED8A2D-71BB-0744-B87D-5F01D312D41D}" type="presParOf" srcId="{E4389DF3-8177-AC43-8AD4-82C0DBB65690}" destId="{CEB47A59-2C92-504F-9368-282878E30812}" srcOrd="0" destOrd="0" presId="urn:microsoft.com/office/officeart/2005/8/layout/hierarchy2"/>
    <dgm:cxn modelId="{D964AB51-E365-5640-9D6A-7B5BD81B3F56}" type="presParOf" srcId="{4ECDE699-3D05-A348-8C9B-58B8C72B8793}" destId="{462DF34C-F2AF-7D46-ABC5-B2EEBA375A32}" srcOrd="5" destOrd="0" presId="urn:microsoft.com/office/officeart/2005/8/layout/hierarchy2"/>
    <dgm:cxn modelId="{08E84E14-7AD6-7C40-9DED-DF634E96ED90}" type="presParOf" srcId="{462DF34C-F2AF-7D46-ABC5-B2EEBA375A32}" destId="{E4DD71CB-190F-CD44-AF73-9F8571FCE39C}" srcOrd="0" destOrd="0" presId="urn:microsoft.com/office/officeart/2005/8/layout/hierarchy2"/>
    <dgm:cxn modelId="{70AD9576-73CF-3247-945C-82B31E1CCDDD}" type="presParOf" srcId="{462DF34C-F2AF-7D46-ABC5-B2EEBA375A32}" destId="{F52BF8FE-C2D7-594D-8362-9D96F16608C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D8B2FE-FE5C-B449-8C6C-5C9232D9E3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C124B5C-3CA6-984C-AF03-601EFA0AF910}">
      <dgm:prSet phldrT="[文本]"/>
      <dgm:spPr/>
      <dgm:t>
        <a:bodyPr/>
        <a:lstStyle/>
        <a:p>
          <a:r>
            <a:rPr lang="zh-CN" altLang="en-US" dirty="0"/>
            <a:t>第一章  房地产估价概论</a:t>
          </a:r>
        </a:p>
      </dgm:t>
    </dgm:pt>
    <dgm:pt modelId="{2A450020-000B-9542-83AB-B722476943F9}" type="parTrans" cxnId="{CA82FC47-E547-204D-BA22-43B874AD10CE}">
      <dgm:prSet/>
      <dgm:spPr/>
      <dgm:t>
        <a:bodyPr/>
        <a:lstStyle/>
        <a:p>
          <a:endParaRPr lang="zh-CN" altLang="en-US"/>
        </a:p>
      </dgm:t>
    </dgm:pt>
    <dgm:pt modelId="{76B15A65-90C4-BC46-B237-7A6C6EEC3704}" type="sibTrans" cxnId="{CA82FC47-E547-204D-BA22-43B874AD10CE}">
      <dgm:prSet/>
      <dgm:spPr/>
      <dgm:t>
        <a:bodyPr/>
        <a:lstStyle/>
        <a:p>
          <a:endParaRPr lang="zh-CN" altLang="en-US"/>
        </a:p>
      </dgm:t>
    </dgm:pt>
    <dgm:pt modelId="{3811F317-FAE8-6648-9590-9224DD1A51BD}">
      <dgm:prSet phldrT="[文本]"/>
      <dgm:spPr/>
      <dgm:t>
        <a:bodyPr/>
        <a:lstStyle/>
        <a:p>
          <a:r>
            <a:rPr lang="zh-CN" altLang="en-US" dirty="0"/>
            <a:t>第二章 房地产估价需要与目的</a:t>
          </a:r>
        </a:p>
      </dgm:t>
    </dgm:pt>
    <dgm:pt modelId="{082E0075-5B88-B64E-836A-318214F703C5}" type="parTrans" cxnId="{1142F9D1-5DD3-6044-8C20-6CFB0CB8F7D8}">
      <dgm:prSet/>
      <dgm:spPr/>
      <dgm:t>
        <a:bodyPr/>
        <a:lstStyle/>
        <a:p>
          <a:endParaRPr lang="zh-CN" altLang="en-US"/>
        </a:p>
      </dgm:t>
    </dgm:pt>
    <dgm:pt modelId="{A3EBB930-82F6-A641-8D3D-1DC6B5F0DD8E}" type="sibTrans" cxnId="{1142F9D1-5DD3-6044-8C20-6CFB0CB8F7D8}">
      <dgm:prSet/>
      <dgm:spPr/>
      <dgm:t>
        <a:bodyPr/>
        <a:lstStyle/>
        <a:p>
          <a:endParaRPr lang="zh-CN" altLang="en-US"/>
        </a:p>
      </dgm:t>
    </dgm:pt>
    <dgm:pt modelId="{3B81C0E9-BBEB-674D-AFB5-1FAB5B654A23}">
      <dgm:prSet phldrT="[文本]"/>
      <dgm:spPr/>
      <dgm:t>
        <a:bodyPr/>
        <a:lstStyle/>
        <a:p>
          <a:r>
            <a:rPr lang="zh-CN" altLang="en-US" dirty="0"/>
            <a:t>第三章 房地产估价对象及其描述</a:t>
          </a:r>
        </a:p>
      </dgm:t>
    </dgm:pt>
    <dgm:pt modelId="{725FA052-DAF7-D244-8F6A-25BC213FEB8C}" type="parTrans" cxnId="{A0E59CBC-56FC-A54F-98B7-CD13ED313FB7}">
      <dgm:prSet/>
      <dgm:spPr/>
      <dgm:t>
        <a:bodyPr/>
        <a:lstStyle/>
        <a:p>
          <a:endParaRPr lang="zh-CN" altLang="en-US"/>
        </a:p>
      </dgm:t>
    </dgm:pt>
    <dgm:pt modelId="{243F39BB-549B-A347-91B5-5C0CE39E62EC}" type="sibTrans" cxnId="{A0E59CBC-56FC-A54F-98B7-CD13ED313FB7}">
      <dgm:prSet/>
      <dgm:spPr/>
      <dgm:t>
        <a:bodyPr/>
        <a:lstStyle/>
        <a:p>
          <a:endParaRPr lang="zh-CN" altLang="en-US"/>
        </a:p>
      </dgm:t>
    </dgm:pt>
    <dgm:pt modelId="{9199E35B-0905-3141-BD93-EB0095E39E79}">
      <dgm:prSet phldrT="[文本]"/>
      <dgm:spPr/>
      <dgm:t>
        <a:bodyPr/>
        <a:lstStyle/>
        <a:p>
          <a:r>
            <a:rPr lang="zh-CN" altLang="en-US" dirty="0"/>
            <a:t>第四章 房地产价格和价值概述</a:t>
          </a:r>
        </a:p>
      </dgm:t>
    </dgm:pt>
    <dgm:pt modelId="{92A85800-E51A-DD48-86C5-481E4BF50139}" type="parTrans" cxnId="{F258A121-09B2-0244-B2E9-0C463A4A95BA}">
      <dgm:prSet/>
      <dgm:spPr/>
      <dgm:t>
        <a:bodyPr/>
        <a:lstStyle/>
        <a:p>
          <a:endParaRPr lang="zh-CN" altLang="en-US"/>
        </a:p>
      </dgm:t>
    </dgm:pt>
    <dgm:pt modelId="{11171478-12A3-944A-AFCE-1B37B35A375B}" type="sibTrans" cxnId="{F258A121-09B2-0244-B2E9-0C463A4A95BA}">
      <dgm:prSet/>
      <dgm:spPr/>
      <dgm:t>
        <a:bodyPr/>
        <a:lstStyle/>
        <a:p>
          <a:endParaRPr lang="zh-CN" altLang="en-US"/>
        </a:p>
      </dgm:t>
    </dgm:pt>
    <dgm:pt modelId="{BB3FF464-E5AD-2A4F-8D4A-2B5B50C3C360}">
      <dgm:prSet phldrT="[文本]"/>
      <dgm:spPr/>
      <dgm:t>
        <a:bodyPr/>
        <a:lstStyle/>
        <a:p>
          <a:r>
            <a:rPr lang="zh-CN" altLang="en-US" dirty="0"/>
            <a:t>第五章 房地产价格和价值影响因素</a:t>
          </a:r>
        </a:p>
      </dgm:t>
    </dgm:pt>
    <dgm:pt modelId="{50182FA7-F74C-C24F-B4AF-2AF7E1990A90}" type="parTrans" cxnId="{DA05A38F-5F8E-0F4B-95A6-7F18F0413374}">
      <dgm:prSet/>
      <dgm:spPr/>
      <dgm:t>
        <a:bodyPr/>
        <a:lstStyle/>
        <a:p>
          <a:endParaRPr lang="zh-CN" altLang="en-US"/>
        </a:p>
      </dgm:t>
    </dgm:pt>
    <dgm:pt modelId="{3F737418-53B3-164A-83B8-44C5F9D60A4B}" type="sibTrans" cxnId="{DA05A38F-5F8E-0F4B-95A6-7F18F0413374}">
      <dgm:prSet/>
      <dgm:spPr/>
      <dgm:t>
        <a:bodyPr/>
        <a:lstStyle/>
        <a:p>
          <a:endParaRPr lang="zh-CN" altLang="en-US"/>
        </a:p>
      </dgm:t>
    </dgm:pt>
    <dgm:pt modelId="{457318A0-46EC-CA4A-8FAF-FEA9EC335179}">
      <dgm:prSet phldrT="[文本]"/>
      <dgm:spPr/>
      <dgm:t>
        <a:bodyPr/>
        <a:lstStyle/>
        <a:p>
          <a:r>
            <a:rPr lang="zh-CN" altLang="en-US" dirty="0"/>
            <a:t>第六章 房地产估价原则</a:t>
          </a:r>
        </a:p>
      </dgm:t>
    </dgm:pt>
    <dgm:pt modelId="{2F59DFE8-41FD-0948-B912-BDD47170B070}" type="parTrans" cxnId="{B6BFDFD4-8643-6A4D-9966-52471040778F}">
      <dgm:prSet/>
      <dgm:spPr/>
      <dgm:t>
        <a:bodyPr/>
        <a:lstStyle/>
        <a:p>
          <a:endParaRPr lang="zh-CN" altLang="en-US"/>
        </a:p>
      </dgm:t>
    </dgm:pt>
    <dgm:pt modelId="{7EB9A58B-5E10-644D-B51D-2BB7DAB97BAC}" type="sibTrans" cxnId="{B6BFDFD4-8643-6A4D-9966-52471040778F}">
      <dgm:prSet/>
      <dgm:spPr/>
      <dgm:t>
        <a:bodyPr/>
        <a:lstStyle/>
        <a:p>
          <a:endParaRPr lang="zh-CN" altLang="en-US"/>
        </a:p>
      </dgm:t>
    </dgm:pt>
    <dgm:pt modelId="{C7D92C29-6B41-BE4A-A92C-E2A19CCE1DB6}">
      <dgm:prSet phldrT="[文本]"/>
      <dgm:spPr/>
      <dgm:t>
        <a:bodyPr/>
        <a:lstStyle/>
        <a:p>
          <a:r>
            <a:rPr lang="zh-CN" altLang="en-US" dirty="0"/>
            <a:t>第七章  比较法及其运用</a:t>
          </a:r>
        </a:p>
      </dgm:t>
    </dgm:pt>
    <dgm:pt modelId="{18B33E71-4A75-9C47-A589-4CA2D981F7D4}" type="parTrans" cxnId="{6CB896F2-5ECF-4F4B-9DBD-260076FA8AA5}">
      <dgm:prSet/>
      <dgm:spPr/>
      <dgm:t>
        <a:bodyPr/>
        <a:lstStyle/>
        <a:p>
          <a:endParaRPr lang="zh-CN" altLang="en-US"/>
        </a:p>
      </dgm:t>
    </dgm:pt>
    <dgm:pt modelId="{40278AE0-3A27-0543-884D-C34E96DC6369}" type="sibTrans" cxnId="{6CB896F2-5ECF-4F4B-9DBD-260076FA8AA5}">
      <dgm:prSet/>
      <dgm:spPr/>
      <dgm:t>
        <a:bodyPr/>
        <a:lstStyle/>
        <a:p>
          <a:endParaRPr lang="zh-CN" altLang="en-US"/>
        </a:p>
      </dgm:t>
    </dgm:pt>
    <dgm:pt modelId="{78F453EB-072A-8C4A-8D51-73090D775876}">
      <dgm:prSet phldrT="[文本]"/>
      <dgm:spPr/>
      <dgm:t>
        <a:bodyPr/>
        <a:lstStyle/>
        <a:p>
          <a:r>
            <a:rPr lang="zh-CN" altLang="en-US" dirty="0"/>
            <a:t>第八章 收益法及其运用</a:t>
          </a:r>
        </a:p>
      </dgm:t>
    </dgm:pt>
    <dgm:pt modelId="{98933259-A163-B54C-8D37-A017337CCEAF}" type="parTrans" cxnId="{B2CB1367-935F-044D-897E-14FD4BEB0AE2}">
      <dgm:prSet/>
      <dgm:spPr/>
      <dgm:t>
        <a:bodyPr/>
        <a:lstStyle/>
        <a:p>
          <a:endParaRPr lang="zh-CN" altLang="en-US"/>
        </a:p>
      </dgm:t>
    </dgm:pt>
    <dgm:pt modelId="{DB355F77-635A-9B4C-A454-5E90E58D3822}" type="sibTrans" cxnId="{B2CB1367-935F-044D-897E-14FD4BEB0AE2}">
      <dgm:prSet/>
      <dgm:spPr/>
      <dgm:t>
        <a:bodyPr/>
        <a:lstStyle/>
        <a:p>
          <a:endParaRPr lang="zh-CN" altLang="en-US"/>
        </a:p>
      </dgm:t>
    </dgm:pt>
    <dgm:pt modelId="{061EFC4D-CD30-814B-9922-62E8E5F28405}">
      <dgm:prSet phldrT="[文本]"/>
      <dgm:spPr/>
      <dgm:t>
        <a:bodyPr/>
        <a:lstStyle/>
        <a:p>
          <a:r>
            <a:rPr lang="zh-CN" altLang="en-US" dirty="0"/>
            <a:t>第九章 成本法及其运用 </a:t>
          </a:r>
        </a:p>
      </dgm:t>
    </dgm:pt>
    <dgm:pt modelId="{3C3F2F98-7685-094B-AFAE-2C8E0E0657DC}" type="parTrans" cxnId="{0DE378D8-FCA9-2940-B2C7-12AE6EDFA6A5}">
      <dgm:prSet/>
      <dgm:spPr/>
      <dgm:t>
        <a:bodyPr/>
        <a:lstStyle/>
        <a:p>
          <a:endParaRPr lang="zh-CN" altLang="en-US"/>
        </a:p>
      </dgm:t>
    </dgm:pt>
    <dgm:pt modelId="{B0106185-C5B6-A34E-8C9E-18508DA440ED}" type="sibTrans" cxnId="{0DE378D8-FCA9-2940-B2C7-12AE6EDFA6A5}">
      <dgm:prSet/>
      <dgm:spPr/>
      <dgm:t>
        <a:bodyPr/>
        <a:lstStyle/>
        <a:p>
          <a:endParaRPr lang="zh-CN" altLang="en-US"/>
        </a:p>
      </dgm:t>
    </dgm:pt>
    <dgm:pt modelId="{1A0B50F6-85EB-2E49-8CEE-E111A6EBE421}">
      <dgm:prSet phldrT="[文本]"/>
      <dgm:spPr/>
      <dgm:t>
        <a:bodyPr/>
        <a:lstStyle/>
        <a:p>
          <a:r>
            <a:rPr lang="zh-CN" altLang="en-US" dirty="0"/>
            <a:t>第十章假设开发法及其运用</a:t>
          </a:r>
        </a:p>
      </dgm:t>
    </dgm:pt>
    <dgm:pt modelId="{4F841051-5FD1-7446-8A20-162B86D7BF2C}" type="parTrans" cxnId="{6A598174-3F2F-B042-B8D7-F08ACBD8A1F2}">
      <dgm:prSet/>
      <dgm:spPr/>
      <dgm:t>
        <a:bodyPr/>
        <a:lstStyle/>
        <a:p>
          <a:endParaRPr lang="zh-CN" altLang="en-US"/>
        </a:p>
      </dgm:t>
    </dgm:pt>
    <dgm:pt modelId="{8D404E59-EC0C-2643-A4EE-17D80CEDC377}" type="sibTrans" cxnId="{6A598174-3F2F-B042-B8D7-F08ACBD8A1F2}">
      <dgm:prSet/>
      <dgm:spPr/>
      <dgm:t>
        <a:bodyPr/>
        <a:lstStyle/>
        <a:p>
          <a:endParaRPr lang="zh-CN" altLang="en-US"/>
        </a:p>
      </dgm:t>
    </dgm:pt>
    <dgm:pt modelId="{B673B135-D3F4-5E4C-884D-04F2895889A2}">
      <dgm:prSet phldrT="[文本]"/>
      <dgm:spPr/>
      <dgm:t>
        <a:bodyPr/>
        <a:lstStyle/>
        <a:p>
          <a:r>
            <a:rPr lang="zh-CN" altLang="en-US" dirty="0"/>
            <a:t>第十一章 其他估价方法及其运用</a:t>
          </a:r>
        </a:p>
      </dgm:t>
    </dgm:pt>
    <dgm:pt modelId="{437DFD29-7A19-DC49-AB37-51F4FFB4444C}" type="parTrans" cxnId="{266EE532-F8D6-D84B-B53E-208273C8BAAA}">
      <dgm:prSet/>
      <dgm:spPr/>
      <dgm:t>
        <a:bodyPr/>
        <a:lstStyle/>
        <a:p>
          <a:endParaRPr lang="zh-CN" altLang="en-US"/>
        </a:p>
      </dgm:t>
    </dgm:pt>
    <dgm:pt modelId="{DBC0AC85-CAB7-B340-933D-7ED4DC30B30E}" type="sibTrans" cxnId="{266EE532-F8D6-D84B-B53E-208273C8BAAA}">
      <dgm:prSet/>
      <dgm:spPr/>
      <dgm:t>
        <a:bodyPr/>
        <a:lstStyle/>
        <a:p>
          <a:endParaRPr lang="zh-CN" altLang="en-US"/>
        </a:p>
      </dgm:t>
    </dgm:pt>
    <dgm:pt modelId="{75DF04E9-1346-8A4D-B300-52723CFD92EB}">
      <dgm:prSet phldrT="[文本]"/>
      <dgm:spPr/>
      <dgm:t>
        <a:bodyPr/>
        <a:lstStyle/>
        <a:p>
          <a:r>
            <a:rPr lang="zh-CN" altLang="en-US" dirty="0"/>
            <a:t>第十二章 房地产估价程序</a:t>
          </a:r>
        </a:p>
      </dgm:t>
    </dgm:pt>
    <dgm:pt modelId="{4E575315-0B6F-A044-A788-C2E2DC66960A}" type="parTrans" cxnId="{33E4A57F-1CB1-AA44-AB4A-FA17DCD6A67C}">
      <dgm:prSet/>
      <dgm:spPr/>
      <dgm:t>
        <a:bodyPr/>
        <a:lstStyle/>
        <a:p>
          <a:endParaRPr lang="zh-CN" altLang="en-US"/>
        </a:p>
      </dgm:t>
    </dgm:pt>
    <dgm:pt modelId="{67F4DF63-7CEB-BF4C-90BE-9F58F130A1E7}" type="sibTrans" cxnId="{33E4A57F-1CB1-AA44-AB4A-FA17DCD6A67C}">
      <dgm:prSet/>
      <dgm:spPr/>
      <dgm:t>
        <a:bodyPr/>
        <a:lstStyle/>
        <a:p>
          <a:endParaRPr lang="zh-CN" altLang="en-US"/>
        </a:p>
      </dgm:t>
    </dgm:pt>
    <dgm:pt modelId="{377CA39A-C85D-094B-9A8C-7C38C4A3C0A7}" type="pres">
      <dgm:prSet presAssocID="{28D8B2FE-FE5C-B449-8C6C-5C9232D9E304}" presName="vert0" presStyleCnt="0">
        <dgm:presLayoutVars>
          <dgm:dir/>
          <dgm:animOne val="branch"/>
          <dgm:animLvl val="lvl"/>
        </dgm:presLayoutVars>
      </dgm:prSet>
      <dgm:spPr/>
    </dgm:pt>
    <dgm:pt modelId="{93B27870-E70B-1245-8832-73494DAE0A90}" type="pres">
      <dgm:prSet presAssocID="{FC124B5C-3CA6-984C-AF03-601EFA0AF910}" presName="thickLine" presStyleLbl="alignNode1" presStyleIdx="0" presStyleCnt="12"/>
      <dgm:spPr/>
    </dgm:pt>
    <dgm:pt modelId="{197C4497-9118-5B49-ACDA-89B394E5FC76}" type="pres">
      <dgm:prSet presAssocID="{FC124B5C-3CA6-984C-AF03-601EFA0AF910}" presName="horz1" presStyleCnt="0"/>
      <dgm:spPr/>
    </dgm:pt>
    <dgm:pt modelId="{2900743C-A9CC-9741-AEF9-0C4D0B766BE7}" type="pres">
      <dgm:prSet presAssocID="{FC124B5C-3CA6-984C-AF03-601EFA0AF910}" presName="tx1" presStyleLbl="revTx" presStyleIdx="0" presStyleCnt="12"/>
      <dgm:spPr/>
    </dgm:pt>
    <dgm:pt modelId="{03AD0B1B-FEF8-3747-B721-49D341982055}" type="pres">
      <dgm:prSet presAssocID="{FC124B5C-3CA6-984C-AF03-601EFA0AF910}" presName="vert1" presStyleCnt="0"/>
      <dgm:spPr/>
    </dgm:pt>
    <dgm:pt modelId="{FD374EB4-5EBC-F442-B7B0-EAD8DDC9A52E}" type="pres">
      <dgm:prSet presAssocID="{3811F317-FAE8-6648-9590-9224DD1A51BD}" presName="thickLine" presStyleLbl="alignNode1" presStyleIdx="1" presStyleCnt="12"/>
      <dgm:spPr/>
    </dgm:pt>
    <dgm:pt modelId="{73E804EA-21FE-494F-B65A-0B1D118524FF}" type="pres">
      <dgm:prSet presAssocID="{3811F317-FAE8-6648-9590-9224DD1A51BD}" presName="horz1" presStyleCnt="0"/>
      <dgm:spPr/>
    </dgm:pt>
    <dgm:pt modelId="{29B8AAF9-1339-374A-BF38-7A67E13C724C}" type="pres">
      <dgm:prSet presAssocID="{3811F317-FAE8-6648-9590-9224DD1A51BD}" presName="tx1" presStyleLbl="revTx" presStyleIdx="1" presStyleCnt="12"/>
      <dgm:spPr/>
    </dgm:pt>
    <dgm:pt modelId="{8366A095-30A3-FF46-9F28-0717E094AE01}" type="pres">
      <dgm:prSet presAssocID="{3811F317-FAE8-6648-9590-9224DD1A51BD}" presName="vert1" presStyleCnt="0"/>
      <dgm:spPr/>
    </dgm:pt>
    <dgm:pt modelId="{D7FBF240-0703-4E41-86E7-B39ECEC7D63B}" type="pres">
      <dgm:prSet presAssocID="{3B81C0E9-BBEB-674D-AFB5-1FAB5B654A23}" presName="thickLine" presStyleLbl="alignNode1" presStyleIdx="2" presStyleCnt="12"/>
      <dgm:spPr/>
    </dgm:pt>
    <dgm:pt modelId="{B8B2FF93-B6BF-B441-8874-C6FE63B8BD88}" type="pres">
      <dgm:prSet presAssocID="{3B81C0E9-BBEB-674D-AFB5-1FAB5B654A23}" presName="horz1" presStyleCnt="0"/>
      <dgm:spPr/>
    </dgm:pt>
    <dgm:pt modelId="{5FCB73F1-6CC8-6F44-B2EE-37AF4CDB1D8A}" type="pres">
      <dgm:prSet presAssocID="{3B81C0E9-BBEB-674D-AFB5-1FAB5B654A23}" presName="tx1" presStyleLbl="revTx" presStyleIdx="2" presStyleCnt="12"/>
      <dgm:spPr/>
    </dgm:pt>
    <dgm:pt modelId="{53B95D79-EB71-3C41-A4E8-5D862181199B}" type="pres">
      <dgm:prSet presAssocID="{3B81C0E9-BBEB-674D-AFB5-1FAB5B654A23}" presName="vert1" presStyleCnt="0"/>
      <dgm:spPr/>
    </dgm:pt>
    <dgm:pt modelId="{92C023BF-0051-384F-B548-5C82C60D58AE}" type="pres">
      <dgm:prSet presAssocID="{9199E35B-0905-3141-BD93-EB0095E39E79}" presName="thickLine" presStyleLbl="alignNode1" presStyleIdx="3" presStyleCnt="12"/>
      <dgm:spPr/>
    </dgm:pt>
    <dgm:pt modelId="{F6E6DD3B-A1CE-CE46-907D-C959EAAEBD8A}" type="pres">
      <dgm:prSet presAssocID="{9199E35B-0905-3141-BD93-EB0095E39E79}" presName="horz1" presStyleCnt="0"/>
      <dgm:spPr/>
    </dgm:pt>
    <dgm:pt modelId="{0ABA917E-379F-8A41-92F6-74B937206794}" type="pres">
      <dgm:prSet presAssocID="{9199E35B-0905-3141-BD93-EB0095E39E79}" presName="tx1" presStyleLbl="revTx" presStyleIdx="3" presStyleCnt="12"/>
      <dgm:spPr/>
    </dgm:pt>
    <dgm:pt modelId="{775E19F6-DE1F-C04F-8253-15207DAF3EA3}" type="pres">
      <dgm:prSet presAssocID="{9199E35B-0905-3141-BD93-EB0095E39E79}" presName="vert1" presStyleCnt="0"/>
      <dgm:spPr/>
    </dgm:pt>
    <dgm:pt modelId="{3E74363A-0132-164C-BCEF-8B0AD532224F}" type="pres">
      <dgm:prSet presAssocID="{BB3FF464-E5AD-2A4F-8D4A-2B5B50C3C360}" presName="thickLine" presStyleLbl="alignNode1" presStyleIdx="4" presStyleCnt="12"/>
      <dgm:spPr/>
    </dgm:pt>
    <dgm:pt modelId="{331BCD37-3EC6-B04F-AAA0-D47211ACDA48}" type="pres">
      <dgm:prSet presAssocID="{BB3FF464-E5AD-2A4F-8D4A-2B5B50C3C360}" presName="horz1" presStyleCnt="0"/>
      <dgm:spPr/>
    </dgm:pt>
    <dgm:pt modelId="{EDAE50FF-D89A-764F-88E2-8F2C56B69652}" type="pres">
      <dgm:prSet presAssocID="{BB3FF464-E5AD-2A4F-8D4A-2B5B50C3C360}" presName="tx1" presStyleLbl="revTx" presStyleIdx="4" presStyleCnt="12"/>
      <dgm:spPr/>
    </dgm:pt>
    <dgm:pt modelId="{E797ED44-7EC2-D048-AC11-D3777C0B2990}" type="pres">
      <dgm:prSet presAssocID="{BB3FF464-E5AD-2A4F-8D4A-2B5B50C3C360}" presName="vert1" presStyleCnt="0"/>
      <dgm:spPr/>
    </dgm:pt>
    <dgm:pt modelId="{B6096D30-040F-B149-9043-40619DB0FE3B}" type="pres">
      <dgm:prSet presAssocID="{457318A0-46EC-CA4A-8FAF-FEA9EC335179}" presName="thickLine" presStyleLbl="alignNode1" presStyleIdx="5" presStyleCnt="12"/>
      <dgm:spPr/>
    </dgm:pt>
    <dgm:pt modelId="{4D565886-4AC0-1746-9A8C-AF38E7A207FD}" type="pres">
      <dgm:prSet presAssocID="{457318A0-46EC-CA4A-8FAF-FEA9EC335179}" presName="horz1" presStyleCnt="0"/>
      <dgm:spPr/>
    </dgm:pt>
    <dgm:pt modelId="{E534F6E6-1056-A44F-9AE9-BA2060F6C805}" type="pres">
      <dgm:prSet presAssocID="{457318A0-46EC-CA4A-8FAF-FEA9EC335179}" presName="tx1" presStyleLbl="revTx" presStyleIdx="5" presStyleCnt="12"/>
      <dgm:spPr/>
    </dgm:pt>
    <dgm:pt modelId="{1A782515-816E-BF48-9EAF-53A486AE1565}" type="pres">
      <dgm:prSet presAssocID="{457318A0-46EC-CA4A-8FAF-FEA9EC335179}" presName="vert1" presStyleCnt="0"/>
      <dgm:spPr/>
    </dgm:pt>
    <dgm:pt modelId="{D47927BF-A815-F540-80F2-CF02AD495596}" type="pres">
      <dgm:prSet presAssocID="{C7D92C29-6B41-BE4A-A92C-E2A19CCE1DB6}" presName="thickLine" presStyleLbl="alignNode1" presStyleIdx="6" presStyleCnt="12"/>
      <dgm:spPr/>
    </dgm:pt>
    <dgm:pt modelId="{E2CBE0CA-7B34-7743-B067-1D5D67001705}" type="pres">
      <dgm:prSet presAssocID="{C7D92C29-6B41-BE4A-A92C-E2A19CCE1DB6}" presName="horz1" presStyleCnt="0"/>
      <dgm:spPr/>
    </dgm:pt>
    <dgm:pt modelId="{1E09D647-20BA-D84D-AEA5-ED0B0D952027}" type="pres">
      <dgm:prSet presAssocID="{C7D92C29-6B41-BE4A-A92C-E2A19CCE1DB6}" presName="tx1" presStyleLbl="revTx" presStyleIdx="6" presStyleCnt="12"/>
      <dgm:spPr/>
    </dgm:pt>
    <dgm:pt modelId="{68B28806-CE03-5C44-ADFD-63496C371C8A}" type="pres">
      <dgm:prSet presAssocID="{C7D92C29-6B41-BE4A-A92C-E2A19CCE1DB6}" presName="vert1" presStyleCnt="0"/>
      <dgm:spPr/>
    </dgm:pt>
    <dgm:pt modelId="{6B91A9DB-A31E-C140-BB4B-D8289BF5D6F4}" type="pres">
      <dgm:prSet presAssocID="{78F453EB-072A-8C4A-8D51-73090D775876}" presName="thickLine" presStyleLbl="alignNode1" presStyleIdx="7" presStyleCnt="12"/>
      <dgm:spPr/>
    </dgm:pt>
    <dgm:pt modelId="{BCEE9911-EF97-EF47-8870-504A26050155}" type="pres">
      <dgm:prSet presAssocID="{78F453EB-072A-8C4A-8D51-73090D775876}" presName="horz1" presStyleCnt="0"/>
      <dgm:spPr/>
    </dgm:pt>
    <dgm:pt modelId="{3CE86B8D-A198-0141-AB34-98F458AA191F}" type="pres">
      <dgm:prSet presAssocID="{78F453EB-072A-8C4A-8D51-73090D775876}" presName="tx1" presStyleLbl="revTx" presStyleIdx="7" presStyleCnt="12"/>
      <dgm:spPr/>
    </dgm:pt>
    <dgm:pt modelId="{66ACCC39-AD4F-4643-9C89-C9AE9601D0BA}" type="pres">
      <dgm:prSet presAssocID="{78F453EB-072A-8C4A-8D51-73090D775876}" presName="vert1" presStyleCnt="0"/>
      <dgm:spPr/>
    </dgm:pt>
    <dgm:pt modelId="{EECCE673-44A9-3745-BC88-C84BE15D8C1F}" type="pres">
      <dgm:prSet presAssocID="{061EFC4D-CD30-814B-9922-62E8E5F28405}" presName="thickLine" presStyleLbl="alignNode1" presStyleIdx="8" presStyleCnt="12"/>
      <dgm:spPr/>
    </dgm:pt>
    <dgm:pt modelId="{C95381D8-53F2-CB49-8533-36F34C3E9F68}" type="pres">
      <dgm:prSet presAssocID="{061EFC4D-CD30-814B-9922-62E8E5F28405}" presName="horz1" presStyleCnt="0"/>
      <dgm:spPr/>
    </dgm:pt>
    <dgm:pt modelId="{4C29CBA1-10F4-3B4B-BEEF-1A36E9F9A1F3}" type="pres">
      <dgm:prSet presAssocID="{061EFC4D-CD30-814B-9922-62E8E5F28405}" presName="tx1" presStyleLbl="revTx" presStyleIdx="8" presStyleCnt="12"/>
      <dgm:spPr/>
    </dgm:pt>
    <dgm:pt modelId="{784D17D9-A81B-0143-AE4B-8833CEB2B08A}" type="pres">
      <dgm:prSet presAssocID="{061EFC4D-CD30-814B-9922-62E8E5F28405}" presName="vert1" presStyleCnt="0"/>
      <dgm:spPr/>
    </dgm:pt>
    <dgm:pt modelId="{272839F1-477D-5D47-BD8A-7C8DD1760E5F}" type="pres">
      <dgm:prSet presAssocID="{1A0B50F6-85EB-2E49-8CEE-E111A6EBE421}" presName="thickLine" presStyleLbl="alignNode1" presStyleIdx="9" presStyleCnt="12"/>
      <dgm:spPr/>
    </dgm:pt>
    <dgm:pt modelId="{952A8800-AEF4-5A44-9B6E-0C739C193687}" type="pres">
      <dgm:prSet presAssocID="{1A0B50F6-85EB-2E49-8CEE-E111A6EBE421}" presName="horz1" presStyleCnt="0"/>
      <dgm:spPr/>
    </dgm:pt>
    <dgm:pt modelId="{C2861CC1-A225-8242-AEC1-4FCB88CEB33E}" type="pres">
      <dgm:prSet presAssocID="{1A0B50F6-85EB-2E49-8CEE-E111A6EBE421}" presName="tx1" presStyleLbl="revTx" presStyleIdx="9" presStyleCnt="12"/>
      <dgm:spPr/>
    </dgm:pt>
    <dgm:pt modelId="{3B8CB498-98E7-2545-BCF7-B53B99E68A44}" type="pres">
      <dgm:prSet presAssocID="{1A0B50F6-85EB-2E49-8CEE-E111A6EBE421}" presName="vert1" presStyleCnt="0"/>
      <dgm:spPr/>
    </dgm:pt>
    <dgm:pt modelId="{1B6E3B29-5BE0-5942-9315-CFF81CFCB8B5}" type="pres">
      <dgm:prSet presAssocID="{B673B135-D3F4-5E4C-884D-04F2895889A2}" presName="thickLine" presStyleLbl="alignNode1" presStyleIdx="10" presStyleCnt="12"/>
      <dgm:spPr/>
    </dgm:pt>
    <dgm:pt modelId="{289B0059-D28A-1343-AA4E-151B342FABDF}" type="pres">
      <dgm:prSet presAssocID="{B673B135-D3F4-5E4C-884D-04F2895889A2}" presName="horz1" presStyleCnt="0"/>
      <dgm:spPr/>
    </dgm:pt>
    <dgm:pt modelId="{30DF84C2-7F5E-D84C-B3B4-46B37C5A00A3}" type="pres">
      <dgm:prSet presAssocID="{B673B135-D3F4-5E4C-884D-04F2895889A2}" presName="tx1" presStyleLbl="revTx" presStyleIdx="10" presStyleCnt="12"/>
      <dgm:spPr/>
    </dgm:pt>
    <dgm:pt modelId="{E438A4BE-2B21-BD41-9632-DA2270E12692}" type="pres">
      <dgm:prSet presAssocID="{B673B135-D3F4-5E4C-884D-04F2895889A2}" presName="vert1" presStyleCnt="0"/>
      <dgm:spPr/>
    </dgm:pt>
    <dgm:pt modelId="{4A3D3E31-0F39-E941-942C-B82C16343AD8}" type="pres">
      <dgm:prSet presAssocID="{75DF04E9-1346-8A4D-B300-52723CFD92EB}" presName="thickLine" presStyleLbl="alignNode1" presStyleIdx="11" presStyleCnt="12"/>
      <dgm:spPr/>
    </dgm:pt>
    <dgm:pt modelId="{85BE04C6-8D3E-704D-952D-3FC2A00060CC}" type="pres">
      <dgm:prSet presAssocID="{75DF04E9-1346-8A4D-B300-52723CFD92EB}" presName="horz1" presStyleCnt="0"/>
      <dgm:spPr/>
    </dgm:pt>
    <dgm:pt modelId="{F3FB6D90-AB49-FC40-A973-C3E4B2B63627}" type="pres">
      <dgm:prSet presAssocID="{75DF04E9-1346-8A4D-B300-52723CFD92EB}" presName="tx1" presStyleLbl="revTx" presStyleIdx="11" presStyleCnt="12"/>
      <dgm:spPr/>
    </dgm:pt>
    <dgm:pt modelId="{B6EEC7CA-09AD-5B46-A967-C727309FEEB8}" type="pres">
      <dgm:prSet presAssocID="{75DF04E9-1346-8A4D-B300-52723CFD92EB}" presName="vert1" presStyleCnt="0"/>
      <dgm:spPr/>
    </dgm:pt>
  </dgm:ptLst>
  <dgm:cxnLst>
    <dgm:cxn modelId="{F258A121-09B2-0244-B2E9-0C463A4A95BA}" srcId="{28D8B2FE-FE5C-B449-8C6C-5C9232D9E304}" destId="{9199E35B-0905-3141-BD93-EB0095E39E79}" srcOrd="3" destOrd="0" parTransId="{92A85800-E51A-DD48-86C5-481E4BF50139}" sibTransId="{11171478-12A3-944A-AFCE-1B37B35A375B}"/>
    <dgm:cxn modelId="{BF8DE12A-C6B6-244C-9B5F-D5D9623C8570}" type="presOf" srcId="{1A0B50F6-85EB-2E49-8CEE-E111A6EBE421}" destId="{C2861CC1-A225-8242-AEC1-4FCB88CEB33E}" srcOrd="0" destOrd="0" presId="urn:microsoft.com/office/officeart/2008/layout/LinedList"/>
    <dgm:cxn modelId="{266EE532-F8D6-D84B-B53E-208273C8BAAA}" srcId="{28D8B2FE-FE5C-B449-8C6C-5C9232D9E304}" destId="{B673B135-D3F4-5E4C-884D-04F2895889A2}" srcOrd="10" destOrd="0" parTransId="{437DFD29-7A19-DC49-AB37-51F4FFB4444C}" sibTransId="{DBC0AC85-CAB7-B340-933D-7ED4DC30B30E}"/>
    <dgm:cxn modelId="{CA82FC47-E547-204D-BA22-43B874AD10CE}" srcId="{28D8B2FE-FE5C-B449-8C6C-5C9232D9E304}" destId="{FC124B5C-3CA6-984C-AF03-601EFA0AF910}" srcOrd="0" destOrd="0" parTransId="{2A450020-000B-9542-83AB-B722476943F9}" sibTransId="{76B15A65-90C4-BC46-B237-7A6C6EEC3704}"/>
    <dgm:cxn modelId="{9DBBD549-1600-374F-8B41-344FD1CF9EEE}" type="presOf" srcId="{75DF04E9-1346-8A4D-B300-52723CFD92EB}" destId="{F3FB6D90-AB49-FC40-A973-C3E4B2B63627}" srcOrd="0" destOrd="0" presId="urn:microsoft.com/office/officeart/2008/layout/LinedList"/>
    <dgm:cxn modelId="{C0B9C854-016D-A747-99B6-2BA020D61362}" type="presOf" srcId="{3B81C0E9-BBEB-674D-AFB5-1FAB5B654A23}" destId="{5FCB73F1-6CC8-6F44-B2EE-37AF4CDB1D8A}" srcOrd="0" destOrd="0" presId="urn:microsoft.com/office/officeart/2008/layout/LinedList"/>
    <dgm:cxn modelId="{A3332260-1E2F-F448-870F-475F51713F8F}" type="presOf" srcId="{78F453EB-072A-8C4A-8D51-73090D775876}" destId="{3CE86B8D-A198-0141-AB34-98F458AA191F}" srcOrd="0" destOrd="0" presId="urn:microsoft.com/office/officeart/2008/layout/LinedList"/>
    <dgm:cxn modelId="{B2CB1367-935F-044D-897E-14FD4BEB0AE2}" srcId="{28D8B2FE-FE5C-B449-8C6C-5C9232D9E304}" destId="{78F453EB-072A-8C4A-8D51-73090D775876}" srcOrd="7" destOrd="0" parTransId="{98933259-A163-B54C-8D37-A017337CCEAF}" sibTransId="{DB355F77-635A-9B4C-A454-5E90E58D3822}"/>
    <dgm:cxn modelId="{8D384469-15E6-2340-A8F4-B7BEFB464940}" type="presOf" srcId="{28D8B2FE-FE5C-B449-8C6C-5C9232D9E304}" destId="{377CA39A-C85D-094B-9A8C-7C38C4A3C0A7}" srcOrd="0" destOrd="0" presId="urn:microsoft.com/office/officeart/2008/layout/LinedList"/>
    <dgm:cxn modelId="{E79C336E-4E1D-3B4B-8826-98A2FAB4756A}" type="presOf" srcId="{FC124B5C-3CA6-984C-AF03-601EFA0AF910}" destId="{2900743C-A9CC-9741-AEF9-0C4D0B766BE7}" srcOrd="0" destOrd="0" presId="urn:microsoft.com/office/officeart/2008/layout/LinedList"/>
    <dgm:cxn modelId="{6A598174-3F2F-B042-B8D7-F08ACBD8A1F2}" srcId="{28D8B2FE-FE5C-B449-8C6C-5C9232D9E304}" destId="{1A0B50F6-85EB-2E49-8CEE-E111A6EBE421}" srcOrd="9" destOrd="0" parTransId="{4F841051-5FD1-7446-8A20-162B86D7BF2C}" sibTransId="{8D404E59-EC0C-2643-A4EE-17D80CEDC377}"/>
    <dgm:cxn modelId="{33E4A57F-1CB1-AA44-AB4A-FA17DCD6A67C}" srcId="{28D8B2FE-FE5C-B449-8C6C-5C9232D9E304}" destId="{75DF04E9-1346-8A4D-B300-52723CFD92EB}" srcOrd="11" destOrd="0" parTransId="{4E575315-0B6F-A044-A788-C2E2DC66960A}" sibTransId="{67F4DF63-7CEB-BF4C-90BE-9F58F130A1E7}"/>
    <dgm:cxn modelId="{DA05A38F-5F8E-0F4B-95A6-7F18F0413374}" srcId="{28D8B2FE-FE5C-B449-8C6C-5C9232D9E304}" destId="{BB3FF464-E5AD-2A4F-8D4A-2B5B50C3C360}" srcOrd="4" destOrd="0" parTransId="{50182FA7-F74C-C24F-B4AF-2AF7E1990A90}" sibTransId="{3F737418-53B3-164A-83B8-44C5F9D60A4B}"/>
    <dgm:cxn modelId="{D1DD32A5-47B0-044C-9F9E-41BF27E05FE3}" type="presOf" srcId="{3811F317-FAE8-6648-9590-9224DD1A51BD}" destId="{29B8AAF9-1339-374A-BF38-7A67E13C724C}" srcOrd="0" destOrd="0" presId="urn:microsoft.com/office/officeart/2008/layout/LinedList"/>
    <dgm:cxn modelId="{3B1C3EB4-BC5E-2747-829B-D100CCBE92E6}" type="presOf" srcId="{C7D92C29-6B41-BE4A-A92C-E2A19CCE1DB6}" destId="{1E09D647-20BA-D84D-AEA5-ED0B0D952027}" srcOrd="0" destOrd="0" presId="urn:microsoft.com/office/officeart/2008/layout/LinedList"/>
    <dgm:cxn modelId="{DE140EBC-1DA8-2543-9462-9BE3600AAF40}" type="presOf" srcId="{061EFC4D-CD30-814B-9922-62E8E5F28405}" destId="{4C29CBA1-10F4-3B4B-BEEF-1A36E9F9A1F3}" srcOrd="0" destOrd="0" presId="urn:microsoft.com/office/officeart/2008/layout/LinedList"/>
    <dgm:cxn modelId="{A0E59CBC-56FC-A54F-98B7-CD13ED313FB7}" srcId="{28D8B2FE-FE5C-B449-8C6C-5C9232D9E304}" destId="{3B81C0E9-BBEB-674D-AFB5-1FAB5B654A23}" srcOrd="2" destOrd="0" parTransId="{725FA052-DAF7-D244-8F6A-25BC213FEB8C}" sibTransId="{243F39BB-549B-A347-91B5-5C0CE39E62EC}"/>
    <dgm:cxn modelId="{B45798CD-F632-2541-8BE0-6ACCB8F1DF34}" type="presOf" srcId="{BB3FF464-E5AD-2A4F-8D4A-2B5B50C3C360}" destId="{EDAE50FF-D89A-764F-88E2-8F2C56B69652}" srcOrd="0" destOrd="0" presId="urn:microsoft.com/office/officeart/2008/layout/LinedList"/>
    <dgm:cxn modelId="{1142F9D1-5DD3-6044-8C20-6CFB0CB8F7D8}" srcId="{28D8B2FE-FE5C-B449-8C6C-5C9232D9E304}" destId="{3811F317-FAE8-6648-9590-9224DD1A51BD}" srcOrd="1" destOrd="0" parTransId="{082E0075-5B88-B64E-836A-318214F703C5}" sibTransId="{A3EBB930-82F6-A641-8D3D-1DC6B5F0DD8E}"/>
    <dgm:cxn modelId="{88285BD3-16D9-C241-AA16-8FCF0EEE891E}" type="presOf" srcId="{457318A0-46EC-CA4A-8FAF-FEA9EC335179}" destId="{E534F6E6-1056-A44F-9AE9-BA2060F6C805}" srcOrd="0" destOrd="0" presId="urn:microsoft.com/office/officeart/2008/layout/LinedList"/>
    <dgm:cxn modelId="{B6BFDFD4-8643-6A4D-9966-52471040778F}" srcId="{28D8B2FE-FE5C-B449-8C6C-5C9232D9E304}" destId="{457318A0-46EC-CA4A-8FAF-FEA9EC335179}" srcOrd="5" destOrd="0" parTransId="{2F59DFE8-41FD-0948-B912-BDD47170B070}" sibTransId="{7EB9A58B-5E10-644D-B51D-2BB7DAB97BAC}"/>
    <dgm:cxn modelId="{0DE378D8-FCA9-2940-B2C7-12AE6EDFA6A5}" srcId="{28D8B2FE-FE5C-B449-8C6C-5C9232D9E304}" destId="{061EFC4D-CD30-814B-9922-62E8E5F28405}" srcOrd="8" destOrd="0" parTransId="{3C3F2F98-7685-094B-AFAE-2C8E0E0657DC}" sibTransId="{B0106185-C5B6-A34E-8C9E-18508DA440ED}"/>
    <dgm:cxn modelId="{3EFA14ED-C39F-3F41-807F-3C65E1521D49}" type="presOf" srcId="{B673B135-D3F4-5E4C-884D-04F2895889A2}" destId="{30DF84C2-7F5E-D84C-B3B4-46B37C5A00A3}" srcOrd="0" destOrd="0" presId="urn:microsoft.com/office/officeart/2008/layout/LinedList"/>
    <dgm:cxn modelId="{6CB896F2-5ECF-4F4B-9DBD-260076FA8AA5}" srcId="{28D8B2FE-FE5C-B449-8C6C-5C9232D9E304}" destId="{C7D92C29-6B41-BE4A-A92C-E2A19CCE1DB6}" srcOrd="6" destOrd="0" parTransId="{18B33E71-4A75-9C47-A589-4CA2D981F7D4}" sibTransId="{40278AE0-3A27-0543-884D-C34E96DC6369}"/>
    <dgm:cxn modelId="{705138F4-0859-E049-B17D-E1F579A0F498}" type="presOf" srcId="{9199E35B-0905-3141-BD93-EB0095E39E79}" destId="{0ABA917E-379F-8A41-92F6-74B937206794}" srcOrd="0" destOrd="0" presId="urn:microsoft.com/office/officeart/2008/layout/LinedList"/>
    <dgm:cxn modelId="{0EB50A11-524F-B74B-AB35-E7E05FB4D00C}" type="presParOf" srcId="{377CA39A-C85D-094B-9A8C-7C38C4A3C0A7}" destId="{93B27870-E70B-1245-8832-73494DAE0A90}" srcOrd="0" destOrd="0" presId="urn:microsoft.com/office/officeart/2008/layout/LinedList"/>
    <dgm:cxn modelId="{B199ECB2-53DD-0F4D-A06B-2812DA847298}" type="presParOf" srcId="{377CA39A-C85D-094B-9A8C-7C38C4A3C0A7}" destId="{197C4497-9118-5B49-ACDA-89B394E5FC76}" srcOrd="1" destOrd="0" presId="urn:microsoft.com/office/officeart/2008/layout/LinedList"/>
    <dgm:cxn modelId="{D83E1D7A-1A4B-5048-8ED2-CEBA56AD646F}" type="presParOf" srcId="{197C4497-9118-5B49-ACDA-89B394E5FC76}" destId="{2900743C-A9CC-9741-AEF9-0C4D0B766BE7}" srcOrd="0" destOrd="0" presId="urn:microsoft.com/office/officeart/2008/layout/LinedList"/>
    <dgm:cxn modelId="{5C7E3AEE-CA72-B941-AFD5-B5C2393665BE}" type="presParOf" srcId="{197C4497-9118-5B49-ACDA-89B394E5FC76}" destId="{03AD0B1B-FEF8-3747-B721-49D341982055}" srcOrd="1" destOrd="0" presId="urn:microsoft.com/office/officeart/2008/layout/LinedList"/>
    <dgm:cxn modelId="{6BAB9C67-F33D-A24B-AE93-F116C82B4CD4}" type="presParOf" srcId="{377CA39A-C85D-094B-9A8C-7C38C4A3C0A7}" destId="{FD374EB4-5EBC-F442-B7B0-EAD8DDC9A52E}" srcOrd="2" destOrd="0" presId="urn:microsoft.com/office/officeart/2008/layout/LinedList"/>
    <dgm:cxn modelId="{85606620-9C8D-E443-9BA3-4DA1F1084A94}" type="presParOf" srcId="{377CA39A-C85D-094B-9A8C-7C38C4A3C0A7}" destId="{73E804EA-21FE-494F-B65A-0B1D118524FF}" srcOrd="3" destOrd="0" presId="urn:microsoft.com/office/officeart/2008/layout/LinedList"/>
    <dgm:cxn modelId="{5DDE8820-8EFD-DF42-8100-A8C384146C0D}" type="presParOf" srcId="{73E804EA-21FE-494F-B65A-0B1D118524FF}" destId="{29B8AAF9-1339-374A-BF38-7A67E13C724C}" srcOrd="0" destOrd="0" presId="urn:microsoft.com/office/officeart/2008/layout/LinedList"/>
    <dgm:cxn modelId="{8A3A939D-9347-C34B-BD01-36A63FA93EB7}" type="presParOf" srcId="{73E804EA-21FE-494F-B65A-0B1D118524FF}" destId="{8366A095-30A3-FF46-9F28-0717E094AE01}" srcOrd="1" destOrd="0" presId="urn:microsoft.com/office/officeart/2008/layout/LinedList"/>
    <dgm:cxn modelId="{EA828165-0139-A549-A20A-655359EFB831}" type="presParOf" srcId="{377CA39A-C85D-094B-9A8C-7C38C4A3C0A7}" destId="{D7FBF240-0703-4E41-86E7-B39ECEC7D63B}" srcOrd="4" destOrd="0" presId="urn:microsoft.com/office/officeart/2008/layout/LinedList"/>
    <dgm:cxn modelId="{F8288F1C-D550-B449-A85D-D5BF9DD10D23}" type="presParOf" srcId="{377CA39A-C85D-094B-9A8C-7C38C4A3C0A7}" destId="{B8B2FF93-B6BF-B441-8874-C6FE63B8BD88}" srcOrd="5" destOrd="0" presId="urn:microsoft.com/office/officeart/2008/layout/LinedList"/>
    <dgm:cxn modelId="{F7F9C784-16CB-244C-8401-619AEA098925}" type="presParOf" srcId="{B8B2FF93-B6BF-B441-8874-C6FE63B8BD88}" destId="{5FCB73F1-6CC8-6F44-B2EE-37AF4CDB1D8A}" srcOrd="0" destOrd="0" presId="urn:microsoft.com/office/officeart/2008/layout/LinedList"/>
    <dgm:cxn modelId="{6E455176-BB61-2344-B55A-AA035E4290CF}" type="presParOf" srcId="{B8B2FF93-B6BF-B441-8874-C6FE63B8BD88}" destId="{53B95D79-EB71-3C41-A4E8-5D862181199B}" srcOrd="1" destOrd="0" presId="urn:microsoft.com/office/officeart/2008/layout/LinedList"/>
    <dgm:cxn modelId="{61E7EF7F-AF49-C946-95F5-B7C680208F8E}" type="presParOf" srcId="{377CA39A-C85D-094B-9A8C-7C38C4A3C0A7}" destId="{92C023BF-0051-384F-B548-5C82C60D58AE}" srcOrd="6" destOrd="0" presId="urn:microsoft.com/office/officeart/2008/layout/LinedList"/>
    <dgm:cxn modelId="{518920E4-B375-AC42-99A0-FEFC6276EB4C}" type="presParOf" srcId="{377CA39A-C85D-094B-9A8C-7C38C4A3C0A7}" destId="{F6E6DD3B-A1CE-CE46-907D-C959EAAEBD8A}" srcOrd="7" destOrd="0" presId="urn:microsoft.com/office/officeart/2008/layout/LinedList"/>
    <dgm:cxn modelId="{438690CE-DA23-4040-80AF-F4F3539625F8}" type="presParOf" srcId="{F6E6DD3B-A1CE-CE46-907D-C959EAAEBD8A}" destId="{0ABA917E-379F-8A41-92F6-74B937206794}" srcOrd="0" destOrd="0" presId="urn:microsoft.com/office/officeart/2008/layout/LinedList"/>
    <dgm:cxn modelId="{11D073D9-AAAE-EB4B-B943-A3E122E6F71A}" type="presParOf" srcId="{F6E6DD3B-A1CE-CE46-907D-C959EAAEBD8A}" destId="{775E19F6-DE1F-C04F-8253-15207DAF3EA3}" srcOrd="1" destOrd="0" presId="urn:microsoft.com/office/officeart/2008/layout/LinedList"/>
    <dgm:cxn modelId="{847C3360-14BA-C041-8F3D-9BA9608B5F41}" type="presParOf" srcId="{377CA39A-C85D-094B-9A8C-7C38C4A3C0A7}" destId="{3E74363A-0132-164C-BCEF-8B0AD532224F}" srcOrd="8" destOrd="0" presId="urn:microsoft.com/office/officeart/2008/layout/LinedList"/>
    <dgm:cxn modelId="{C1929738-DDDA-DA47-ADBD-EA1FB7C4835B}" type="presParOf" srcId="{377CA39A-C85D-094B-9A8C-7C38C4A3C0A7}" destId="{331BCD37-3EC6-B04F-AAA0-D47211ACDA48}" srcOrd="9" destOrd="0" presId="urn:microsoft.com/office/officeart/2008/layout/LinedList"/>
    <dgm:cxn modelId="{9E504BF1-86AD-7F4B-8FE6-9AA31C648EC3}" type="presParOf" srcId="{331BCD37-3EC6-B04F-AAA0-D47211ACDA48}" destId="{EDAE50FF-D89A-764F-88E2-8F2C56B69652}" srcOrd="0" destOrd="0" presId="urn:microsoft.com/office/officeart/2008/layout/LinedList"/>
    <dgm:cxn modelId="{E0CA9547-1795-E94A-B295-38036AA756E3}" type="presParOf" srcId="{331BCD37-3EC6-B04F-AAA0-D47211ACDA48}" destId="{E797ED44-7EC2-D048-AC11-D3777C0B2990}" srcOrd="1" destOrd="0" presId="urn:microsoft.com/office/officeart/2008/layout/LinedList"/>
    <dgm:cxn modelId="{05629B82-4DD9-4F46-860E-6ED635CEA870}" type="presParOf" srcId="{377CA39A-C85D-094B-9A8C-7C38C4A3C0A7}" destId="{B6096D30-040F-B149-9043-40619DB0FE3B}" srcOrd="10" destOrd="0" presId="urn:microsoft.com/office/officeart/2008/layout/LinedList"/>
    <dgm:cxn modelId="{B00FA86C-1A78-B047-94F7-D0E11FD5424C}" type="presParOf" srcId="{377CA39A-C85D-094B-9A8C-7C38C4A3C0A7}" destId="{4D565886-4AC0-1746-9A8C-AF38E7A207FD}" srcOrd="11" destOrd="0" presId="urn:microsoft.com/office/officeart/2008/layout/LinedList"/>
    <dgm:cxn modelId="{26094F2C-525C-A144-9211-A89B779E2FCC}" type="presParOf" srcId="{4D565886-4AC0-1746-9A8C-AF38E7A207FD}" destId="{E534F6E6-1056-A44F-9AE9-BA2060F6C805}" srcOrd="0" destOrd="0" presId="urn:microsoft.com/office/officeart/2008/layout/LinedList"/>
    <dgm:cxn modelId="{15757FA4-67FD-504C-B49E-32182EF8BE5D}" type="presParOf" srcId="{4D565886-4AC0-1746-9A8C-AF38E7A207FD}" destId="{1A782515-816E-BF48-9EAF-53A486AE1565}" srcOrd="1" destOrd="0" presId="urn:microsoft.com/office/officeart/2008/layout/LinedList"/>
    <dgm:cxn modelId="{87089494-1C0C-694B-951F-4B8F5452FFCC}" type="presParOf" srcId="{377CA39A-C85D-094B-9A8C-7C38C4A3C0A7}" destId="{D47927BF-A815-F540-80F2-CF02AD495596}" srcOrd="12" destOrd="0" presId="urn:microsoft.com/office/officeart/2008/layout/LinedList"/>
    <dgm:cxn modelId="{095E941F-A765-2B43-97A7-8FB21C401952}" type="presParOf" srcId="{377CA39A-C85D-094B-9A8C-7C38C4A3C0A7}" destId="{E2CBE0CA-7B34-7743-B067-1D5D67001705}" srcOrd="13" destOrd="0" presId="urn:microsoft.com/office/officeart/2008/layout/LinedList"/>
    <dgm:cxn modelId="{01715792-D86A-8746-AA2A-5DA7A08AF4E6}" type="presParOf" srcId="{E2CBE0CA-7B34-7743-B067-1D5D67001705}" destId="{1E09D647-20BA-D84D-AEA5-ED0B0D952027}" srcOrd="0" destOrd="0" presId="urn:microsoft.com/office/officeart/2008/layout/LinedList"/>
    <dgm:cxn modelId="{13E2789E-B442-524D-9732-6D0625CFCCD0}" type="presParOf" srcId="{E2CBE0CA-7B34-7743-B067-1D5D67001705}" destId="{68B28806-CE03-5C44-ADFD-63496C371C8A}" srcOrd="1" destOrd="0" presId="urn:microsoft.com/office/officeart/2008/layout/LinedList"/>
    <dgm:cxn modelId="{9A5DA382-20B4-8547-817C-F3C5409F3C57}" type="presParOf" srcId="{377CA39A-C85D-094B-9A8C-7C38C4A3C0A7}" destId="{6B91A9DB-A31E-C140-BB4B-D8289BF5D6F4}" srcOrd="14" destOrd="0" presId="urn:microsoft.com/office/officeart/2008/layout/LinedList"/>
    <dgm:cxn modelId="{C4C8DEEA-918B-204E-A929-0E57C0B474D7}" type="presParOf" srcId="{377CA39A-C85D-094B-9A8C-7C38C4A3C0A7}" destId="{BCEE9911-EF97-EF47-8870-504A26050155}" srcOrd="15" destOrd="0" presId="urn:microsoft.com/office/officeart/2008/layout/LinedList"/>
    <dgm:cxn modelId="{5EF8AAB9-5FC0-D64E-B3B9-8A2E8D97AE83}" type="presParOf" srcId="{BCEE9911-EF97-EF47-8870-504A26050155}" destId="{3CE86B8D-A198-0141-AB34-98F458AA191F}" srcOrd="0" destOrd="0" presId="urn:microsoft.com/office/officeart/2008/layout/LinedList"/>
    <dgm:cxn modelId="{FBC3CAAD-5DC4-9B47-B992-0B04CAEBB314}" type="presParOf" srcId="{BCEE9911-EF97-EF47-8870-504A26050155}" destId="{66ACCC39-AD4F-4643-9C89-C9AE9601D0BA}" srcOrd="1" destOrd="0" presId="urn:microsoft.com/office/officeart/2008/layout/LinedList"/>
    <dgm:cxn modelId="{E21ECCB9-6C08-1B4D-90A7-2AE075656304}" type="presParOf" srcId="{377CA39A-C85D-094B-9A8C-7C38C4A3C0A7}" destId="{EECCE673-44A9-3745-BC88-C84BE15D8C1F}" srcOrd="16" destOrd="0" presId="urn:microsoft.com/office/officeart/2008/layout/LinedList"/>
    <dgm:cxn modelId="{F961897F-F5D7-964F-B84F-BE2BD39DFB83}" type="presParOf" srcId="{377CA39A-C85D-094B-9A8C-7C38C4A3C0A7}" destId="{C95381D8-53F2-CB49-8533-36F34C3E9F68}" srcOrd="17" destOrd="0" presId="urn:microsoft.com/office/officeart/2008/layout/LinedList"/>
    <dgm:cxn modelId="{9F33A091-EF27-374B-A0A2-55D1387921D2}" type="presParOf" srcId="{C95381D8-53F2-CB49-8533-36F34C3E9F68}" destId="{4C29CBA1-10F4-3B4B-BEEF-1A36E9F9A1F3}" srcOrd="0" destOrd="0" presId="urn:microsoft.com/office/officeart/2008/layout/LinedList"/>
    <dgm:cxn modelId="{213AA618-577B-224D-8084-E00015660B5A}" type="presParOf" srcId="{C95381D8-53F2-CB49-8533-36F34C3E9F68}" destId="{784D17D9-A81B-0143-AE4B-8833CEB2B08A}" srcOrd="1" destOrd="0" presId="urn:microsoft.com/office/officeart/2008/layout/LinedList"/>
    <dgm:cxn modelId="{1F1289EC-49FE-794B-8D19-1DA2772A12D9}" type="presParOf" srcId="{377CA39A-C85D-094B-9A8C-7C38C4A3C0A7}" destId="{272839F1-477D-5D47-BD8A-7C8DD1760E5F}" srcOrd="18" destOrd="0" presId="urn:microsoft.com/office/officeart/2008/layout/LinedList"/>
    <dgm:cxn modelId="{E0E989DC-E60F-AB4D-86F7-D1F550B833C9}" type="presParOf" srcId="{377CA39A-C85D-094B-9A8C-7C38C4A3C0A7}" destId="{952A8800-AEF4-5A44-9B6E-0C739C193687}" srcOrd="19" destOrd="0" presId="urn:microsoft.com/office/officeart/2008/layout/LinedList"/>
    <dgm:cxn modelId="{1741B353-496B-3942-9399-F703FE99313B}" type="presParOf" srcId="{952A8800-AEF4-5A44-9B6E-0C739C193687}" destId="{C2861CC1-A225-8242-AEC1-4FCB88CEB33E}" srcOrd="0" destOrd="0" presId="urn:microsoft.com/office/officeart/2008/layout/LinedList"/>
    <dgm:cxn modelId="{14A17F79-5E58-5842-8AFA-712F1810044D}" type="presParOf" srcId="{952A8800-AEF4-5A44-9B6E-0C739C193687}" destId="{3B8CB498-98E7-2545-BCF7-B53B99E68A44}" srcOrd="1" destOrd="0" presId="urn:microsoft.com/office/officeart/2008/layout/LinedList"/>
    <dgm:cxn modelId="{98FEC8DC-8851-DD42-8FC9-788375D779A5}" type="presParOf" srcId="{377CA39A-C85D-094B-9A8C-7C38C4A3C0A7}" destId="{1B6E3B29-5BE0-5942-9315-CFF81CFCB8B5}" srcOrd="20" destOrd="0" presId="urn:microsoft.com/office/officeart/2008/layout/LinedList"/>
    <dgm:cxn modelId="{FC4BF96D-582C-554B-8DAB-D15D8EA4898A}" type="presParOf" srcId="{377CA39A-C85D-094B-9A8C-7C38C4A3C0A7}" destId="{289B0059-D28A-1343-AA4E-151B342FABDF}" srcOrd="21" destOrd="0" presId="urn:microsoft.com/office/officeart/2008/layout/LinedList"/>
    <dgm:cxn modelId="{A151A002-DAE9-4142-A9EB-3C8BEEC81D69}" type="presParOf" srcId="{289B0059-D28A-1343-AA4E-151B342FABDF}" destId="{30DF84C2-7F5E-D84C-B3B4-46B37C5A00A3}" srcOrd="0" destOrd="0" presId="urn:microsoft.com/office/officeart/2008/layout/LinedList"/>
    <dgm:cxn modelId="{AEEC4226-1DA6-C541-9FE8-730E1CB84F4F}" type="presParOf" srcId="{289B0059-D28A-1343-AA4E-151B342FABDF}" destId="{E438A4BE-2B21-BD41-9632-DA2270E12692}" srcOrd="1" destOrd="0" presId="urn:microsoft.com/office/officeart/2008/layout/LinedList"/>
    <dgm:cxn modelId="{4F7DEA57-5CCA-B548-A7E4-D3F6DB441DDF}" type="presParOf" srcId="{377CA39A-C85D-094B-9A8C-7C38C4A3C0A7}" destId="{4A3D3E31-0F39-E941-942C-B82C16343AD8}" srcOrd="22" destOrd="0" presId="urn:microsoft.com/office/officeart/2008/layout/LinedList"/>
    <dgm:cxn modelId="{D28D2AEC-94D1-F04E-95E4-76A0D79BC9A4}" type="presParOf" srcId="{377CA39A-C85D-094B-9A8C-7C38C4A3C0A7}" destId="{85BE04C6-8D3E-704D-952D-3FC2A00060CC}" srcOrd="23" destOrd="0" presId="urn:microsoft.com/office/officeart/2008/layout/LinedList"/>
    <dgm:cxn modelId="{F69EB38A-DAD5-534F-A99F-47ED05A6448D}" type="presParOf" srcId="{85BE04C6-8D3E-704D-952D-3FC2A00060CC}" destId="{F3FB6D90-AB49-FC40-A973-C3E4B2B63627}" srcOrd="0" destOrd="0" presId="urn:microsoft.com/office/officeart/2008/layout/LinedList"/>
    <dgm:cxn modelId="{89BC8138-A4CB-FE48-A326-9447946F824F}" type="presParOf" srcId="{85BE04C6-8D3E-704D-952D-3FC2A00060CC}" destId="{B6EEC7CA-09AD-5B46-A967-C727309FEE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3B997-BBFF-9A43-BDF4-82750596228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3F071C0E-DE55-C24D-BDD9-C471EF829E1A}">
      <dgm:prSet phldrT="[文本]"/>
      <dgm:spPr/>
      <dgm:t>
        <a:bodyPr/>
        <a:lstStyle/>
        <a:p>
          <a:r>
            <a:rPr lang="zh-CN" altLang="en-US" dirty="0"/>
            <a:t>比较法概述</a:t>
          </a:r>
        </a:p>
      </dgm:t>
    </dgm:pt>
    <dgm:pt modelId="{065E2C14-7976-4049-AC95-D9B7BF3CC44E}" type="parTrans" cxnId="{BA46B92B-5844-5C44-B145-AC2B4261E442}">
      <dgm:prSet/>
      <dgm:spPr/>
      <dgm:t>
        <a:bodyPr/>
        <a:lstStyle/>
        <a:p>
          <a:endParaRPr lang="zh-CN" altLang="en-US"/>
        </a:p>
      </dgm:t>
    </dgm:pt>
    <dgm:pt modelId="{A478D918-D0F0-B74A-9DF0-07CA927A5EF3}" type="sibTrans" cxnId="{BA46B92B-5844-5C44-B145-AC2B4261E442}">
      <dgm:prSet/>
      <dgm:spPr/>
      <dgm:t>
        <a:bodyPr/>
        <a:lstStyle/>
        <a:p>
          <a:endParaRPr lang="zh-CN" altLang="en-US"/>
        </a:p>
      </dgm:t>
    </dgm:pt>
    <dgm:pt modelId="{B7519053-9440-8A4A-9DE6-C08643EC1186}">
      <dgm:prSet phldrT="[文本]"/>
      <dgm:spPr/>
      <dgm:t>
        <a:bodyPr/>
        <a:lstStyle/>
        <a:p>
          <a:r>
            <a:rPr lang="zh-CN" altLang="en-US" dirty="0"/>
            <a:t>搜集交易实例</a:t>
          </a:r>
        </a:p>
      </dgm:t>
    </dgm:pt>
    <dgm:pt modelId="{B72D84BE-5AAE-FC4F-9DC7-EBF5C12E40C9}" type="parTrans" cxnId="{D8C1793C-116B-8B4A-8DD3-594845F89F80}">
      <dgm:prSet/>
      <dgm:spPr/>
      <dgm:t>
        <a:bodyPr/>
        <a:lstStyle/>
        <a:p>
          <a:endParaRPr lang="zh-CN" altLang="en-US"/>
        </a:p>
      </dgm:t>
    </dgm:pt>
    <dgm:pt modelId="{DAC8CB44-0A4C-6F4E-8B6E-28DE586CBFBE}" type="sibTrans" cxnId="{D8C1793C-116B-8B4A-8DD3-594845F89F80}">
      <dgm:prSet/>
      <dgm:spPr/>
      <dgm:t>
        <a:bodyPr/>
        <a:lstStyle/>
        <a:p>
          <a:endParaRPr lang="zh-CN" altLang="en-US"/>
        </a:p>
      </dgm:t>
    </dgm:pt>
    <dgm:pt modelId="{BD16825C-0B66-F04E-9CD5-095EC9174063}">
      <dgm:prSet phldrT="[文本]"/>
      <dgm:spPr/>
      <dgm:t>
        <a:bodyPr/>
        <a:lstStyle/>
        <a:p>
          <a:r>
            <a:rPr lang="zh-CN" altLang="en-US" dirty="0"/>
            <a:t>选取可比实例</a:t>
          </a:r>
        </a:p>
      </dgm:t>
    </dgm:pt>
    <dgm:pt modelId="{293E03F3-3505-0247-98D9-A887229A704F}" type="parTrans" cxnId="{38694091-88CF-1D4F-A1CC-249CE3E17667}">
      <dgm:prSet/>
      <dgm:spPr/>
      <dgm:t>
        <a:bodyPr/>
        <a:lstStyle/>
        <a:p>
          <a:endParaRPr lang="zh-CN" altLang="en-US"/>
        </a:p>
      </dgm:t>
    </dgm:pt>
    <dgm:pt modelId="{B11AEAD7-C3A7-2649-B6D1-B9B64525ED27}" type="sibTrans" cxnId="{38694091-88CF-1D4F-A1CC-249CE3E17667}">
      <dgm:prSet/>
      <dgm:spPr/>
      <dgm:t>
        <a:bodyPr/>
        <a:lstStyle/>
        <a:p>
          <a:endParaRPr lang="zh-CN" altLang="en-US"/>
        </a:p>
      </dgm:t>
    </dgm:pt>
    <dgm:pt modelId="{1D6E6492-F017-854D-B0FC-13C3BDC4EF80}">
      <dgm:prSet/>
      <dgm:spPr/>
      <dgm:t>
        <a:bodyPr/>
        <a:lstStyle/>
        <a:p>
          <a:r>
            <a:rPr lang="zh-CN" altLang="en-US" dirty="0"/>
            <a:t>建立比较基础</a:t>
          </a:r>
        </a:p>
      </dgm:t>
    </dgm:pt>
    <dgm:pt modelId="{56FAD2CA-33EF-4A42-A115-D9A29C1CFA5F}" type="parTrans" cxnId="{208F6594-BF7B-D840-A938-90EF00DDDA3E}">
      <dgm:prSet/>
      <dgm:spPr/>
      <dgm:t>
        <a:bodyPr/>
        <a:lstStyle/>
        <a:p>
          <a:endParaRPr lang="zh-CN" altLang="en-US"/>
        </a:p>
      </dgm:t>
    </dgm:pt>
    <dgm:pt modelId="{AC0B49BD-FDD8-114F-9080-21024989B1C6}" type="sibTrans" cxnId="{208F6594-BF7B-D840-A938-90EF00DDDA3E}">
      <dgm:prSet/>
      <dgm:spPr/>
      <dgm:t>
        <a:bodyPr/>
        <a:lstStyle/>
        <a:p>
          <a:endParaRPr lang="zh-CN" altLang="en-US"/>
        </a:p>
      </dgm:t>
    </dgm:pt>
    <dgm:pt modelId="{D77F25F0-7450-0B4A-A749-A400B0A2FFA7}">
      <dgm:prSet/>
      <dgm:spPr/>
      <dgm:t>
        <a:bodyPr/>
        <a:lstStyle/>
        <a:p>
          <a:r>
            <a:rPr lang="zh-CN" altLang="en-US" dirty="0"/>
            <a:t>交易情况修正</a:t>
          </a:r>
        </a:p>
      </dgm:t>
    </dgm:pt>
    <dgm:pt modelId="{5655D628-FC5B-664E-BA6A-DD809E0A96AD}" type="parTrans" cxnId="{6C9E6B46-37C4-DF46-AFDA-470C0E9BF8F8}">
      <dgm:prSet/>
      <dgm:spPr/>
      <dgm:t>
        <a:bodyPr/>
        <a:lstStyle/>
        <a:p>
          <a:endParaRPr lang="zh-CN" altLang="en-US"/>
        </a:p>
      </dgm:t>
    </dgm:pt>
    <dgm:pt modelId="{26FD8B72-93E3-C04F-AC26-94CFE29BD551}" type="sibTrans" cxnId="{6C9E6B46-37C4-DF46-AFDA-470C0E9BF8F8}">
      <dgm:prSet/>
      <dgm:spPr/>
      <dgm:t>
        <a:bodyPr/>
        <a:lstStyle/>
        <a:p>
          <a:endParaRPr lang="zh-CN" altLang="en-US"/>
        </a:p>
      </dgm:t>
    </dgm:pt>
    <dgm:pt modelId="{639616E4-A0B5-2046-8304-ABD896FF8B57}">
      <dgm:prSet/>
      <dgm:spPr/>
      <dgm:t>
        <a:bodyPr/>
        <a:lstStyle/>
        <a:p>
          <a:r>
            <a:rPr lang="zh-CN" altLang="en-US" dirty="0"/>
            <a:t>市场状况调整</a:t>
          </a:r>
        </a:p>
      </dgm:t>
    </dgm:pt>
    <dgm:pt modelId="{4518CC97-493B-034C-8696-65953FEBBA22}" type="parTrans" cxnId="{2EA0CB6D-9E73-814C-BAA6-777AB020FA67}">
      <dgm:prSet/>
      <dgm:spPr/>
      <dgm:t>
        <a:bodyPr/>
        <a:lstStyle/>
        <a:p>
          <a:endParaRPr lang="zh-CN" altLang="en-US"/>
        </a:p>
      </dgm:t>
    </dgm:pt>
    <dgm:pt modelId="{BED3D2FF-9F2B-3C40-8EC4-A929AC9D3CDF}" type="sibTrans" cxnId="{2EA0CB6D-9E73-814C-BAA6-777AB020FA67}">
      <dgm:prSet/>
      <dgm:spPr/>
      <dgm:t>
        <a:bodyPr/>
        <a:lstStyle/>
        <a:p>
          <a:endParaRPr lang="zh-CN" altLang="en-US"/>
        </a:p>
      </dgm:t>
    </dgm:pt>
    <dgm:pt modelId="{3666E8FA-99AD-D946-986A-86E4CA18BC3F}">
      <dgm:prSet/>
      <dgm:spPr/>
      <dgm:t>
        <a:bodyPr/>
        <a:lstStyle/>
        <a:p>
          <a:r>
            <a:rPr lang="zh-CN" altLang="en-US" dirty="0"/>
            <a:t>房地产状况调整</a:t>
          </a:r>
        </a:p>
      </dgm:t>
    </dgm:pt>
    <dgm:pt modelId="{9C664B65-6E55-E143-BE32-B83E416F1569}" type="parTrans" cxnId="{23A8A4B0-F813-B74C-B026-5429633B6065}">
      <dgm:prSet/>
      <dgm:spPr/>
      <dgm:t>
        <a:bodyPr/>
        <a:lstStyle/>
        <a:p>
          <a:endParaRPr lang="zh-CN" altLang="en-US"/>
        </a:p>
      </dgm:t>
    </dgm:pt>
    <dgm:pt modelId="{696D889D-9333-C849-B84A-E24173A16885}" type="sibTrans" cxnId="{23A8A4B0-F813-B74C-B026-5429633B6065}">
      <dgm:prSet/>
      <dgm:spPr/>
      <dgm:t>
        <a:bodyPr/>
        <a:lstStyle/>
        <a:p>
          <a:endParaRPr lang="zh-CN" altLang="en-US"/>
        </a:p>
      </dgm:t>
    </dgm:pt>
    <dgm:pt modelId="{FF0E0488-6591-BD46-A369-1AB25F8A6560}">
      <dgm:prSet/>
      <dgm:spPr/>
      <dgm:t>
        <a:bodyPr/>
        <a:lstStyle/>
        <a:p>
          <a:r>
            <a:rPr lang="zh-CN" altLang="en-US" dirty="0"/>
            <a:t>计算比较价值</a:t>
          </a:r>
        </a:p>
      </dgm:t>
    </dgm:pt>
    <dgm:pt modelId="{3D408103-3EA2-BD4E-B13C-0D48F54F032F}" type="parTrans" cxnId="{BE276106-E370-F943-A546-287C42805D2A}">
      <dgm:prSet/>
      <dgm:spPr/>
      <dgm:t>
        <a:bodyPr/>
        <a:lstStyle/>
        <a:p>
          <a:endParaRPr lang="zh-CN" altLang="en-US"/>
        </a:p>
      </dgm:t>
    </dgm:pt>
    <dgm:pt modelId="{9FF9A37F-6DFB-114F-822C-6E527E7464F2}" type="sibTrans" cxnId="{BE276106-E370-F943-A546-287C42805D2A}">
      <dgm:prSet/>
      <dgm:spPr/>
      <dgm:t>
        <a:bodyPr/>
        <a:lstStyle/>
        <a:p>
          <a:endParaRPr lang="zh-CN" altLang="en-US"/>
        </a:p>
      </dgm:t>
    </dgm:pt>
    <dgm:pt modelId="{95622728-7053-4441-9A5B-8D393E311F74}" type="pres">
      <dgm:prSet presAssocID="{2DE3B997-BBFF-9A43-BDF4-82750596228F}" presName="linear" presStyleCnt="0">
        <dgm:presLayoutVars>
          <dgm:animLvl val="lvl"/>
          <dgm:resizeHandles val="exact"/>
        </dgm:presLayoutVars>
      </dgm:prSet>
      <dgm:spPr/>
    </dgm:pt>
    <dgm:pt modelId="{47BB35EC-45F4-C04E-9C47-DFF0FF645F88}" type="pres">
      <dgm:prSet presAssocID="{3F071C0E-DE55-C24D-BDD9-C471EF829E1A}" presName="parentText" presStyleLbl="node1" presStyleIdx="0" presStyleCnt="8">
        <dgm:presLayoutVars>
          <dgm:chMax val="0"/>
          <dgm:bulletEnabled val="1"/>
        </dgm:presLayoutVars>
      </dgm:prSet>
      <dgm:spPr/>
    </dgm:pt>
    <dgm:pt modelId="{1E4A7857-BCAF-D240-A703-AF893E5CB648}" type="pres">
      <dgm:prSet presAssocID="{A478D918-D0F0-B74A-9DF0-07CA927A5EF3}" presName="spacer" presStyleCnt="0"/>
      <dgm:spPr/>
    </dgm:pt>
    <dgm:pt modelId="{7F65F284-292B-4443-8330-27515AD06A69}" type="pres">
      <dgm:prSet presAssocID="{B7519053-9440-8A4A-9DE6-C08643EC1186}" presName="parentText" presStyleLbl="node1" presStyleIdx="1" presStyleCnt="8">
        <dgm:presLayoutVars>
          <dgm:chMax val="0"/>
          <dgm:bulletEnabled val="1"/>
        </dgm:presLayoutVars>
      </dgm:prSet>
      <dgm:spPr/>
    </dgm:pt>
    <dgm:pt modelId="{DB30BD7D-0247-884D-ADDD-9453609F9D0C}" type="pres">
      <dgm:prSet presAssocID="{DAC8CB44-0A4C-6F4E-8B6E-28DE586CBFBE}" presName="spacer" presStyleCnt="0"/>
      <dgm:spPr/>
    </dgm:pt>
    <dgm:pt modelId="{C1E0E645-C171-1E4B-884B-888B9E43E6FA}" type="pres">
      <dgm:prSet presAssocID="{BD16825C-0B66-F04E-9CD5-095EC9174063}" presName="parentText" presStyleLbl="node1" presStyleIdx="2" presStyleCnt="8">
        <dgm:presLayoutVars>
          <dgm:chMax val="0"/>
          <dgm:bulletEnabled val="1"/>
        </dgm:presLayoutVars>
      </dgm:prSet>
      <dgm:spPr/>
    </dgm:pt>
    <dgm:pt modelId="{DEBD02E9-BFA7-D641-817D-224878E2A04B}" type="pres">
      <dgm:prSet presAssocID="{B11AEAD7-C3A7-2649-B6D1-B9B64525ED27}" presName="spacer" presStyleCnt="0"/>
      <dgm:spPr/>
    </dgm:pt>
    <dgm:pt modelId="{545A0A86-50A9-AE40-AF25-A3B9813644D3}" type="pres">
      <dgm:prSet presAssocID="{1D6E6492-F017-854D-B0FC-13C3BDC4EF80}" presName="parentText" presStyleLbl="node1" presStyleIdx="3" presStyleCnt="8">
        <dgm:presLayoutVars>
          <dgm:chMax val="0"/>
          <dgm:bulletEnabled val="1"/>
        </dgm:presLayoutVars>
      </dgm:prSet>
      <dgm:spPr/>
    </dgm:pt>
    <dgm:pt modelId="{FD806D9C-25BD-0B4D-9F31-F35562BE3CDD}" type="pres">
      <dgm:prSet presAssocID="{AC0B49BD-FDD8-114F-9080-21024989B1C6}" presName="spacer" presStyleCnt="0"/>
      <dgm:spPr/>
    </dgm:pt>
    <dgm:pt modelId="{8342F769-8A74-4D44-935B-EF042B151110}" type="pres">
      <dgm:prSet presAssocID="{D77F25F0-7450-0B4A-A749-A400B0A2FFA7}" presName="parentText" presStyleLbl="node1" presStyleIdx="4" presStyleCnt="8">
        <dgm:presLayoutVars>
          <dgm:chMax val="0"/>
          <dgm:bulletEnabled val="1"/>
        </dgm:presLayoutVars>
      </dgm:prSet>
      <dgm:spPr/>
    </dgm:pt>
    <dgm:pt modelId="{18D15BAE-A99C-C24A-9561-349C3EE58B1F}" type="pres">
      <dgm:prSet presAssocID="{26FD8B72-93E3-C04F-AC26-94CFE29BD551}" presName="spacer" presStyleCnt="0"/>
      <dgm:spPr/>
    </dgm:pt>
    <dgm:pt modelId="{098CFFB2-13ED-6642-B49B-B47DD59D8F5A}" type="pres">
      <dgm:prSet presAssocID="{639616E4-A0B5-2046-8304-ABD896FF8B57}" presName="parentText" presStyleLbl="node1" presStyleIdx="5" presStyleCnt="8">
        <dgm:presLayoutVars>
          <dgm:chMax val="0"/>
          <dgm:bulletEnabled val="1"/>
        </dgm:presLayoutVars>
      </dgm:prSet>
      <dgm:spPr/>
    </dgm:pt>
    <dgm:pt modelId="{8560C64D-6EE1-A443-AA11-6262D5D0B9D3}" type="pres">
      <dgm:prSet presAssocID="{BED3D2FF-9F2B-3C40-8EC4-A929AC9D3CDF}" presName="spacer" presStyleCnt="0"/>
      <dgm:spPr/>
    </dgm:pt>
    <dgm:pt modelId="{0CE746A3-244D-C847-A1B9-D7DCB9A20D8F}" type="pres">
      <dgm:prSet presAssocID="{3666E8FA-99AD-D946-986A-86E4CA18BC3F}" presName="parentText" presStyleLbl="node1" presStyleIdx="6" presStyleCnt="8">
        <dgm:presLayoutVars>
          <dgm:chMax val="0"/>
          <dgm:bulletEnabled val="1"/>
        </dgm:presLayoutVars>
      </dgm:prSet>
      <dgm:spPr/>
    </dgm:pt>
    <dgm:pt modelId="{F00F9F10-E3DA-A948-A913-821FFA41CDFE}" type="pres">
      <dgm:prSet presAssocID="{696D889D-9333-C849-B84A-E24173A16885}" presName="spacer" presStyleCnt="0"/>
      <dgm:spPr/>
    </dgm:pt>
    <dgm:pt modelId="{86F89F29-2528-1040-8DEF-FFE3864B44E8}" type="pres">
      <dgm:prSet presAssocID="{FF0E0488-6591-BD46-A369-1AB25F8A6560}" presName="parentText" presStyleLbl="node1" presStyleIdx="7" presStyleCnt="8">
        <dgm:presLayoutVars>
          <dgm:chMax val="0"/>
          <dgm:bulletEnabled val="1"/>
        </dgm:presLayoutVars>
      </dgm:prSet>
      <dgm:spPr/>
    </dgm:pt>
  </dgm:ptLst>
  <dgm:cxnLst>
    <dgm:cxn modelId="{BE276106-E370-F943-A546-287C42805D2A}" srcId="{2DE3B997-BBFF-9A43-BDF4-82750596228F}" destId="{FF0E0488-6591-BD46-A369-1AB25F8A6560}" srcOrd="7" destOrd="0" parTransId="{3D408103-3EA2-BD4E-B13C-0D48F54F032F}" sibTransId="{9FF9A37F-6DFB-114F-822C-6E527E7464F2}"/>
    <dgm:cxn modelId="{1FBC612A-0CC2-084C-9311-9ED36A7E2325}" type="presOf" srcId="{3F071C0E-DE55-C24D-BDD9-C471EF829E1A}" destId="{47BB35EC-45F4-C04E-9C47-DFF0FF645F88}" srcOrd="0" destOrd="0" presId="urn:microsoft.com/office/officeart/2005/8/layout/vList2"/>
    <dgm:cxn modelId="{BA46B92B-5844-5C44-B145-AC2B4261E442}" srcId="{2DE3B997-BBFF-9A43-BDF4-82750596228F}" destId="{3F071C0E-DE55-C24D-BDD9-C471EF829E1A}" srcOrd="0" destOrd="0" parTransId="{065E2C14-7976-4049-AC95-D9B7BF3CC44E}" sibTransId="{A478D918-D0F0-B74A-9DF0-07CA927A5EF3}"/>
    <dgm:cxn modelId="{E0C9082F-B2A3-484D-9A76-B42D0E327A90}" type="presOf" srcId="{2DE3B997-BBFF-9A43-BDF4-82750596228F}" destId="{95622728-7053-4441-9A5B-8D393E311F74}" srcOrd="0" destOrd="0" presId="urn:microsoft.com/office/officeart/2005/8/layout/vList2"/>
    <dgm:cxn modelId="{D8C1793C-116B-8B4A-8DD3-594845F89F80}" srcId="{2DE3B997-BBFF-9A43-BDF4-82750596228F}" destId="{B7519053-9440-8A4A-9DE6-C08643EC1186}" srcOrd="1" destOrd="0" parTransId="{B72D84BE-5AAE-FC4F-9DC7-EBF5C12E40C9}" sibTransId="{DAC8CB44-0A4C-6F4E-8B6E-28DE586CBFBE}"/>
    <dgm:cxn modelId="{6C9E6B46-37C4-DF46-AFDA-470C0E9BF8F8}" srcId="{2DE3B997-BBFF-9A43-BDF4-82750596228F}" destId="{D77F25F0-7450-0B4A-A749-A400B0A2FFA7}" srcOrd="4" destOrd="0" parTransId="{5655D628-FC5B-664E-BA6A-DD809E0A96AD}" sibTransId="{26FD8B72-93E3-C04F-AC26-94CFE29BD551}"/>
    <dgm:cxn modelId="{A7B9004F-1CE9-BE43-BE3A-7C76A6FF67E4}" type="presOf" srcId="{BD16825C-0B66-F04E-9CD5-095EC9174063}" destId="{C1E0E645-C171-1E4B-884B-888B9E43E6FA}" srcOrd="0" destOrd="0" presId="urn:microsoft.com/office/officeart/2005/8/layout/vList2"/>
    <dgm:cxn modelId="{2EA0CB6D-9E73-814C-BAA6-777AB020FA67}" srcId="{2DE3B997-BBFF-9A43-BDF4-82750596228F}" destId="{639616E4-A0B5-2046-8304-ABD896FF8B57}" srcOrd="5" destOrd="0" parTransId="{4518CC97-493B-034C-8696-65953FEBBA22}" sibTransId="{BED3D2FF-9F2B-3C40-8EC4-A929AC9D3CDF}"/>
    <dgm:cxn modelId="{E51E7170-1975-A547-95E0-873117215D79}" type="presOf" srcId="{3666E8FA-99AD-D946-986A-86E4CA18BC3F}" destId="{0CE746A3-244D-C847-A1B9-D7DCB9A20D8F}" srcOrd="0" destOrd="0" presId="urn:microsoft.com/office/officeart/2005/8/layout/vList2"/>
    <dgm:cxn modelId="{83A8F77F-48B8-9D4B-B069-A75387A2F503}" type="presOf" srcId="{B7519053-9440-8A4A-9DE6-C08643EC1186}" destId="{7F65F284-292B-4443-8330-27515AD06A69}" srcOrd="0" destOrd="0" presId="urn:microsoft.com/office/officeart/2005/8/layout/vList2"/>
    <dgm:cxn modelId="{38694091-88CF-1D4F-A1CC-249CE3E17667}" srcId="{2DE3B997-BBFF-9A43-BDF4-82750596228F}" destId="{BD16825C-0B66-F04E-9CD5-095EC9174063}" srcOrd="2" destOrd="0" parTransId="{293E03F3-3505-0247-98D9-A887229A704F}" sibTransId="{B11AEAD7-C3A7-2649-B6D1-B9B64525ED27}"/>
    <dgm:cxn modelId="{208F6594-BF7B-D840-A938-90EF00DDDA3E}" srcId="{2DE3B997-BBFF-9A43-BDF4-82750596228F}" destId="{1D6E6492-F017-854D-B0FC-13C3BDC4EF80}" srcOrd="3" destOrd="0" parTransId="{56FAD2CA-33EF-4A42-A115-D9A29C1CFA5F}" sibTransId="{AC0B49BD-FDD8-114F-9080-21024989B1C6}"/>
    <dgm:cxn modelId="{92BD509D-81EF-254D-A927-F388E3535845}" type="presOf" srcId="{FF0E0488-6591-BD46-A369-1AB25F8A6560}" destId="{86F89F29-2528-1040-8DEF-FFE3864B44E8}" srcOrd="0" destOrd="0" presId="urn:microsoft.com/office/officeart/2005/8/layout/vList2"/>
    <dgm:cxn modelId="{23A8A4B0-F813-B74C-B026-5429633B6065}" srcId="{2DE3B997-BBFF-9A43-BDF4-82750596228F}" destId="{3666E8FA-99AD-D946-986A-86E4CA18BC3F}" srcOrd="6" destOrd="0" parTransId="{9C664B65-6E55-E143-BE32-B83E416F1569}" sibTransId="{696D889D-9333-C849-B84A-E24173A16885}"/>
    <dgm:cxn modelId="{B14579CE-888C-8A4F-BAC4-2794090E425B}" type="presOf" srcId="{639616E4-A0B5-2046-8304-ABD896FF8B57}" destId="{098CFFB2-13ED-6642-B49B-B47DD59D8F5A}" srcOrd="0" destOrd="0" presId="urn:microsoft.com/office/officeart/2005/8/layout/vList2"/>
    <dgm:cxn modelId="{210440EA-8C7A-824D-8FE1-365A8E50891C}" type="presOf" srcId="{D77F25F0-7450-0B4A-A749-A400B0A2FFA7}" destId="{8342F769-8A74-4D44-935B-EF042B151110}" srcOrd="0" destOrd="0" presId="urn:microsoft.com/office/officeart/2005/8/layout/vList2"/>
    <dgm:cxn modelId="{9F8A4EF7-EC92-FD42-AF51-75D36383366E}" type="presOf" srcId="{1D6E6492-F017-854D-B0FC-13C3BDC4EF80}" destId="{545A0A86-50A9-AE40-AF25-A3B9813644D3}" srcOrd="0" destOrd="0" presId="urn:microsoft.com/office/officeart/2005/8/layout/vList2"/>
    <dgm:cxn modelId="{A9DA2173-CA91-5546-A78C-CF702BD20EFC}" type="presParOf" srcId="{95622728-7053-4441-9A5B-8D393E311F74}" destId="{47BB35EC-45F4-C04E-9C47-DFF0FF645F88}" srcOrd="0" destOrd="0" presId="urn:microsoft.com/office/officeart/2005/8/layout/vList2"/>
    <dgm:cxn modelId="{0B621D89-6B1E-6645-A67B-C68C4FCE90AD}" type="presParOf" srcId="{95622728-7053-4441-9A5B-8D393E311F74}" destId="{1E4A7857-BCAF-D240-A703-AF893E5CB648}" srcOrd="1" destOrd="0" presId="urn:microsoft.com/office/officeart/2005/8/layout/vList2"/>
    <dgm:cxn modelId="{265A4F13-8CA8-7F4A-91E3-4DD4B9BF6396}" type="presParOf" srcId="{95622728-7053-4441-9A5B-8D393E311F74}" destId="{7F65F284-292B-4443-8330-27515AD06A69}" srcOrd="2" destOrd="0" presId="urn:microsoft.com/office/officeart/2005/8/layout/vList2"/>
    <dgm:cxn modelId="{AB9E2444-794B-F943-8AD0-A931C4EEC01A}" type="presParOf" srcId="{95622728-7053-4441-9A5B-8D393E311F74}" destId="{DB30BD7D-0247-884D-ADDD-9453609F9D0C}" srcOrd="3" destOrd="0" presId="urn:microsoft.com/office/officeart/2005/8/layout/vList2"/>
    <dgm:cxn modelId="{42FE605A-1692-8347-B943-288CAB6C5309}" type="presParOf" srcId="{95622728-7053-4441-9A5B-8D393E311F74}" destId="{C1E0E645-C171-1E4B-884B-888B9E43E6FA}" srcOrd="4" destOrd="0" presId="urn:microsoft.com/office/officeart/2005/8/layout/vList2"/>
    <dgm:cxn modelId="{BA4E8DBE-474E-3840-A790-37F43A0E9E05}" type="presParOf" srcId="{95622728-7053-4441-9A5B-8D393E311F74}" destId="{DEBD02E9-BFA7-D641-817D-224878E2A04B}" srcOrd="5" destOrd="0" presId="urn:microsoft.com/office/officeart/2005/8/layout/vList2"/>
    <dgm:cxn modelId="{6C97A9AB-6825-8149-8A1E-FDFFD96B0FA3}" type="presParOf" srcId="{95622728-7053-4441-9A5B-8D393E311F74}" destId="{545A0A86-50A9-AE40-AF25-A3B9813644D3}" srcOrd="6" destOrd="0" presId="urn:microsoft.com/office/officeart/2005/8/layout/vList2"/>
    <dgm:cxn modelId="{39D61766-0E1E-8448-AF8B-77F23F22AABE}" type="presParOf" srcId="{95622728-7053-4441-9A5B-8D393E311F74}" destId="{FD806D9C-25BD-0B4D-9F31-F35562BE3CDD}" srcOrd="7" destOrd="0" presId="urn:microsoft.com/office/officeart/2005/8/layout/vList2"/>
    <dgm:cxn modelId="{8FF9EC8E-B3DF-5F4C-BD96-B9B6C228567F}" type="presParOf" srcId="{95622728-7053-4441-9A5B-8D393E311F74}" destId="{8342F769-8A74-4D44-935B-EF042B151110}" srcOrd="8" destOrd="0" presId="urn:microsoft.com/office/officeart/2005/8/layout/vList2"/>
    <dgm:cxn modelId="{37D9AF76-C137-4B4F-82A3-3A0B0E76BA48}" type="presParOf" srcId="{95622728-7053-4441-9A5B-8D393E311F74}" destId="{18D15BAE-A99C-C24A-9561-349C3EE58B1F}" srcOrd="9" destOrd="0" presId="urn:microsoft.com/office/officeart/2005/8/layout/vList2"/>
    <dgm:cxn modelId="{111871C5-9365-404A-9DAC-0A985A8B0271}" type="presParOf" srcId="{95622728-7053-4441-9A5B-8D393E311F74}" destId="{098CFFB2-13ED-6642-B49B-B47DD59D8F5A}" srcOrd="10" destOrd="0" presId="urn:microsoft.com/office/officeart/2005/8/layout/vList2"/>
    <dgm:cxn modelId="{423A8C02-0BD8-0D41-8469-E99A75856FB0}" type="presParOf" srcId="{95622728-7053-4441-9A5B-8D393E311F74}" destId="{8560C64D-6EE1-A443-AA11-6262D5D0B9D3}" srcOrd="11" destOrd="0" presId="urn:microsoft.com/office/officeart/2005/8/layout/vList2"/>
    <dgm:cxn modelId="{63C09D26-5F7A-BE42-B05C-2244DD7473D8}" type="presParOf" srcId="{95622728-7053-4441-9A5B-8D393E311F74}" destId="{0CE746A3-244D-C847-A1B9-D7DCB9A20D8F}" srcOrd="12" destOrd="0" presId="urn:microsoft.com/office/officeart/2005/8/layout/vList2"/>
    <dgm:cxn modelId="{9EC63B66-3929-2543-A132-421CC355B65B}" type="presParOf" srcId="{95622728-7053-4441-9A5B-8D393E311F74}" destId="{F00F9F10-E3DA-A948-A913-821FFA41CDFE}" srcOrd="13" destOrd="0" presId="urn:microsoft.com/office/officeart/2005/8/layout/vList2"/>
    <dgm:cxn modelId="{61D889D1-453E-9546-9B0E-E90E9558B698}" type="presParOf" srcId="{95622728-7053-4441-9A5B-8D393E311F74}" destId="{86F89F29-2528-1040-8DEF-FFE3864B44E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17DD1BF-672E-9640-A7F9-47261CC7B76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898C9C8A-6764-EC4B-9A19-1B89E5C82AEF}">
      <dgm:prSet phldrT="[文本]"/>
      <dgm:spPr/>
      <dgm:t>
        <a:bodyPr/>
        <a:lstStyle/>
        <a:p>
          <a:r>
            <a:rPr lang="zh-CN" altLang="en-US" dirty="0"/>
            <a:t>收益法概述</a:t>
          </a:r>
        </a:p>
      </dgm:t>
    </dgm:pt>
    <dgm:pt modelId="{C563B158-8437-B840-B940-812B3430FE0A}" type="parTrans" cxnId="{8767E66F-3E7B-E740-AFC3-E1B09B46F64A}">
      <dgm:prSet/>
      <dgm:spPr/>
      <dgm:t>
        <a:bodyPr/>
        <a:lstStyle/>
        <a:p>
          <a:endParaRPr lang="zh-CN" altLang="en-US"/>
        </a:p>
      </dgm:t>
    </dgm:pt>
    <dgm:pt modelId="{9D960509-E4D1-4C4B-B378-1B07821C9566}" type="sibTrans" cxnId="{8767E66F-3E7B-E740-AFC3-E1B09B46F64A}">
      <dgm:prSet/>
      <dgm:spPr/>
      <dgm:t>
        <a:bodyPr/>
        <a:lstStyle/>
        <a:p>
          <a:endParaRPr lang="zh-CN" altLang="en-US"/>
        </a:p>
      </dgm:t>
    </dgm:pt>
    <dgm:pt modelId="{3D950B5E-104D-A743-88CC-C0E5D3A1FCDB}">
      <dgm:prSet phldrT="[文本]"/>
      <dgm:spPr/>
      <dgm:t>
        <a:bodyPr/>
        <a:lstStyle/>
        <a:p>
          <a:r>
            <a:rPr lang="zh-CN" altLang="en-US" dirty="0"/>
            <a:t>报酬资本化的公式</a:t>
          </a:r>
        </a:p>
      </dgm:t>
    </dgm:pt>
    <dgm:pt modelId="{907AAF34-BA06-5D40-8A7C-EA1C751ACA1D}" type="parTrans" cxnId="{E373A727-0FF6-054F-A1F7-9CDA1E7D577B}">
      <dgm:prSet/>
      <dgm:spPr/>
      <dgm:t>
        <a:bodyPr/>
        <a:lstStyle/>
        <a:p>
          <a:endParaRPr lang="zh-CN" altLang="en-US"/>
        </a:p>
      </dgm:t>
    </dgm:pt>
    <dgm:pt modelId="{CECC2AEC-B012-554C-B2D8-CEEF69DBBF2C}" type="sibTrans" cxnId="{E373A727-0FF6-054F-A1F7-9CDA1E7D577B}">
      <dgm:prSet/>
      <dgm:spPr/>
      <dgm:t>
        <a:bodyPr/>
        <a:lstStyle/>
        <a:p>
          <a:endParaRPr lang="zh-CN" altLang="en-US"/>
        </a:p>
      </dgm:t>
    </dgm:pt>
    <dgm:pt modelId="{15A7ECE8-2987-0A49-8A5F-4AF881080C3B}">
      <dgm:prSet phldrT="[文本]"/>
      <dgm:spPr/>
      <dgm:t>
        <a:bodyPr/>
        <a:lstStyle/>
        <a:p>
          <a:r>
            <a:rPr lang="zh-CN" altLang="en-US" dirty="0"/>
            <a:t>收益期和持有期的测算</a:t>
          </a:r>
        </a:p>
      </dgm:t>
    </dgm:pt>
    <dgm:pt modelId="{94158CC4-8EBE-CF45-93E3-9A31D98255B5}" type="parTrans" cxnId="{ED0C0886-D38C-1A40-859F-0E1D6CB51624}">
      <dgm:prSet/>
      <dgm:spPr/>
      <dgm:t>
        <a:bodyPr/>
        <a:lstStyle/>
        <a:p>
          <a:endParaRPr lang="zh-CN" altLang="en-US"/>
        </a:p>
      </dgm:t>
    </dgm:pt>
    <dgm:pt modelId="{257762CD-412C-AE4D-B0A7-8C1BC2521208}" type="sibTrans" cxnId="{ED0C0886-D38C-1A40-859F-0E1D6CB51624}">
      <dgm:prSet/>
      <dgm:spPr/>
      <dgm:t>
        <a:bodyPr/>
        <a:lstStyle/>
        <a:p>
          <a:endParaRPr lang="zh-CN" altLang="en-US"/>
        </a:p>
      </dgm:t>
    </dgm:pt>
    <dgm:pt modelId="{E10CCB7A-97A2-9841-BD22-C4DC37DD0952}">
      <dgm:prSet/>
      <dgm:spPr/>
      <dgm:t>
        <a:bodyPr/>
        <a:lstStyle/>
        <a:p>
          <a:r>
            <a:rPr lang="zh-CN" altLang="en-US" dirty="0"/>
            <a:t>净收益的测算</a:t>
          </a:r>
        </a:p>
      </dgm:t>
    </dgm:pt>
    <dgm:pt modelId="{5D89E1D0-1F71-B945-BBC7-E1460177B7BB}" type="parTrans" cxnId="{43112808-98A2-2245-8899-20EF93D85294}">
      <dgm:prSet/>
      <dgm:spPr/>
      <dgm:t>
        <a:bodyPr/>
        <a:lstStyle/>
        <a:p>
          <a:endParaRPr lang="zh-CN" altLang="en-US"/>
        </a:p>
      </dgm:t>
    </dgm:pt>
    <dgm:pt modelId="{B8A94600-F5FA-FF49-A650-3A7EA1EA08E9}" type="sibTrans" cxnId="{43112808-98A2-2245-8899-20EF93D85294}">
      <dgm:prSet/>
      <dgm:spPr/>
      <dgm:t>
        <a:bodyPr/>
        <a:lstStyle/>
        <a:p>
          <a:endParaRPr lang="zh-CN" altLang="en-US"/>
        </a:p>
      </dgm:t>
    </dgm:pt>
    <dgm:pt modelId="{FC052ACE-7F52-1445-A7A6-4A7C897C37C5}">
      <dgm:prSet/>
      <dgm:spPr/>
      <dgm:t>
        <a:bodyPr/>
        <a:lstStyle/>
        <a:p>
          <a:r>
            <a:rPr lang="zh-CN" altLang="en-US" dirty="0"/>
            <a:t>报酬率的确定</a:t>
          </a:r>
        </a:p>
      </dgm:t>
    </dgm:pt>
    <dgm:pt modelId="{9BD0F468-B33E-7346-92F9-F568CA0461BC}" type="parTrans" cxnId="{E3F3E74D-7CF3-AB43-8035-B38E3AF40C85}">
      <dgm:prSet/>
      <dgm:spPr/>
      <dgm:t>
        <a:bodyPr/>
        <a:lstStyle/>
        <a:p>
          <a:endParaRPr lang="zh-CN" altLang="en-US"/>
        </a:p>
      </dgm:t>
    </dgm:pt>
    <dgm:pt modelId="{CF478A7E-0D65-C64A-B543-DCE6832623C9}" type="sibTrans" cxnId="{E3F3E74D-7CF3-AB43-8035-B38E3AF40C85}">
      <dgm:prSet/>
      <dgm:spPr/>
      <dgm:t>
        <a:bodyPr/>
        <a:lstStyle/>
        <a:p>
          <a:endParaRPr lang="zh-CN" altLang="en-US"/>
        </a:p>
      </dgm:t>
    </dgm:pt>
    <dgm:pt modelId="{6DE84473-CCBD-244D-AAA6-3B97CB950BC3}">
      <dgm:prSet/>
      <dgm:spPr/>
      <dgm:t>
        <a:bodyPr/>
        <a:lstStyle/>
        <a:p>
          <a:r>
            <a:rPr lang="zh-CN" altLang="en-US" dirty="0"/>
            <a:t>直接资本化法</a:t>
          </a:r>
        </a:p>
      </dgm:t>
    </dgm:pt>
    <dgm:pt modelId="{1ABD3144-8D5D-FB42-9E99-40D5725E540A}" type="parTrans" cxnId="{150D46F5-0B30-474A-8C3A-5AAF48F2F9B6}">
      <dgm:prSet/>
      <dgm:spPr/>
      <dgm:t>
        <a:bodyPr/>
        <a:lstStyle/>
        <a:p>
          <a:endParaRPr lang="zh-CN" altLang="en-US"/>
        </a:p>
      </dgm:t>
    </dgm:pt>
    <dgm:pt modelId="{6F1C6005-2B05-C44C-81F6-0DC05CFA3EAF}" type="sibTrans" cxnId="{150D46F5-0B30-474A-8C3A-5AAF48F2F9B6}">
      <dgm:prSet/>
      <dgm:spPr/>
      <dgm:t>
        <a:bodyPr/>
        <a:lstStyle/>
        <a:p>
          <a:endParaRPr lang="zh-CN" altLang="en-US"/>
        </a:p>
      </dgm:t>
    </dgm:pt>
    <dgm:pt modelId="{74247C91-5260-914B-9B4C-3E4072DD690D}">
      <dgm:prSet/>
      <dgm:spPr/>
      <dgm:t>
        <a:bodyPr/>
        <a:lstStyle/>
        <a:p>
          <a:r>
            <a:rPr lang="zh-CN" altLang="en-US" dirty="0"/>
            <a:t>投资组合技术和剩余技术</a:t>
          </a:r>
        </a:p>
      </dgm:t>
    </dgm:pt>
    <dgm:pt modelId="{2411BE1D-63F7-484D-AD2B-B41484F36504}" type="parTrans" cxnId="{E2A9685A-49C8-C447-B977-84850BF5454B}">
      <dgm:prSet/>
      <dgm:spPr/>
      <dgm:t>
        <a:bodyPr/>
        <a:lstStyle/>
        <a:p>
          <a:endParaRPr lang="zh-CN" altLang="en-US"/>
        </a:p>
      </dgm:t>
    </dgm:pt>
    <dgm:pt modelId="{F412461D-FB95-4748-AE66-D29914765F22}" type="sibTrans" cxnId="{E2A9685A-49C8-C447-B977-84850BF5454B}">
      <dgm:prSet/>
      <dgm:spPr/>
      <dgm:t>
        <a:bodyPr/>
        <a:lstStyle/>
        <a:p>
          <a:endParaRPr lang="zh-CN" altLang="en-US"/>
        </a:p>
      </dgm:t>
    </dgm:pt>
    <dgm:pt modelId="{F6C92611-CC66-114A-AC2D-AF672DD54566}" type="pres">
      <dgm:prSet presAssocID="{A17DD1BF-672E-9640-A7F9-47261CC7B769}" presName="linear" presStyleCnt="0">
        <dgm:presLayoutVars>
          <dgm:animLvl val="lvl"/>
          <dgm:resizeHandles val="exact"/>
        </dgm:presLayoutVars>
      </dgm:prSet>
      <dgm:spPr/>
    </dgm:pt>
    <dgm:pt modelId="{82BC75C0-C8B3-FE45-A103-D0C6924C251F}" type="pres">
      <dgm:prSet presAssocID="{898C9C8A-6764-EC4B-9A19-1B89E5C82AEF}" presName="parentText" presStyleLbl="node1" presStyleIdx="0" presStyleCnt="7">
        <dgm:presLayoutVars>
          <dgm:chMax val="0"/>
          <dgm:bulletEnabled val="1"/>
        </dgm:presLayoutVars>
      </dgm:prSet>
      <dgm:spPr/>
    </dgm:pt>
    <dgm:pt modelId="{CAB79011-EDD9-924B-B1CC-81DEF74E0BAF}" type="pres">
      <dgm:prSet presAssocID="{9D960509-E4D1-4C4B-B378-1B07821C9566}" presName="spacer" presStyleCnt="0"/>
      <dgm:spPr/>
    </dgm:pt>
    <dgm:pt modelId="{2BFCBD87-2D11-B24B-A7D2-6A060DD8A4BF}" type="pres">
      <dgm:prSet presAssocID="{3D950B5E-104D-A743-88CC-C0E5D3A1FCDB}" presName="parentText" presStyleLbl="node1" presStyleIdx="1" presStyleCnt="7">
        <dgm:presLayoutVars>
          <dgm:chMax val="0"/>
          <dgm:bulletEnabled val="1"/>
        </dgm:presLayoutVars>
      </dgm:prSet>
      <dgm:spPr/>
    </dgm:pt>
    <dgm:pt modelId="{E5D71EC9-1A75-B04A-8927-546968DD4C0F}" type="pres">
      <dgm:prSet presAssocID="{CECC2AEC-B012-554C-B2D8-CEEF69DBBF2C}" presName="spacer" presStyleCnt="0"/>
      <dgm:spPr/>
    </dgm:pt>
    <dgm:pt modelId="{51B6BD1D-F309-FF42-926F-2A79EB9ED658}" type="pres">
      <dgm:prSet presAssocID="{15A7ECE8-2987-0A49-8A5F-4AF881080C3B}" presName="parentText" presStyleLbl="node1" presStyleIdx="2" presStyleCnt="7">
        <dgm:presLayoutVars>
          <dgm:chMax val="0"/>
          <dgm:bulletEnabled val="1"/>
        </dgm:presLayoutVars>
      </dgm:prSet>
      <dgm:spPr/>
    </dgm:pt>
    <dgm:pt modelId="{2A337E2C-27FD-654D-B11C-08DA742A501A}" type="pres">
      <dgm:prSet presAssocID="{257762CD-412C-AE4D-B0A7-8C1BC2521208}" presName="spacer" presStyleCnt="0"/>
      <dgm:spPr/>
    </dgm:pt>
    <dgm:pt modelId="{F1808BE8-BF35-8D4F-A8DD-0F76D71B4421}" type="pres">
      <dgm:prSet presAssocID="{E10CCB7A-97A2-9841-BD22-C4DC37DD0952}" presName="parentText" presStyleLbl="node1" presStyleIdx="3" presStyleCnt="7">
        <dgm:presLayoutVars>
          <dgm:chMax val="0"/>
          <dgm:bulletEnabled val="1"/>
        </dgm:presLayoutVars>
      </dgm:prSet>
      <dgm:spPr/>
    </dgm:pt>
    <dgm:pt modelId="{23A9CB52-AD19-CE43-B8D5-4B228A9229B2}" type="pres">
      <dgm:prSet presAssocID="{B8A94600-F5FA-FF49-A650-3A7EA1EA08E9}" presName="spacer" presStyleCnt="0"/>
      <dgm:spPr/>
    </dgm:pt>
    <dgm:pt modelId="{B225A5B9-90E3-AF44-B36D-D48B2400CED7}" type="pres">
      <dgm:prSet presAssocID="{FC052ACE-7F52-1445-A7A6-4A7C897C37C5}" presName="parentText" presStyleLbl="node1" presStyleIdx="4" presStyleCnt="7">
        <dgm:presLayoutVars>
          <dgm:chMax val="0"/>
          <dgm:bulletEnabled val="1"/>
        </dgm:presLayoutVars>
      </dgm:prSet>
      <dgm:spPr/>
    </dgm:pt>
    <dgm:pt modelId="{92640DFE-CF96-BD46-A80A-234CAB5998BD}" type="pres">
      <dgm:prSet presAssocID="{CF478A7E-0D65-C64A-B543-DCE6832623C9}" presName="spacer" presStyleCnt="0"/>
      <dgm:spPr/>
    </dgm:pt>
    <dgm:pt modelId="{6F806AEF-73CD-944F-84E8-5118D505743A}" type="pres">
      <dgm:prSet presAssocID="{6DE84473-CCBD-244D-AAA6-3B97CB950BC3}" presName="parentText" presStyleLbl="node1" presStyleIdx="5" presStyleCnt="7">
        <dgm:presLayoutVars>
          <dgm:chMax val="0"/>
          <dgm:bulletEnabled val="1"/>
        </dgm:presLayoutVars>
      </dgm:prSet>
      <dgm:spPr/>
    </dgm:pt>
    <dgm:pt modelId="{E1D5A9DA-CC2F-F94C-A4FD-FA0DFD763991}" type="pres">
      <dgm:prSet presAssocID="{6F1C6005-2B05-C44C-81F6-0DC05CFA3EAF}" presName="spacer" presStyleCnt="0"/>
      <dgm:spPr/>
    </dgm:pt>
    <dgm:pt modelId="{16FF6E48-91ED-1043-9F9B-8F5FACD02A4E}" type="pres">
      <dgm:prSet presAssocID="{74247C91-5260-914B-9B4C-3E4072DD690D}" presName="parentText" presStyleLbl="node1" presStyleIdx="6" presStyleCnt="7">
        <dgm:presLayoutVars>
          <dgm:chMax val="0"/>
          <dgm:bulletEnabled val="1"/>
        </dgm:presLayoutVars>
      </dgm:prSet>
      <dgm:spPr/>
    </dgm:pt>
  </dgm:ptLst>
  <dgm:cxnLst>
    <dgm:cxn modelId="{43112808-98A2-2245-8899-20EF93D85294}" srcId="{A17DD1BF-672E-9640-A7F9-47261CC7B769}" destId="{E10CCB7A-97A2-9841-BD22-C4DC37DD0952}" srcOrd="3" destOrd="0" parTransId="{5D89E1D0-1F71-B945-BBC7-E1460177B7BB}" sibTransId="{B8A94600-F5FA-FF49-A650-3A7EA1EA08E9}"/>
    <dgm:cxn modelId="{7FDC9D10-C822-5D4C-AAAB-9C7175D24D32}" type="presOf" srcId="{6DE84473-CCBD-244D-AAA6-3B97CB950BC3}" destId="{6F806AEF-73CD-944F-84E8-5118D505743A}" srcOrd="0" destOrd="0" presId="urn:microsoft.com/office/officeart/2005/8/layout/vList2"/>
    <dgm:cxn modelId="{98B76D14-9660-9140-AA99-AD0C040FFCC2}" type="presOf" srcId="{15A7ECE8-2987-0A49-8A5F-4AF881080C3B}" destId="{51B6BD1D-F309-FF42-926F-2A79EB9ED658}" srcOrd="0" destOrd="0" presId="urn:microsoft.com/office/officeart/2005/8/layout/vList2"/>
    <dgm:cxn modelId="{E373A727-0FF6-054F-A1F7-9CDA1E7D577B}" srcId="{A17DD1BF-672E-9640-A7F9-47261CC7B769}" destId="{3D950B5E-104D-A743-88CC-C0E5D3A1FCDB}" srcOrd="1" destOrd="0" parTransId="{907AAF34-BA06-5D40-8A7C-EA1C751ACA1D}" sibTransId="{CECC2AEC-B012-554C-B2D8-CEEF69DBBF2C}"/>
    <dgm:cxn modelId="{82D1E72A-2C97-7E43-BE42-77B3DDB3CEF9}" type="presOf" srcId="{E10CCB7A-97A2-9841-BD22-C4DC37DD0952}" destId="{F1808BE8-BF35-8D4F-A8DD-0F76D71B4421}" srcOrd="0" destOrd="0" presId="urn:microsoft.com/office/officeart/2005/8/layout/vList2"/>
    <dgm:cxn modelId="{E3F3E74D-7CF3-AB43-8035-B38E3AF40C85}" srcId="{A17DD1BF-672E-9640-A7F9-47261CC7B769}" destId="{FC052ACE-7F52-1445-A7A6-4A7C897C37C5}" srcOrd="4" destOrd="0" parTransId="{9BD0F468-B33E-7346-92F9-F568CA0461BC}" sibTransId="{CF478A7E-0D65-C64A-B543-DCE6832623C9}"/>
    <dgm:cxn modelId="{E2A9685A-49C8-C447-B977-84850BF5454B}" srcId="{A17DD1BF-672E-9640-A7F9-47261CC7B769}" destId="{74247C91-5260-914B-9B4C-3E4072DD690D}" srcOrd="6" destOrd="0" parTransId="{2411BE1D-63F7-484D-AD2B-B41484F36504}" sibTransId="{F412461D-FB95-4748-AE66-D29914765F22}"/>
    <dgm:cxn modelId="{E7D4186E-88DC-0640-9761-27A61AFF787E}" type="presOf" srcId="{898C9C8A-6764-EC4B-9A19-1B89E5C82AEF}" destId="{82BC75C0-C8B3-FE45-A103-D0C6924C251F}" srcOrd="0" destOrd="0" presId="urn:microsoft.com/office/officeart/2005/8/layout/vList2"/>
    <dgm:cxn modelId="{8767E66F-3E7B-E740-AFC3-E1B09B46F64A}" srcId="{A17DD1BF-672E-9640-A7F9-47261CC7B769}" destId="{898C9C8A-6764-EC4B-9A19-1B89E5C82AEF}" srcOrd="0" destOrd="0" parTransId="{C563B158-8437-B840-B940-812B3430FE0A}" sibTransId="{9D960509-E4D1-4C4B-B378-1B07821C9566}"/>
    <dgm:cxn modelId="{ED0C0886-D38C-1A40-859F-0E1D6CB51624}" srcId="{A17DD1BF-672E-9640-A7F9-47261CC7B769}" destId="{15A7ECE8-2987-0A49-8A5F-4AF881080C3B}" srcOrd="2" destOrd="0" parTransId="{94158CC4-8EBE-CF45-93E3-9A31D98255B5}" sibTransId="{257762CD-412C-AE4D-B0A7-8C1BC2521208}"/>
    <dgm:cxn modelId="{B1F9E0B6-E9F0-1C4B-B9EE-0961C876C7A5}" type="presOf" srcId="{74247C91-5260-914B-9B4C-3E4072DD690D}" destId="{16FF6E48-91ED-1043-9F9B-8F5FACD02A4E}" srcOrd="0" destOrd="0" presId="urn:microsoft.com/office/officeart/2005/8/layout/vList2"/>
    <dgm:cxn modelId="{B3923CCA-EB41-8445-B26B-E94C67F931FA}" type="presOf" srcId="{FC052ACE-7F52-1445-A7A6-4A7C897C37C5}" destId="{B225A5B9-90E3-AF44-B36D-D48B2400CED7}" srcOrd="0" destOrd="0" presId="urn:microsoft.com/office/officeart/2005/8/layout/vList2"/>
    <dgm:cxn modelId="{A5B14EEA-5B80-5B4E-A638-E8A5F8F4B428}" type="presOf" srcId="{3D950B5E-104D-A743-88CC-C0E5D3A1FCDB}" destId="{2BFCBD87-2D11-B24B-A7D2-6A060DD8A4BF}" srcOrd="0" destOrd="0" presId="urn:microsoft.com/office/officeart/2005/8/layout/vList2"/>
    <dgm:cxn modelId="{9B3212EB-6FFC-0941-883A-F4BD3293696C}" type="presOf" srcId="{A17DD1BF-672E-9640-A7F9-47261CC7B769}" destId="{F6C92611-CC66-114A-AC2D-AF672DD54566}" srcOrd="0" destOrd="0" presId="urn:microsoft.com/office/officeart/2005/8/layout/vList2"/>
    <dgm:cxn modelId="{150D46F5-0B30-474A-8C3A-5AAF48F2F9B6}" srcId="{A17DD1BF-672E-9640-A7F9-47261CC7B769}" destId="{6DE84473-CCBD-244D-AAA6-3B97CB950BC3}" srcOrd="5" destOrd="0" parTransId="{1ABD3144-8D5D-FB42-9E99-40D5725E540A}" sibTransId="{6F1C6005-2B05-C44C-81F6-0DC05CFA3EAF}"/>
    <dgm:cxn modelId="{FA0C9C13-A1A9-0F44-8646-641031B4202C}" type="presParOf" srcId="{F6C92611-CC66-114A-AC2D-AF672DD54566}" destId="{82BC75C0-C8B3-FE45-A103-D0C6924C251F}" srcOrd="0" destOrd="0" presId="urn:microsoft.com/office/officeart/2005/8/layout/vList2"/>
    <dgm:cxn modelId="{407BE63E-A4A8-5D42-B857-7E4870918E0A}" type="presParOf" srcId="{F6C92611-CC66-114A-AC2D-AF672DD54566}" destId="{CAB79011-EDD9-924B-B1CC-81DEF74E0BAF}" srcOrd="1" destOrd="0" presId="urn:microsoft.com/office/officeart/2005/8/layout/vList2"/>
    <dgm:cxn modelId="{224EA72A-7A7D-204D-AB4F-21586CF50743}" type="presParOf" srcId="{F6C92611-CC66-114A-AC2D-AF672DD54566}" destId="{2BFCBD87-2D11-B24B-A7D2-6A060DD8A4BF}" srcOrd="2" destOrd="0" presId="urn:microsoft.com/office/officeart/2005/8/layout/vList2"/>
    <dgm:cxn modelId="{F4A68373-FC9A-5C41-96D3-33F4F9808820}" type="presParOf" srcId="{F6C92611-CC66-114A-AC2D-AF672DD54566}" destId="{E5D71EC9-1A75-B04A-8927-546968DD4C0F}" srcOrd="3" destOrd="0" presId="urn:microsoft.com/office/officeart/2005/8/layout/vList2"/>
    <dgm:cxn modelId="{9CD5C8E2-3B5C-7247-ACEB-6E315AE6469C}" type="presParOf" srcId="{F6C92611-CC66-114A-AC2D-AF672DD54566}" destId="{51B6BD1D-F309-FF42-926F-2A79EB9ED658}" srcOrd="4" destOrd="0" presId="urn:microsoft.com/office/officeart/2005/8/layout/vList2"/>
    <dgm:cxn modelId="{67477B25-D983-CE41-AA1A-4BAFA18D7C1D}" type="presParOf" srcId="{F6C92611-CC66-114A-AC2D-AF672DD54566}" destId="{2A337E2C-27FD-654D-B11C-08DA742A501A}" srcOrd="5" destOrd="0" presId="urn:microsoft.com/office/officeart/2005/8/layout/vList2"/>
    <dgm:cxn modelId="{C95C20E4-A217-B642-8DC6-C493AD48D67C}" type="presParOf" srcId="{F6C92611-CC66-114A-AC2D-AF672DD54566}" destId="{F1808BE8-BF35-8D4F-A8DD-0F76D71B4421}" srcOrd="6" destOrd="0" presId="urn:microsoft.com/office/officeart/2005/8/layout/vList2"/>
    <dgm:cxn modelId="{F0629F31-60BD-D742-B87A-5B3BD560C47B}" type="presParOf" srcId="{F6C92611-CC66-114A-AC2D-AF672DD54566}" destId="{23A9CB52-AD19-CE43-B8D5-4B228A9229B2}" srcOrd="7" destOrd="0" presId="urn:microsoft.com/office/officeart/2005/8/layout/vList2"/>
    <dgm:cxn modelId="{DBCDDB55-B36D-3A48-8D19-5B99A9655651}" type="presParOf" srcId="{F6C92611-CC66-114A-AC2D-AF672DD54566}" destId="{B225A5B9-90E3-AF44-B36D-D48B2400CED7}" srcOrd="8" destOrd="0" presId="urn:microsoft.com/office/officeart/2005/8/layout/vList2"/>
    <dgm:cxn modelId="{95204DED-25D6-9749-B56D-2BE2FC67E5B9}" type="presParOf" srcId="{F6C92611-CC66-114A-AC2D-AF672DD54566}" destId="{92640DFE-CF96-BD46-A80A-234CAB5998BD}" srcOrd="9" destOrd="0" presId="urn:microsoft.com/office/officeart/2005/8/layout/vList2"/>
    <dgm:cxn modelId="{8253AD24-2409-9446-9348-02FA85C45D38}" type="presParOf" srcId="{F6C92611-CC66-114A-AC2D-AF672DD54566}" destId="{6F806AEF-73CD-944F-84E8-5118D505743A}" srcOrd="10" destOrd="0" presId="urn:microsoft.com/office/officeart/2005/8/layout/vList2"/>
    <dgm:cxn modelId="{6AAE5607-B67B-3745-A2B7-46E2DC7755D9}" type="presParOf" srcId="{F6C92611-CC66-114A-AC2D-AF672DD54566}" destId="{E1D5A9DA-CC2F-F94C-A4FD-FA0DFD763991}" srcOrd="11" destOrd="0" presId="urn:microsoft.com/office/officeart/2005/8/layout/vList2"/>
    <dgm:cxn modelId="{E660871E-B786-224A-86A8-E5A3D4A0C36D}" type="presParOf" srcId="{F6C92611-CC66-114A-AC2D-AF672DD54566}" destId="{16FF6E48-91ED-1043-9F9B-8F5FACD02A4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3CB6D38-5AEF-D944-B6E0-2BA53BE4B59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3D9526BC-BA22-674F-8124-B23BD55D363E}">
      <dgm:prSet phldrT="[文本]"/>
      <dgm:spPr/>
      <dgm:t>
        <a:bodyPr/>
        <a:lstStyle/>
        <a:p>
          <a:r>
            <a:rPr lang="zh-CN" altLang="en-US" dirty="0"/>
            <a:t>收益法的含义</a:t>
          </a:r>
        </a:p>
      </dgm:t>
    </dgm:pt>
    <dgm:pt modelId="{E85DC9A5-E9D4-5F4C-8650-01E6390B8B60}" type="parTrans" cxnId="{4D9B0477-84F9-A34F-B4E4-0A8B9B07009D}">
      <dgm:prSet/>
      <dgm:spPr/>
      <dgm:t>
        <a:bodyPr/>
        <a:lstStyle/>
        <a:p>
          <a:endParaRPr lang="zh-CN" altLang="en-US"/>
        </a:p>
      </dgm:t>
    </dgm:pt>
    <dgm:pt modelId="{1AD2DB72-195A-1249-AC3A-24BAA2741D63}" type="sibTrans" cxnId="{4D9B0477-84F9-A34F-B4E4-0A8B9B07009D}">
      <dgm:prSet/>
      <dgm:spPr/>
      <dgm:t>
        <a:bodyPr/>
        <a:lstStyle/>
        <a:p>
          <a:endParaRPr lang="zh-CN" altLang="en-US"/>
        </a:p>
      </dgm:t>
    </dgm:pt>
    <dgm:pt modelId="{041C0B3F-BA6A-CD43-A310-5FBA57E747C0}">
      <dgm:prSet phldrT="[文本]"/>
      <dgm:spPr/>
      <dgm:t>
        <a:bodyPr/>
        <a:lstStyle/>
        <a:p>
          <a:r>
            <a:rPr lang="zh-CN" altLang="en-US" dirty="0"/>
            <a:t>收益法的理论依据</a:t>
          </a:r>
        </a:p>
      </dgm:t>
    </dgm:pt>
    <dgm:pt modelId="{A2C253B6-8BCD-E14A-9E2B-2DECBD2056F3}" type="parTrans" cxnId="{F5958062-1B04-D04C-BDF0-A0A20E1CC875}">
      <dgm:prSet/>
      <dgm:spPr/>
      <dgm:t>
        <a:bodyPr/>
        <a:lstStyle/>
        <a:p>
          <a:endParaRPr lang="zh-CN" altLang="en-US"/>
        </a:p>
      </dgm:t>
    </dgm:pt>
    <dgm:pt modelId="{6203244C-00B7-2847-9EA6-CA5C2697FBF9}" type="sibTrans" cxnId="{F5958062-1B04-D04C-BDF0-A0A20E1CC875}">
      <dgm:prSet/>
      <dgm:spPr/>
      <dgm:t>
        <a:bodyPr/>
        <a:lstStyle/>
        <a:p>
          <a:endParaRPr lang="zh-CN" altLang="en-US"/>
        </a:p>
      </dgm:t>
    </dgm:pt>
    <dgm:pt modelId="{A3E5AAB3-6159-A84B-A1BB-FABE795CBFF1}">
      <dgm:prSet phldrT="[文本]"/>
      <dgm:spPr/>
      <dgm:t>
        <a:bodyPr/>
        <a:lstStyle/>
        <a:p>
          <a:r>
            <a:rPr lang="zh-CN" altLang="en-US" dirty="0"/>
            <a:t>收益法的适用对象</a:t>
          </a:r>
        </a:p>
      </dgm:t>
    </dgm:pt>
    <dgm:pt modelId="{7AAED52F-3FB4-E949-8978-BAF0C6D37102}" type="parTrans" cxnId="{48006A8C-AD34-2949-973E-4DFB24AFC7B8}">
      <dgm:prSet/>
      <dgm:spPr/>
      <dgm:t>
        <a:bodyPr/>
        <a:lstStyle/>
        <a:p>
          <a:endParaRPr lang="zh-CN" altLang="en-US"/>
        </a:p>
      </dgm:t>
    </dgm:pt>
    <dgm:pt modelId="{49600B31-79DC-7747-A855-91D52B682CCD}" type="sibTrans" cxnId="{48006A8C-AD34-2949-973E-4DFB24AFC7B8}">
      <dgm:prSet/>
      <dgm:spPr/>
      <dgm:t>
        <a:bodyPr/>
        <a:lstStyle/>
        <a:p>
          <a:endParaRPr lang="zh-CN" altLang="en-US"/>
        </a:p>
      </dgm:t>
    </dgm:pt>
    <dgm:pt modelId="{70501675-53CD-4B4A-91D5-A660CF796455}">
      <dgm:prSet/>
      <dgm:spPr/>
      <dgm:t>
        <a:bodyPr/>
        <a:lstStyle/>
        <a:p>
          <a:r>
            <a:rPr lang="zh-CN" altLang="en-US" dirty="0"/>
            <a:t>收益法估价需要具备的条件</a:t>
          </a:r>
        </a:p>
      </dgm:t>
    </dgm:pt>
    <dgm:pt modelId="{3C6EA39F-522A-E046-A9B4-1B35A546F430}" type="parTrans" cxnId="{4FCBC7CA-BFB2-CB43-AB8D-304056B39EC5}">
      <dgm:prSet/>
      <dgm:spPr/>
      <dgm:t>
        <a:bodyPr/>
        <a:lstStyle/>
        <a:p>
          <a:endParaRPr lang="zh-CN" altLang="en-US"/>
        </a:p>
      </dgm:t>
    </dgm:pt>
    <dgm:pt modelId="{46940C6B-3A4D-FC4A-B4F9-4654770EB7FB}" type="sibTrans" cxnId="{4FCBC7CA-BFB2-CB43-AB8D-304056B39EC5}">
      <dgm:prSet/>
      <dgm:spPr/>
      <dgm:t>
        <a:bodyPr/>
        <a:lstStyle/>
        <a:p>
          <a:endParaRPr lang="zh-CN" altLang="en-US"/>
        </a:p>
      </dgm:t>
    </dgm:pt>
    <dgm:pt modelId="{7E3651D4-046E-994B-A038-0D692947CFC2}" type="pres">
      <dgm:prSet presAssocID="{73CB6D38-5AEF-D944-B6E0-2BA53BE4B59A}" presName="linear" presStyleCnt="0">
        <dgm:presLayoutVars>
          <dgm:dir/>
          <dgm:animLvl val="lvl"/>
          <dgm:resizeHandles val="exact"/>
        </dgm:presLayoutVars>
      </dgm:prSet>
      <dgm:spPr/>
    </dgm:pt>
    <dgm:pt modelId="{85A1F14D-527C-724F-B3DC-39DDE41121A9}" type="pres">
      <dgm:prSet presAssocID="{3D9526BC-BA22-674F-8124-B23BD55D363E}" presName="parentLin" presStyleCnt="0"/>
      <dgm:spPr/>
    </dgm:pt>
    <dgm:pt modelId="{165EA527-57EA-AA48-A967-6850E65C9899}" type="pres">
      <dgm:prSet presAssocID="{3D9526BC-BA22-674F-8124-B23BD55D363E}" presName="parentLeftMargin" presStyleLbl="node1" presStyleIdx="0" presStyleCnt="4"/>
      <dgm:spPr/>
    </dgm:pt>
    <dgm:pt modelId="{50B07EBF-7BAD-D345-B0CF-E96A60FB44CA}" type="pres">
      <dgm:prSet presAssocID="{3D9526BC-BA22-674F-8124-B23BD55D363E}" presName="parentText" presStyleLbl="node1" presStyleIdx="0" presStyleCnt="4">
        <dgm:presLayoutVars>
          <dgm:chMax val="0"/>
          <dgm:bulletEnabled val="1"/>
        </dgm:presLayoutVars>
      </dgm:prSet>
      <dgm:spPr/>
    </dgm:pt>
    <dgm:pt modelId="{03F04B90-9130-B942-9FC0-82D6A57A9645}" type="pres">
      <dgm:prSet presAssocID="{3D9526BC-BA22-674F-8124-B23BD55D363E}" presName="negativeSpace" presStyleCnt="0"/>
      <dgm:spPr/>
    </dgm:pt>
    <dgm:pt modelId="{D26A1477-4506-3A47-9F01-B82E4BB0B4DD}" type="pres">
      <dgm:prSet presAssocID="{3D9526BC-BA22-674F-8124-B23BD55D363E}" presName="childText" presStyleLbl="conFgAcc1" presStyleIdx="0" presStyleCnt="4">
        <dgm:presLayoutVars>
          <dgm:bulletEnabled val="1"/>
        </dgm:presLayoutVars>
      </dgm:prSet>
      <dgm:spPr/>
    </dgm:pt>
    <dgm:pt modelId="{774F7BE7-E50C-C546-9AB7-DE9F4A09ECD7}" type="pres">
      <dgm:prSet presAssocID="{1AD2DB72-195A-1249-AC3A-24BAA2741D63}" presName="spaceBetweenRectangles" presStyleCnt="0"/>
      <dgm:spPr/>
    </dgm:pt>
    <dgm:pt modelId="{290AA41C-68B1-D24C-AE8D-5E32A4FE7395}" type="pres">
      <dgm:prSet presAssocID="{041C0B3F-BA6A-CD43-A310-5FBA57E747C0}" presName="parentLin" presStyleCnt="0"/>
      <dgm:spPr/>
    </dgm:pt>
    <dgm:pt modelId="{765D44A7-BE02-B246-BD76-9ACA50930081}" type="pres">
      <dgm:prSet presAssocID="{041C0B3F-BA6A-CD43-A310-5FBA57E747C0}" presName="parentLeftMargin" presStyleLbl="node1" presStyleIdx="0" presStyleCnt="4"/>
      <dgm:spPr/>
    </dgm:pt>
    <dgm:pt modelId="{A2DF2BF6-6B78-CB41-BF46-CF4DF84050B0}" type="pres">
      <dgm:prSet presAssocID="{041C0B3F-BA6A-CD43-A310-5FBA57E747C0}" presName="parentText" presStyleLbl="node1" presStyleIdx="1" presStyleCnt="4">
        <dgm:presLayoutVars>
          <dgm:chMax val="0"/>
          <dgm:bulletEnabled val="1"/>
        </dgm:presLayoutVars>
      </dgm:prSet>
      <dgm:spPr/>
    </dgm:pt>
    <dgm:pt modelId="{ED200005-70A3-4941-8D15-67807E63BE14}" type="pres">
      <dgm:prSet presAssocID="{041C0B3F-BA6A-CD43-A310-5FBA57E747C0}" presName="negativeSpace" presStyleCnt="0"/>
      <dgm:spPr/>
    </dgm:pt>
    <dgm:pt modelId="{676C4DEB-76AF-3E4F-9D99-93421622F0FE}" type="pres">
      <dgm:prSet presAssocID="{041C0B3F-BA6A-CD43-A310-5FBA57E747C0}" presName="childText" presStyleLbl="conFgAcc1" presStyleIdx="1" presStyleCnt="4">
        <dgm:presLayoutVars>
          <dgm:bulletEnabled val="1"/>
        </dgm:presLayoutVars>
      </dgm:prSet>
      <dgm:spPr/>
    </dgm:pt>
    <dgm:pt modelId="{669452D7-16DB-1443-8A0A-6C8F11F766A6}" type="pres">
      <dgm:prSet presAssocID="{6203244C-00B7-2847-9EA6-CA5C2697FBF9}" presName="spaceBetweenRectangles" presStyleCnt="0"/>
      <dgm:spPr/>
    </dgm:pt>
    <dgm:pt modelId="{791075B2-85E4-5F43-BD4B-CEF4783EA945}" type="pres">
      <dgm:prSet presAssocID="{A3E5AAB3-6159-A84B-A1BB-FABE795CBFF1}" presName="parentLin" presStyleCnt="0"/>
      <dgm:spPr/>
    </dgm:pt>
    <dgm:pt modelId="{E99B000F-5BBD-2A4A-8196-8AC6B7E35A57}" type="pres">
      <dgm:prSet presAssocID="{A3E5AAB3-6159-A84B-A1BB-FABE795CBFF1}" presName="parentLeftMargin" presStyleLbl="node1" presStyleIdx="1" presStyleCnt="4"/>
      <dgm:spPr/>
    </dgm:pt>
    <dgm:pt modelId="{D9F92C46-3A9D-EC43-BEDB-D31911518A7D}" type="pres">
      <dgm:prSet presAssocID="{A3E5AAB3-6159-A84B-A1BB-FABE795CBFF1}" presName="parentText" presStyleLbl="node1" presStyleIdx="2" presStyleCnt="4">
        <dgm:presLayoutVars>
          <dgm:chMax val="0"/>
          <dgm:bulletEnabled val="1"/>
        </dgm:presLayoutVars>
      </dgm:prSet>
      <dgm:spPr/>
    </dgm:pt>
    <dgm:pt modelId="{80A4E7D2-7C78-6946-9C82-FD454D095D01}" type="pres">
      <dgm:prSet presAssocID="{A3E5AAB3-6159-A84B-A1BB-FABE795CBFF1}" presName="negativeSpace" presStyleCnt="0"/>
      <dgm:spPr/>
    </dgm:pt>
    <dgm:pt modelId="{C57DC1A9-2BAC-504F-84ED-664E628C32BE}" type="pres">
      <dgm:prSet presAssocID="{A3E5AAB3-6159-A84B-A1BB-FABE795CBFF1}" presName="childText" presStyleLbl="conFgAcc1" presStyleIdx="2" presStyleCnt="4">
        <dgm:presLayoutVars>
          <dgm:bulletEnabled val="1"/>
        </dgm:presLayoutVars>
      </dgm:prSet>
      <dgm:spPr/>
    </dgm:pt>
    <dgm:pt modelId="{65A7B571-02C2-6C4F-BEFE-F113A33F2E17}" type="pres">
      <dgm:prSet presAssocID="{49600B31-79DC-7747-A855-91D52B682CCD}" presName="spaceBetweenRectangles" presStyleCnt="0"/>
      <dgm:spPr/>
    </dgm:pt>
    <dgm:pt modelId="{3E5C38B8-E818-CB41-A58A-89C0AA988FBC}" type="pres">
      <dgm:prSet presAssocID="{70501675-53CD-4B4A-91D5-A660CF796455}" presName="parentLin" presStyleCnt="0"/>
      <dgm:spPr/>
    </dgm:pt>
    <dgm:pt modelId="{28C939B2-02F5-2E44-A780-5944C53237C0}" type="pres">
      <dgm:prSet presAssocID="{70501675-53CD-4B4A-91D5-A660CF796455}" presName="parentLeftMargin" presStyleLbl="node1" presStyleIdx="2" presStyleCnt="4"/>
      <dgm:spPr/>
    </dgm:pt>
    <dgm:pt modelId="{47E1D358-27C1-BE4F-899E-A7BCD0DD154F}" type="pres">
      <dgm:prSet presAssocID="{70501675-53CD-4B4A-91D5-A660CF796455}" presName="parentText" presStyleLbl="node1" presStyleIdx="3" presStyleCnt="4">
        <dgm:presLayoutVars>
          <dgm:chMax val="0"/>
          <dgm:bulletEnabled val="1"/>
        </dgm:presLayoutVars>
      </dgm:prSet>
      <dgm:spPr/>
    </dgm:pt>
    <dgm:pt modelId="{0AF0E970-2AD1-3645-8BBC-CB9227ACDDCC}" type="pres">
      <dgm:prSet presAssocID="{70501675-53CD-4B4A-91D5-A660CF796455}" presName="negativeSpace" presStyleCnt="0"/>
      <dgm:spPr/>
    </dgm:pt>
    <dgm:pt modelId="{9EF4C13D-F461-624F-AF2E-97E3696CAA8D}" type="pres">
      <dgm:prSet presAssocID="{70501675-53CD-4B4A-91D5-A660CF796455}" presName="childText" presStyleLbl="conFgAcc1" presStyleIdx="3" presStyleCnt="4">
        <dgm:presLayoutVars>
          <dgm:bulletEnabled val="1"/>
        </dgm:presLayoutVars>
      </dgm:prSet>
      <dgm:spPr/>
    </dgm:pt>
  </dgm:ptLst>
  <dgm:cxnLst>
    <dgm:cxn modelId="{51CBCD1B-D486-5F41-AEDD-50E83ABB8E40}" type="presOf" srcId="{041C0B3F-BA6A-CD43-A310-5FBA57E747C0}" destId="{765D44A7-BE02-B246-BD76-9ACA50930081}" srcOrd="0" destOrd="0" presId="urn:microsoft.com/office/officeart/2005/8/layout/list1"/>
    <dgm:cxn modelId="{700BB034-C037-5E40-AF4A-100DEEF3CECD}" type="presOf" srcId="{3D9526BC-BA22-674F-8124-B23BD55D363E}" destId="{50B07EBF-7BAD-D345-B0CF-E96A60FB44CA}" srcOrd="1" destOrd="0" presId="urn:microsoft.com/office/officeart/2005/8/layout/list1"/>
    <dgm:cxn modelId="{BB9B5645-45D9-8A4E-BB23-E178FC8C430A}" type="presOf" srcId="{A3E5AAB3-6159-A84B-A1BB-FABE795CBFF1}" destId="{D9F92C46-3A9D-EC43-BEDB-D31911518A7D}" srcOrd="1" destOrd="0" presId="urn:microsoft.com/office/officeart/2005/8/layout/list1"/>
    <dgm:cxn modelId="{50B78C4D-C342-D94D-B345-FBB4A884E912}" type="presOf" srcId="{70501675-53CD-4B4A-91D5-A660CF796455}" destId="{28C939B2-02F5-2E44-A780-5944C53237C0}" srcOrd="0" destOrd="0" presId="urn:microsoft.com/office/officeart/2005/8/layout/list1"/>
    <dgm:cxn modelId="{3158D258-C96F-F347-8010-2987761F4B33}" type="presOf" srcId="{041C0B3F-BA6A-CD43-A310-5FBA57E747C0}" destId="{A2DF2BF6-6B78-CB41-BF46-CF4DF84050B0}" srcOrd="1" destOrd="0" presId="urn:microsoft.com/office/officeart/2005/8/layout/list1"/>
    <dgm:cxn modelId="{F5958062-1B04-D04C-BDF0-A0A20E1CC875}" srcId="{73CB6D38-5AEF-D944-B6E0-2BA53BE4B59A}" destId="{041C0B3F-BA6A-CD43-A310-5FBA57E747C0}" srcOrd="1" destOrd="0" parTransId="{A2C253B6-8BCD-E14A-9E2B-2DECBD2056F3}" sibTransId="{6203244C-00B7-2847-9EA6-CA5C2697FBF9}"/>
    <dgm:cxn modelId="{61301C6A-77F0-B14C-9583-0DD07FA7530B}" type="presOf" srcId="{70501675-53CD-4B4A-91D5-A660CF796455}" destId="{47E1D358-27C1-BE4F-899E-A7BCD0DD154F}" srcOrd="1" destOrd="0" presId="urn:microsoft.com/office/officeart/2005/8/layout/list1"/>
    <dgm:cxn modelId="{4D9B0477-84F9-A34F-B4E4-0A8B9B07009D}" srcId="{73CB6D38-5AEF-D944-B6E0-2BA53BE4B59A}" destId="{3D9526BC-BA22-674F-8124-B23BD55D363E}" srcOrd="0" destOrd="0" parTransId="{E85DC9A5-E9D4-5F4C-8650-01E6390B8B60}" sibTransId="{1AD2DB72-195A-1249-AC3A-24BAA2741D63}"/>
    <dgm:cxn modelId="{48006A8C-AD34-2949-973E-4DFB24AFC7B8}" srcId="{73CB6D38-5AEF-D944-B6E0-2BA53BE4B59A}" destId="{A3E5AAB3-6159-A84B-A1BB-FABE795CBFF1}" srcOrd="2" destOrd="0" parTransId="{7AAED52F-3FB4-E949-8978-BAF0C6D37102}" sibTransId="{49600B31-79DC-7747-A855-91D52B682CCD}"/>
    <dgm:cxn modelId="{74A022B6-22FB-984F-903A-13F04AE8EC3C}" type="presOf" srcId="{A3E5AAB3-6159-A84B-A1BB-FABE795CBFF1}" destId="{E99B000F-5BBD-2A4A-8196-8AC6B7E35A57}" srcOrd="0" destOrd="0" presId="urn:microsoft.com/office/officeart/2005/8/layout/list1"/>
    <dgm:cxn modelId="{6C7B0EBB-A857-044F-9F78-27609C991112}" type="presOf" srcId="{73CB6D38-5AEF-D944-B6E0-2BA53BE4B59A}" destId="{7E3651D4-046E-994B-A038-0D692947CFC2}" srcOrd="0" destOrd="0" presId="urn:microsoft.com/office/officeart/2005/8/layout/list1"/>
    <dgm:cxn modelId="{4FCBC7CA-BFB2-CB43-AB8D-304056B39EC5}" srcId="{73CB6D38-5AEF-D944-B6E0-2BA53BE4B59A}" destId="{70501675-53CD-4B4A-91D5-A660CF796455}" srcOrd="3" destOrd="0" parTransId="{3C6EA39F-522A-E046-A9B4-1B35A546F430}" sibTransId="{46940C6B-3A4D-FC4A-B4F9-4654770EB7FB}"/>
    <dgm:cxn modelId="{CEDBDDE5-BF50-6A4E-B2DD-7E35A44B805A}" type="presOf" srcId="{3D9526BC-BA22-674F-8124-B23BD55D363E}" destId="{165EA527-57EA-AA48-A967-6850E65C9899}" srcOrd="0" destOrd="0" presId="urn:microsoft.com/office/officeart/2005/8/layout/list1"/>
    <dgm:cxn modelId="{9A3FBC2C-B380-2C4F-B0C7-5E71F659CF30}" type="presParOf" srcId="{7E3651D4-046E-994B-A038-0D692947CFC2}" destId="{85A1F14D-527C-724F-B3DC-39DDE41121A9}" srcOrd="0" destOrd="0" presId="urn:microsoft.com/office/officeart/2005/8/layout/list1"/>
    <dgm:cxn modelId="{5F0E0CE8-D2AD-8746-B382-510CC9C312F0}" type="presParOf" srcId="{85A1F14D-527C-724F-B3DC-39DDE41121A9}" destId="{165EA527-57EA-AA48-A967-6850E65C9899}" srcOrd="0" destOrd="0" presId="urn:microsoft.com/office/officeart/2005/8/layout/list1"/>
    <dgm:cxn modelId="{CCDDB5DD-C49D-9345-B635-409BC436ED68}" type="presParOf" srcId="{85A1F14D-527C-724F-B3DC-39DDE41121A9}" destId="{50B07EBF-7BAD-D345-B0CF-E96A60FB44CA}" srcOrd="1" destOrd="0" presId="urn:microsoft.com/office/officeart/2005/8/layout/list1"/>
    <dgm:cxn modelId="{7A977C36-B726-D641-B124-83129C9883B6}" type="presParOf" srcId="{7E3651D4-046E-994B-A038-0D692947CFC2}" destId="{03F04B90-9130-B942-9FC0-82D6A57A9645}" srcOrd="1" destOrd="0" presId="urn:microsoft.com/office/officeart/2005/8/layout/list1"/>
    <dgm:cxn modelId="{65DEB5C5-E64D-604B-834E-6E68A9925E65}" type="presParOf" srcId="{7E3651D4-046E-994B-A038-0D692947CFC2}" destId="{D26A1477-4506-3A47-9F01-B82E4BB0B4DD}" srcOrd="2" destOrd="0" presId="urn:microsoft.com/office/officeart/2005/8/layout/list1"/>
    <dgm:cxn modelId="{5236ADC4-6E5C-3E4D-8FDB-C942F5626CDD}" type="presParOf" srcId="{7E3651D4-046E-994B-A038-0D692947CFC2}" destId="{774F7BE7-E50C-C546-9AB7-DE9F4A09ECD7}" srcOrd="3" destOrd="0" presId="urn:microsoft.com/office/officeart/2005/8/layout/list1"/>
    <dgm:cxn modelId="{779F6B0F-0BDF-4A49-93ED-D91C1CF2325F}" type="presParOf" srcId="{7E3651D4-046E-994B-A038-0D692947CFC2}" destId="{290AA41C-68B1-D24C-AE8D-5E32A4FE7395}" srcOrd="4" destOrd="0" presId="urn:microsoft.com/office/officeart/2005/8/layout/list1"/>
    <dgm:cxn modelId="{9FF37D07-C7A6-7940-9DB6-731D85B311F3}" type="presParOf" srcId="{290AA41C-68B1-D24C-AE8D-5E32A4FE7395}" destId="{765D44A7-BE02-B246-BD76-9ACA50930081}" srcOrd="0" destOrd="0" presId="urn:microsoft.com/office/officeart/2005/8/layout/list1"/>
    <dgm:cxn modelId="{1743485E-21C1-B048-A289-0F1FE758FFC7}" type="presParOf" srcId="{290AA41C-68B1-D24C-AE8D-5E32A4FE7395}" destId="{A2DF2BF6-6B78-CB41-BF46-CF4DF84050B0}" srcOrd="1" destOrd="0" presId="urn:microsoft.com/office/officeart/2005/8/layout/list1"/>
    <dgm:cxn modelId="{C5BFD669-9530-4741-B52C-597BB0845B73}" type="presParOf" srcId="{7E3651D4-046E-994B-A038-0D692947CFC2}" destId="{ED200005-70A3-4941-8D15-67807E63BE14}" srcOrd="5" destOrd="0" presId="urn:microsoft.com/office/officeart/2005/8/layout/list1"/>
    <dgm:cxn modelId="{A7418611-DB24-E343-AA52-452C2D8C432D}" type="presParOf" srcId="{7E3651D4-046E-994B-A038-0D692947CFC2}" destId="{676C4DEB-76AF-3E4F-9D99-93421622F0FE}" srcOrd="6" destOrd="0" presId="urn:microsoft.com/office/officeart/2005/8/layout/list1"/>
    <dgm:cxn modelId="{AC49DFE4-E5FB-B847-A48E-5569387BF2D5}" type="presParOf" srcId="{7E3651D4-046E-994B-A038-0D692947CFC2}" destId="{669452D7-16DB-1443-8A0A-6C8F11F766A6}" srcOrd="7" destOrd="0" presId="urn:microsoft.com/office/officeart/2005/8/layout/list1"/>
    <dgm:cxn modelId="{AC00114E-7798-2247-91A2-EBF7F3492578}" type="presParOf" srcId="{7E3651D4-046E-994B-A038-0D692947CFC2}" destId="{791075B2-85E4-5F43-BD4B-CEF4783EA945}" srcOrd="8" destOrd="0" presId="urn:microsoft.com/office/officeart/2005/8/layout/list1"/>
    <dgm:cxn modelId="{AFCCA60B-0457-A243-96C1-4297E3870F0E}" type="presParOf" srcId="{791075B2-85E4-5F43-BD4B-CEF4783EA945}" destId="{E99B000F-5BBD-2A4A-8196-8AC6B7E35A57}" srcOrd="0" destOrd="0" presId="urn:microsoft.com/office/officeart/2005/8/layout/list1"/>
    <dgm:cxn modelId="{781437D5-0AF2-8048-B302-CB2E009C54F2}" type="presParOf" srcId="{791075B2-85E4-5F43-BD4B-CEF4783EA945}" destId="{D9F92C46-3A9D-EC43-BEDB-D31911518A7D}" srcOrd="1" destOrd="0" presId="urn:microsoft.com/office/officeart/2005/8/layout/list1"/>
    <dgm:cxn modelId="{1E5845E1-D955-9841-9145-A96F76AD0819}" type="presParOf" srcId="{7E3651D4-046E-994B-A038-0D692947CFC2}" destId="{80A4E7D2-7C78-6946-9C82-FD454D095D01}" srcOrd="9" destOrd="0" presId="urn:microsoft.com/office/officeart/2005/8/layout/list1"/>
    <dgm:cxn modelId="{862E12AF-964C-4146-8C39-D618EB63B301}" type="presParOf" srcId="{7E3651D4-046E-994B-A038-0D692947CFC2}" destId="{C57DC1A9-2BAC-504F-84ED-664E628C32BE}" srcOrd="10" destOrd="0" presId="urn:microsoft.com/office/officeart/2005/8/layout/list1"/>
    <dgm:cxn modelId="{897BC854-AAA6-7A47-B0A5-1B6648436BCC}" type="presParOf" srcId="{7E3651D4-046E-994B-A038-0D692947CFC2}" destId="{65A7B571-02C2-6C4F-BEFE-F113A33F2E17}" srcOrd="11" destOrd="0" presId="urn:microsoft.com/office/officeart/2005/8/layout/list1"/>
    <dgm:cxn modelId="{056B7283-A315-6349-8B55-1E6954F91274}" type="presParOf" srcId="{7E3651D4-046E-994B-A038-0D692947CFC2}" destId="{3E5C38B8-E818-CB41-A58A-89C0AA988FBC}" srcOrd="12" destOrd="0" presId="urn:microsoft.com/office/officeart/2005/8/layout/list1"/>
    <dgm:cxn modelId="{84B9A354-17D3-974F-B546-D19CD3DA492C}" type="presParOf" srcId="{3E5C38B8-E818-CB41-A58A-89C0AA988FBC}" destId="{28C939B2-02F5-2E44-A780-5944C53237C0}" srcOrd="0" destOrd="0" presId="urn:microsoft.com/office/officeart/2005/8/layout/list1"/>
    <dgm:cxn modelId="{753A2972-A809-2B49-AAD4-EB19A55AB7B8}" type="presParOf" srcId="{3E5C38B8-E818-CB41-A58A-89C0AA988FBC}" destId="{47E1D358-27C1-BE4F-899E-A7BCD0DD154F}" srcOrd="1" destOrd="0" presId="urn:microsoft.com/office/officeart/2005/8/layout/list1"/>
    <dgm:cxn modelId="{198B0D9F-BFF0-F646-A81F-D557B62BF179}" type="presParOf" srcId="{7E3651D4-046E-994B-A038-0D692947CFC2}" destId="{0AF0E970-2AD1-3645-8BBC-CB9227ACDDCC}" srcOrd="13" destOrd="0" presId="urn:microsoft.com/office/officeart/2005/8/layout/list1"/>
    <dgm:cxn modelId="{EDE2F8D1-A033-6B4C-9CB8-56054687A5AC}" type="presParOf" srcId="{7E3651D4-046E-994B-A038-0D692947CFC2}" destId="{9EF4C13D-F461-624F-AF2E-97E3696CAA8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C5ED4A-64A4-A944-B3F2-3769F77AE2C8}"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A9D1C0A8-826C-5F4D-B79D-DA59D418E1C7}">
      <dgm:prSet phldrT="[文本]"/>
      <dgm:spPr/>
      <dgm:t>
        <a:bodyPr/>
        <a:lstStyle/>
        <a:p>
          <a:r>
            <a:rPr lang="zh-CN" altLang="en-US" dirty="0"/>
            <a:t>报酬资本化最一般公式</a:t>
          </a:r>
        </a:p>
      </dgm:t>
    </dgm:pt>
    <dgm:pt modelId="{2D8D7A51-E58C-CA4A-A190-7BC1E81E3870}" type="parTrans" cxnId="{A1217D55-5CEE-F342-9773-D5EAE779E1EA}">
      <dgm:prSet/>
      <dgm:spPr/>
      <dgm:t>
        <a:bodyPr/>
        <a:lstStyle/>
        <a:p>
          <a:endParaRPr lang="zh-CN" altLang="en-US"/>
        </a:p>
      </dgm:t>
    </dgm:pt>
    <dgm:pt modelId="{97150818-76D2-C742-9F65-29BFA92A19A1}" type="sibTrans" cxnId="{A1217D55-5CEE-F342-9773-D5EAE779E1EA}">
      <dgm:prSet/>
      <dgm:spPr/>
      <dgm:t>
        <a:bodyPr/>
        <a:lstStyle/>
        <a:p>
          <a:endParaRPr lang="zh-CN" altLang="en-US"/>
        </a:p>
      </dgm:t>
    </dgm:pt>
    <mc:AlternateContent xmlns:mc="http://schemas.openxmlformats.org/markup-compatibility/2006" xmlns:a14="http://schemas.microsoft.com/office/drawing/2010/main">
      <mc:Choice Requires="a14">
        <dgm:pt modelId="{B6ACF858-AB41-FF41-9B9B-FB48D138687E}">
          <dgm:prSet phldrT="[文本]" custT="1"/>
          <dgm:spPr/>
          <dgm: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V</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1</m:t>
                            </m:r>
                          </m:sub>
                        </m:sSub>
                      </m:num>
                      <m:den>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1</m:t>
                            </m:r>
                          </m:sub>
                        </m:sSub>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2</m:t>
                            </m:r>
                          </m:sub>
                        </m:sSub>
                      </m:num>
                      <m:den>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1</m:t>
                                </m:r>
                              </m:sub>
                            </m:sSub>
                          </m:e>
                        </m:d>
                        <m:r>
                          <a:rPr lang="en-US" altLang="zh-CN" sz="2000" b="0" i="1" smtClean="0">
                            <a:latin typeface="Cambria Math" panose="02040503050406030204" pitchFamily="18" charset="0"/>
                            <a:ea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2</m:t>
                                </m:r>
                              </m:sub>
                            </m:sSub>
                          </m:e>
                        </m:d>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𝑛</m:t>
                            </m:r>
                          </m:sub>
                        </m:sSub>
                      </m:num>
                      <m:den>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1</m:t>
                                </m:r>
                              </m:sub>
                            </m:sSub>
                          </m:e>
                        </m:d>
                        <m:r>
                          <a:rPr lang="en-US" altLang="zh-CN" sz="2000" b="0" i="1" smtClean="0">
                            <a:latin typeface="Cambria Math" panose="02040503050406030204" pitchFamily="18" charset="0"/>
                            <a:ea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2</m:t>
                                </m:r>
                              </m:sub>
                            </m:sSub>
                          </m:e>
                        </m:d>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m:t>
                        </m:r>
                      </m:den>
                    </m:f>
                  </m:oMath>
                </m:oMathPara>
              </a14:m>
              <a:endParaRPr lang="zh-CN" altLang="en-US" sz="2000" dirty="0"/>
            </a:p>
          </dgm:t>
        </dgm:pt>
      </mc:Choice>
      <mc:Fallback xmlns="">
        <dgm:pt modelId="{B6ACF858-AB41-FF41-9B9B-FB48D138687E}">
          <dgm:prSet phldrT="[文本]" custT="1"/>
          <dgm:spPr/>
          <dgm:t>
            <a:bodyPr/>
            <a:lstStyle/>
            <a:p>
              <a:r>
                <a:rPr lang="en-US" altLang="zh-CN" sz="2000" i="0">
                  <a:latin typeface="Cambria Math" panose="02040503050406030204" pitchFamily="18" charset="0"/>
                </a:rPr>
                <a:t>V</a:t>
              </a:r>
              <a:r>
                <a:rPr lang="en-US" altLang="zh-CN" sz="2000" b="0" i="0">
                  <a:latin typeface="Cambria Math" panose="02040503050406030204" pitchFamily="18" charset="0"/>
                </a:rPr>
                <a:t>=A_1/(1+Y_1 )+A_2/((1+Y_1 )</a:t>
              </a:r>
              <a:r>
                <a:rPr lang="en-US" altLang="zh-CN" sz="2000" b="0" i="0">
                  <a:latin typeface="Cambria Math" panose="02040503050406030204" pitchFamily="18" charset="0"/>
                  <a:ea typeface="Cambria Math" panose="02040503050406030204" pitchFamily="18" charset="0"/>
                </a:rPr>
                <a:t>×(</a:t>
              </a:r>
              <a:r>
                <a:rPr lang="en-US" altLang="zh-CN" sz="2000" b="0" i="0">
                  <a:latin typeface="Cambria Math" panose="02040503050406030204" pitchFamily="18" charset="0"/>
                </a:rPr>
                <a:t>1+Y_2 ) )……+A_𝑛/((1+Y_1 )</a:t>
              </a:r>
              <a:r>
                <a:rPr lang="en-US" altLang="zh-CN" sz="2000" b="0" i="0">
                  <a:latin typeface="Cambria Math" panose="02040503050406030204" pitchFamily="18" charset="0"/>
                  <a:ea typeface="Cambria Math" panose="02040503050406030204" pitchFamily="18" charset="0"/>
                </a:rPr>
                <a:t>×(</a:t>
              </a:r>
              <a:r>
                <a:rPr lang="en-US" altLang="zh-CN" sz="2000" b="0" i="0">
                  <a:latin typeface="Cambria Math" panose="02040503050406030204" pitchFamily="18" charset="0"/>
                </a:rPr>
                <a:t>1+Y_2 )……(1+𝑌_𝑛))</a:t>
              </a:r>
              <a:endParaRPr lang="zh-CN" altLang="en-US" sz="2000" dirty="0"/>
            </a:p>
          </dgm:t>
        </dgm:pt>
      </mc:Fallback>
    </mc:AlternateContent>
    <dgm:pt modelId="{7BC7BD57-96CB-594C-AEC0-5C7A9320B8AC}" type="parTrans" cxnId="{5AE4AA0F-8EDA-7745-8309-10D14D661910}">
      <dgm:prSet/>
      <dgm:spPr/>
      <dgm:t>
        <a:bodyPr/>
        <a:lstStyle/>
        <a:p>
          <a:endParaRPr lang="zh-CN" altLang="en-US"/>
        </a:p>
      </dgm:t>
    </dgm:pt>
    <dgm:pt modelId="{1014A2E0-9B99-A144-B425-6B11A47C5A81}" type="sibTrans" cxnId="{5AE4AA0F-8EDA-7745-8309-10D14D661910}">
      <dgm:prSet/>
      <dgm:spPr/>
      <dgm:t>
        <a:bodyPr/>
        <a:lstStyle/>
        <a:p>
          <a:endParaRPr lang="zh-CN" altLang="en-US"/>
        </a:p>
      </dgm:t>
    </dgm:pt>
    <dgm:pt modelId="{931461C9-2B46-E940-8C49-D471284D96C4}">
      <dgm:prSet phldrT="[文本]"/>
      <dgm:spPr/>
      <dgm:t>
        <a:bodyPr/>
        <a:lstStyle/>
        <a:p>
          <a:r>
            <a:rPr lang="zh-CN" altLang="en-US" dirty="0"/>
            <a:t>最一般形式演变：报酬率不变，净收益变化的情况</a:t>
          </a:r>
        </a:p>
      </dgm:t>
    </dgm:pt>
    <dgm:pt modelId="{9C3AD731-E0AF-8B40-BEB7-420AC2E9A43C}" type="parTrans" cxnId="{0E56E371-70D6-1041-8FBD-E74B8AD93DA1}">
      <dgm:prSet/>
      <dgm:spPr/>
      <dgm:t>
        <a:bodyPr/>
        <a:lstStyle/>
        <a:p>
          <a:endParaRPr lang="zh-CN" altLang="en-US"/>
        </a:p>
      </dgm:t>
    </dgm:pt>
    <dgm:pt modelId="{EB4B440F-AB74-B344-822C-3417D9765ED5}" type="sibTrans" cxnId="{0E56E371-70D6-1041-8FBD-E74B8AD93DA1}">
      <dgm:prSet/>
      <dgm:spPr/>
      <dgm:t>
        <a:bodyPr/>
        <a:lstStyle/>
        <a:p>
          <a:endParaRPr lang="zh-CN" altLang="en-US"/>
        </a:p>
      </dgm:t>
    </dgm:pt>
    <mc:AlternateContent xmlns:mc="http://schemas.openxmlformats.org/markup-compatibility/2006" xmlns:a14="http://schemas.microsoft.com/office/drawing/2010/main">
      <mc:Choice Requires="a14">
        <dgm:pt modelId="{7A29FDB5-5A3C-B04A-BE85-E48D70049206}">
          <dgm:prSet phldrT="[文本]" custT="1"/>
          <dgm:spPr/>
          <dgm: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V</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1</m:t>
                            </m:r>
                          </m:sub>
                        </m:sSub>
                      </m:num>
                      <m:den>
                        <m:r>
                          <a:rPr lang="en-US" altLang="zh-CN" sz="2000" b="0" i="1" smtClean="0">
                            <a:latin typeface="Cambria Math" panose="02040503050406030204" pitchFamily="18" charset="0"/>
                          </a:rPr>
                          <m:t>1+</m:t>
                        </m:r>
                        <m:r>
                          <m:rPr>
                            <m:sty m:val="p"/>
                          </m:rPr>
                          <a:rPr lang="en-US" altLang="zh-CN" sz="2000" b="0" i="1" smtClean="0">
                            <a:latin typeface="Cambria Math" panose="02040503050406030204" pitchFamily="18" charset="0"/>
                          </a:rPr>
                          <m:t>Y</m:t>
                        </m:r>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2</m:t>
                            </m:r>
                          </m:sub>
                        </m:sSub>
                      </m:num>
                      <m:den>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r>
                                  <m:rPr>
                                    <m:sty m:val="p"/>
                                  </m:rPr>
                                  <a:rPr lang="en-US" altLang="zh-CN" sz="2000" b="0" i="1" smtClean="0">
                                    <a:latin typeface="Cambria Math" panose="02040503050406030204" pitchFamily="18" charset="0"/>
                                  </a:rPr>
                                  <m:t>Y</m:t>
                                </m:r>
                              </m:e>
                            </m:d>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m:rPr>
                                <m:sty m:val="p"/>
                              </m:rPr>
                              <a:rPr lang="en-US" altLang="zh-CN" sz="2000" b="0" i="1" smtClean="0">
                                <a:latin typeface="Cambria Math" panose="02040503050406030204" pitchFamily="18" charset="0"/>
                              </a:rPr>
                              <m:t>n</m:t>
                            </m:r>
                          </m:sub>
                        </m:sSub>
                      </m:num>
                      <m:den>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r>
                                  <m:rPr>
                                    <m:sty m:val="p"/>
                                  </m:rPr>
                                  <a:rPr lang="en-US" altLang="zh-CN" sz="2000" b="0" i="1" smtClean="0">
                                    <a:latin typeface="Cambria Math" panose="02040503050406030204" pitchFamily="18" charset="0"/>
                                  </a:rPr>
                                  <m:t>Y</m:t>
                                </m:r>
                              </m:e>
                            </m:d>
                          </m:e>
                          <m:sup>
                            <m:r>
                              <m:rPr>
                                <m:sty m:val="p"/>
                              </m:rPr>
                              <a:rPr lang="en-US" altLang="zh-CN" sz="2000" b="0" i="1" smtClean="0">
                                <a:latin typeface="Cambria Math" panose="02040503050406030204" pitchFamily="18" charset="0"/>
                              </a:rPr>
                              <m:t>n</m:t>
                            </m:r>
                          </m:sup>
                        </m:sSup>
                      </m:den>
                    </m:f>
                  </m:oMath>
                </m:oMathPara>
              </a14:m>
              <a:endParaRPr lang="zh-CN" altLang="en-US" sz="2000" dirty="0"/>
            </a:p>
          </dgm:t>
        </dgm:pt>
      </mc:Choice>
      <mc:Fallback xmlns="">
        <dgm:pt modelId="{7A29FDB5-5A3C-B04A-BE85-E48D70049206}">
          <dgm:prSet phldrT="[文本]" custT="1"/>
          <dgm:spPr/>
          <dgm:t>
            <a:bodyPr/>
            <a:lstStyle/>
            <a:p>
              <a:r>
                <a:rPr lang="en-US" altLang="zh-CN" sz="2000" i="0">
                  <a:latin typeface="Cambria Math" panose="02040503050406030204" pitchFamily="18" charset="0"/>
                </a:rPr>
                <a:t>V</a:t>
              </a:r>
              <a:r>
                <a:rPr lang="en-US" altLang="zh-CN" sz="2000" b="0" i="0">
                  <a:latin typeface="Cambria Math" panose="02040503050406030204" pitchFamily="18" charset="0"/>
                </a:rPr>
                <a:t>=A_1/(1+Y)+A_2/(1+Y)^2 ……+A_n/(1+Y)^n </a:t>
              </a:r>
              <a:endParaRPr lang="zh-CN" altLang="en-US" sz="2000" dirty="0"/>
            </a:p>
          </dgm:t>
        </dgm:pt>
      </mc:Fallback>
    </mc:AlternateContent>
    <dgm:pt modelId="{10E2DF0F-0A63-BF48-83E4-6E001F45EF3D}" type="parTrans" cxnId="{454243E3-93B6-1846-B5E9-810AB83F8CB8}">
      <dgm:prSet/>
      <dgm:spPr/>
      <dgm:t>
        <a:bodyPr/>
        <a:lstStyle/>
        <a:p>
          <a:endParaRPr lang="zh-CN" altLang="en-US"/>
        </a:p>
      </dgm:t>
    </dgm:pt>
    <dgm:pt modelId="{05C1E69B-BF81-5A49-B6F0-466C5762DACC}" type="sibTrans" cxnId="{454243E3-93B6-1846-B5E9-810AB83F8CB8}">
      <dgm:prSet/>
      <dgm:spPr/>
      <dgm:t>
        <a:bodyPr/>
        <a:lstStyle/>
        <a:p>
          <a:endParaRPr lang="zh-CN" altLang="en-US"/>
        </a:p>
      </dgm:t>
    </dgm:pt>
    <dgm:pt modelId="{3538E2DC-9F22-3643-88C2-2113C208C9F4}">
      <dgm:prSet phldrT="[文本]"/>
      <dgm:spPr/>
      <dgm:t>
        <a:bodyPr/>
        <a:lstStyle/>
        <a:p>
          <a:r>
            <a:rPr lang="zh-CN" altLang="en-US" dirty="0"/>
            <a:t>最一般形式演变：无限年</a:t>
          </a:r>
        </a:p>
      </dgm:t>
    </dgm:pt>
    <dgm:pt modelId="{21AD5C6F-8EA1-984C-AF7A-7C98EAFCD260}" type="parTrans" cxnId="{50DF5284-46EE-4C4B-93A9-9E083183B824}">
      <dgm:prSet/>
      <dgm:spPr/>
      <dgm:t>
        <a:bodyPr/>
        <a:lstStyle/>
        <a:p>
          <a:endParaRPr lang="zh-CN" altLang="en-US"/>
        </a:p>
      </dgm:t>
    </dgm:pt>
    <dgm:pt modelId="{070C67F0-0CCF-2545-B6AC-F42B6C2AC834}" type="sibTrans" cxnId="{50DF5284-46EE-4C4B-93A9-9E083183B824}">
      <dgm:prSet/>
      <dgm:spPr/>
      <dgm:t>
        <a:bodyPr/>
        <a:lstStyle/>
        <a:p>
          <a:endParaRPr lang="zh-CN" altLang="en-US"/>
        </a:p>
      </dgm:t>
    </dgm:pt>
    <mc:AlternateContent xmlns:mc="http://schemas.openxmlformats.org/markup-compatibility/2006" xmlns:a14="http://schemas.microsoft.com/office/drawing/2010/main">
      <mc:Choice Requires="a14">
        <dgm:pt modelId="{5F2346E2-146C-394F-9FF9-059FA639C018}">
          <dgm:prSet phldrT="[文本]" custT="1"/>
          <dgm:spPr/>
          <dgm: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V</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1</m:t>
                            </m:r>
                          </m:sub>
                        </m:sSub>
                      </m:num>
                      <m:den>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1</m:t>
                            </m:r>
                          </m:sub>
                        </m:sSub>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2</m:t>
                            </m:r>
                          </m:sub>
                        </m:sSub>
                      </m:num>
                      <m:den>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1</m:t>
                                </m:r>
                              </m:sub>
                            </m:sSub>
                          </m:e>
                        </m:d>
                        <m:r>
                          <a:rPr lang="en-US" altLang="zh-CN" sz="2000" b="0" i="1" smtClean="0">
                            <a:latin typeface="Cambria Math" panose="02040503050406030204" pitchFamily="18" charset="0"/>
                            <a:ea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2</m:t>
                                </m:r>
                              </m:sub>
                            </m:sSub>
                          </m:e>
                        </m:d>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𝑛</m:t>
                            </m:r>
                          </m:sub>
                        </m:sSub>
                      </m:num>
                      <m:den>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1</m:t>
                                </m:r>
                              </m:sub>
                            </m:sSub>
                          </m:e>
                        </m:d>
                        <m:r>
                          <a:rPr lang="en-US" altLang="zh-CN" sz="2000" b="0" i="1" smtClean="0">
                            <a:latin typeface="Cambria Math" panose="02040503050406030204" pitchFamily="18" charset="0"/>
                            <a:ea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Y</m:t>
                                </m:r>
                              </m:e>
                              <m:sub>
                                <m:r>
                                  <a:rPr lang="en-US" altLang="zh-CN" sz="2000" b="0" i="1" smtClean="0">
                                    <a:latin typeface="Cambria Math" panose="02040503050406030204" pitchFamily="18" charset="0"/>
                                  </a:rPr>
                                  <m:t>2</m:t>
                                </m:r>
                              </m:sub>
                            </m:sSub>
                          </m:e>
                        </m:d>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𝑛</m:t>
                                </m:r>
                              </m:sub>
                            </m:sSub>
                          </m:e>
                        </m:d>
                      </m:den>
                    </m:f>
                    <m:r>
                      <a:rPr lang="en-US" altLang="zh-CN" sz="2000" b="0" i="1" smtClean="0">
                        <a:latin typeface="Cambria Math" panose="02040503050406030204" pitchFamily="18" charset="0"/>
                      </a:rPr>
                      <m:t>+…</m:t>
                    </m:r>
                  </m:oMath>
                </m:oMathPara>
              </a14:m>
              <a:endParaRPr lang="zh-CN" altLang="en-US" sz="2000" dirty="0"/>
            </a:p>
          </dgm:t>
        </dgm:pt>
      </mc:Choice>
      <mc:Fallback xmlns="">
        <dgm:pt modelId="{5F2346E2-146C-394F-9FF9-059FA639C018}">
          <dgm:prSet phldrT="[文本]" custT="1"/>
          <dgm:spPr/>
          <dgm:t>
            <a:bodyPr/>
            <a:lstStyle/>
            <a:p>
              <a:r>
                <a:rPr lang="en-US" altLang="zh-CN" sz="2000" i="0">
                  <a:latin typeface="Cambria Math" panose="02040503050406030204" pitchFamily="18" charset="0"/>
                </a:rPr>
                <a:t>V</a:t>
              </a:r>
              <a:r>
                <a:rPr lang="en-US" altLang="zh-CN" sz="2000" b="0" i="0">
                  <a:latin typeface="Cambria Math" panose="02040503050406030204" pitchFamily="18" charset="0"/>
                </a:rPr>
                <a:t>=A_1/(1+Y_1 )+A_2/((1+Y_1 )</a:t>
              </a:r>
              <a:r>
                <a:rPr lang="en-US" altLang="zh-CN" sz="2000" b="0" i="0">
                  <a:latin typeface="Cambria Math" panose="02040503050406030204" pitchFamily="18" charset="0"/>
                  <a:ea typeface="Cambria Math" panose="02040503050406030204" pitchFamily="18" charset="0"/>
                </a:rPr>
                <a:t>×(</a:t>
              </a:r>
              <a:r>
                <a:rPr lang="en-US" altLang="zh-CN" sz="2000" b="0" i="0">
                  <a:latin typeface="Cambria Math" panose="02040503050406030204" pitchFamily="18" charset="0"/>
                </a:rPr>
                <a:t>1+Y_2 ) )……+A_𝑛/((1+Y_1 )</a:t>
              </a:r>
              <a:r>
                <a:rPr lang="en-US" altLang="zh-CN" sz="2000" b="0" i="0">
                  <a:latin typeface="Cambria Math" panose="02040503050406030204" pitchFamily="18" charset="0"/>
                  <a:ea typeface="Cambria Math" panose="02040503050406030204" pitchFamily="18" charset="0"/>
                </a:rPr>
                <a:t>×(</a:t>
              </a:r>
              <a:r>
                <a:rPr lang="en-US" altLang="zh-CN" sz="2000" b="0" i="0">
                  <a:latin typeface="Cambria Math" panose="02040503050406030204" pitchFamily="18" charset="0"/>
                </a:rPr>
                <a:t>1+Y_2 )……(1+𝑌_𝑛 ) )+…</a:t>
              </a:r>
              <a:endParaRPr lang="zh-CN" altLang="en-US" sz="2000" dirty="0"/>
            </a:p>
          </dgm:t>
        </dgm:pt>
      </mc:Fallback>
    </mc:AlternateContent>
    <dgm:pt modelId="{DE3DB384-C99C-A641-934F-EF2ADB7B9795}" type="parTrans" cxnId="{300D5BEA-718D-D844-B347-F3AD9D01448E}">
      <dgm:prSet/>
      <dgm:spPr/>
      <dgm:t>
        <a:bodyPr/>
        <a:lstStyle/>
        <a:p>
          <a:endParaRPr lang="zh-CN" altLang="en-US"/>
        </a:p>
      </dgm:t>
    </dgm:pt>
    <dgm:pt modelId="{C8993920-A169-434E-A9B4-63A9678D2FD8}" type="sibTrans" cxnId="{300D5BEA-718D-D844-B347-F3AD9D01448E}">
      <dgm:prSet/>
      <dgm:spPr/>
      <dgm:t>
        <a:bodyPr/>
        <a:lstStyle/>
        <a:p>
          <a:endParaRPr lang="zh-CN" altLang="en-US"/>
        </a:p>
      </dgm:t>
    </dgm:pt>
    <mc:AlternateContent xmlns:mc="http://schemas.openxmlformats.org/markup-compatibility/2006" xmlns:a14="http://schemas.microsoft.com/office/drawing/2010/main">
      <mc:Choice Requires="a14">
        <dgm:pt modelId="{B905BA05-5DED-C64E-9EAE-4E51A9CD5CFD}">
          <dgm:prSet phldrT="[文本]" custT="1"/>
          <dgm:spPr/>
          <dgm: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V</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1</m:t>
                            </m:r>
                          </m:sub>
                        </m:sSub>
                      </m:num>
                      <m:den>
                        <m:r>
                          <a:rPr lang="en-US" altLang="zh-CN" sz="2000" b="0" i="1" smtClean="0">
                            <a:latin typeface="Cambria Math" panose="02040503050406030204" pitchFamily="18" charset="0"/>
                          </a:rPr>
                          <m:t>1+</m:t>
                        </m:r>
                        <m:r>
                          <m:rPr>
                            <m:sty m:val="p"/>
                          </m:rPr>
                          <a:rPr lang="en-US" altLang="zh-CN" sz="2000" b="0" i="1" smtClean="0">
                            <a:latin typeface="Cambria Math" panose="02040503050406030204" pitchFamily="18" charset="0"/>
                          </a:rPr>
                          <m:t>Y</m:t>
                        </m:r>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a:rPr lang="en-US" altLang="zh-CN" sz="2000" b="0" i="1" smtClean="0">
                                <a:latin typeface="Cambria Math" panose="02040503050406030204" pitchFamily="18" charset="0"/>
                              </a:rPr>
                              <m:t>2</m:t>
                            </m:r>
                          </m:sub>
                        </m:sSub>
                      </m:num>
                      <m:den>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r>
                                  <m:rPr>
                                    <m:sty m:val="p"/>
                                  </m:rPr>
                                  <a:rPr lang="en-US" altLang="zh-CN" sz="2000" b="0" i="1" smtClean="0">
                                    <a:latin typeface="Cambria Math" panose="02040503050406030204" pitchFamily="18" charset="0"/>
                                  </a:rPr>
                                  <m:t>Y</m:t>
                                </m:r>
                              </m:e>
                            </m:d>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m:rPr>
                                <m:sty m:val="p"/>
                              </m:rPr>
                              <a:rPr lang="en-US" altLang="zh-CN" sz="2000" b="0" i="1" smtClean="0">
                                <a:latin typeface="Cambria Math" panose="02040503050406030204" pitchFamily="18" charset="0"/>
                              </a:rPr>
                              <m:t>A</m:t>
                            </m:r>
                          </m:e>
                          <m:sub>
                            <m:r>
                              <m:rPr>
                                <m:sty m:val="p"/>
                              </m:rPr>
                              <a:rPr lang="en-US" altLang="zh-CN" sz="2000" b="0" i="1" smtClean="0">
                                <a:latin typeface="Cambria Math" panose="02040503050406030204" pitchFamily="18" charset="0"/>
                              </a:rPr>
                              <m:t>n</m:t>
                            </m:r>
                          </m:sub>
                        </m:sSub>
                      </m:num>
                      <m:den>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r>
                                  <m:rPr>
                                    <m:sty m:val="p"/>
                                  </m:rPr>
                                  <a:rPr lang="en-US" altLang="zh-CN" sz="2000" b="0" i="1" smtClean="0">
                                    <a:latin typeface="Cambria Math" panose="02040503050406030204" pitchFamily="18" charset="0"/>
                                  </a:rPr>
                                  <m:t>Y</m:t>
                                </m:r>
                              </m:e>
                            </m:d>
                          </m:e>
                          <m:sup>
                            <m:r>
                              <m:rPr>
                                <m:sty m:val="p"/>
                              </m:rPr>
                              <a:rPr lang="en-US" altLang="zh-CN" sz="2000" b="0" i="1" smtClean="0">
                                <a:latin typeface="Cambria Math" panose="02040503050406030204" pitchFamily="18" charset="0"/>
                              </a:rPr>
                              <m:t>n</m:t>
                            </m:r>
                          </m:sup>
                        </m:sSup>
                      </m:den>
                    </m:f>
                    <m:r>
                      <a:rPr lang="en-US" altLang="zh-CN" sz="2000" b="0" i="1" smtClean="0">
                        <a:latin typeface="Cambria Math" panose="02040503050406030204" pitchFamily="18" charset="0"/>
                      </a:rPr>
                      <m:t>+…</m:t>
                    </m:r>
                  </m:oMath>
                </m:oMathPara>
              </a14:m>
              <a:endParaRPr lang="zh-CN" altLang="en-US" sz="2000" dirty="0"/>
            </a:p>
          </dgm:t>
        </dgm:pt>
      </mc:Choice>
      <mc:Fallback xmlns="">
        <dgm:pt modelId="{B905BA05-5DED-C64E-9EAE-4E51A9CD5CFD}">
          <dgm:prSet phldrT="[文本]" custT="1"/>
          <dgm:spPr/>
          <dgm:t>
            <a:bodyPr/>
            <a:lstStyle/>
            <a:p>
              <a:r>
                <a:rPr lang="en-US" altLang="zh-CN" sz="2000" i="0">
                  <a:latin typeface="Cambria Math" panose="02040503050406030204" pitchFamily="18" charset="0"/>
                </a:rPr>
                <a:t>V</a:t>
              </a:r>
              <a:r>
                <a:rPr lang="en-US" altLang="zh-CN" sz="2000" b="0" i="0">
                  <a:latin typeface="Cambria Math" panose="02040503050406030204" pitchFamily="18" charset="0"/>
                </a:rPr>
                <a:t>=A_1/(1+Y)+A_2/(1+Y)^2 ……+A_n/(1+Y)^n +…</a:t>
              </a:r>
              <a:endParaRPr lang="zh-CN" altLang="en-US" sz="2000" dirty="0"/>
            </a:p>
          </dgm:t>
        </dgm:pt>
      </mc:Fallback>
    </mc:AlternateContent>
    <dgm:pt modelId="{B479FE5F-4B53-6145-B546-478CD7BC41D5}" type="parTrans" cxnId="{5C5191F5-FB06-B14C-9B94-FA31FE25852F}">
      <dgm:prSet/>
      <dgm:spPr/>
      <dgm:t>
        <a:bodyPr/>
        <a:lstStyle/>
        <a:p>
          <a:endParaRPr lang="zh-CN" altLang="en-US"/>
        </a:p>
      </dgm:t>
    </dgm:pt>
    <dgm:pt modelId="{858814F5-992A-4D4C-A7B0-6160D071C1E9}" type="sibTrans" cxnId="{5C5191F5-FB06-B14C-9B94-FA31FE25852F}">
      <dgm:prSet/>
      <dgm:spPr/>
      <dgm:t>
        <a:bodyPr/>
        <a:lstStyle/>
        <a:p>
          <a:endParaRPr lang="zh-CN" altLang="en-US"/>
        </a:p>
      </dgm:t>
    </dgm:pt>
    <dgm:pt modelId="{8A5CDBD8-309A-2F4E-AB95-5A173B72A4B4}">
      <dgm:prSet phldrT="[文本]" custT="1"/>
      <dgm:spPr/>
      <dgm:t>
        <a:bodyPr/>
        <a:lstStyle/>
        <a:p>
          <a:endParaRPr lang="zh-CN" altLang="en-US" sz="2000" dirty="0"/>
        </a:p>
      </dgm:t>
    </dgm:pt>
    <dgm:pt modelId="{47893BEB-A233-7644-8DE4-062EEF0DEF26}" type="parTrans" cxnId="{0105990F-6ED3-1644-8ACD-6F17DB19DDA4}">
      <dgm:prSet/>
      <dgm:spPr/>
      <dgm:t>
        <a:bodyPr/>
        <a:lstStyle/>
        <a:p>
          <a:endParaRPr lang="zh-CN" altLang="en-US"/>
        </a:p>
      </dgm:t>
    </dgm:pt>
    <dgm:pt modelId="{62B78D83-06AB-0045-A5B7-0C2172C491BD}" type="sibTrans" cxnId="{0105990F-6ED3-1644-8ACD-6F17DB19DDA4}">
      <dgm:prSet/>
      <dgm:spPr/>
      <dgm:t>
        <a:bodyPr/>
        <a:lstStyle/>
        <a:p>
          <a:endParaRPr lang="zh-CN" altLang="en-US"/>
        </a:p>
      </dgm:t>
    </dgm:pt>
    <dgm:pt modelId="{E57DC0E8-71C1-A140-A252-D63890CC2A51}" type="pres">
      <dgm:prSet presAssocID="{97C5ED4A-64A4-A944-B3F2-3769F77AE2C8}" presName="Name0" presStyleCnt="0">
        <dgm:presLayoutVars>
          <dgm:dir/>
          <dgm:animLvl val="lvl"/>
          <dgm:resizeHandles val="exact"/>
        </dgm:presLayoutVars>
      </dgm:prSet>
      <dgm:spPr/>
    </dgm:pt>
    <dgm:pt modelId="{A126600F-090E-AB46-AA01-23ADD83DF322}" type="pres">
      <dgm:prSet presAssocID="{A9D1C0A8-826C-5F4D-B79D-DA59D418E1C7}" presName="linNode" presStyleCnt="0"/>
      <dgm:spPr/>
    </dgm:pt>
    <dgm:pt modelId="{31B43699-18F6-3845-A725-B895A7C9DF9B}" type="pres">
      <dgm:prSet presAssocID="{A9D1C0A8-826C-5F4D-B79D-DA59D418E1C7}" presName="parentText" presStyleLbl="node1" presStyleIdx="0" presStyleCnt="3">
        <dgm:presLayoutVars>
          <dgm:chMax val="1"/>
          <dgm:bulletEnabled val="1"/>
        </dgm:presLayoutVars>
      </dgm:prSet>
      <dgm:spPr/>
    </dgm:pt>
    <dgm:pt modelId="{B728F536-1A11-5946-B31E-4D46CC3CF8B6}" type="pres">
      <dgm:prSet presAssocID="{A9D1C0A8-826C-5F4D-B79D-DA59D418E1C7}" presName="descendantText" presStyleLbl="alignAccFollowNode1" presStyleIdx="0" presStyleCnt="3">
        <dgm:presLayoutVars>
          <dgm:bulletEnabled val="1"/>
        </dgm:presLayoutVars>
      </dgm:prSet>
      <dgm:spPr/>
    </dgm:pt>
    <dgm:pt modelId="{97373EF8-85F9-6B41-AC4E-BE698D1AF681}" type="pres">
      <dgm:prSet presAssocID="{97150818-76D2-C742-9F65-29BFA92A19A1}" presName="sp" presStyleCnt="0"/>
      <dgm:spPr/>
    </dgm:pt>
    <dgm:pt modelId="{549115D3-212A-DC4F-ADC7-161D570AF895}" type="pres">
      <dgm:prSet presAssocID="{931461C9-2B46-E940-8C49-D471284D96C4}" presName="linNode" presStyleCnt="0"/>
      <dgm:spPr/>
    </dgm:pt>
    <dgm:pt modelId="{1E865BB8-5E6A-284B-8AD6-3845834667BA}" type="pres">
      <dgm:prSet presAssocID="{931461C9-2B46-E940-8C49-D471284D96C4}" presName="parentText" presStyleLbl="node1" presStyleIdx="1" presStyleCnt="3">
        <dgm:presLayoutVars>
          <dgm:chMax val="1"/>
          <dgm:bulletEnabled val="1"/>
        </dgm:presLayoutVars>
      </dgm:prSet>
      <dgm:spPr/>
    </dgm:pt>
    <dgm:pt modelId="{CD4FA8CD-20D7-8647-A864-AFB930175B44}" type="pres">
      <dgm:prSet presAssocID="{931461C9-2B46-E940-8C49-D471284D96C4}" presName="descendantText" presStyleLbl="alignAccFollowNode1" presStyleIdx="1" presStyleCnt="3">
        <dgm:presLayoutVars>
          <dgm:bulletEnabled val="1"/>
        </dgm:presLayoutVars>
      </dgm:prSet>
      <dgm:spPr/>
    </dgm:pt>
    <dgm:pt modelId="{754F849E-4B24-4D4D-A57F-BAD47A1240A8}" type="pres">
      <dgm:prSet presAssocID="{EB4B440F-AB74-B344-822C-3417D9765ED5}" presName="sp" presStyleCnt="0"/>
      <dgm:spPr/>
    </dgm:pt>
    <dgm:pt modelId="{B0C2E9AD-3C61-ED44-9C73-6940B5A7DE67}" type="pres">
      <dgm:prSet presAssocID="{3538E2DC-9F22-3643-88C2-2113C208C9F4}" presName="linNode" presStyleCnt="0"/>
      <dgm:spPr/>
    </dgm:pt>
    <dgm:pt modelId="{B0E30B70-84E2-6048-AE20-2D22AE68C89E}" type="pres">
      <dgm:prSet presAssocID="{3538E2DC-9F22-3643-88C2-2113C208C9F4}" presName="parentText" presStyleLbl="node1" presStyleIdx="2" presStyleCnt="3">
        <dgm:presLayoutVars>
          <dgm:chMax val="1"/>
          <dgm:bulletEnabled val="1"/>
        </dgm:presLayoutVars>
      </dgm:prSet>
      <dgm:spPr/>
    </dgm:pt>
    <dgm:pt modelId="{C0FAAAF3-150E-2441-88F7-8DB86F30ADB4}" type="pres">
      <dgm:prSet presAssocID="{3538E2DC-9F22-3643-88C2-2113C208C9F4}" presName="descendantText" presStyleLbl="alignAccFollowNode1" presStyleIdx="2" presStyleCnt="3" custScaleY="186211">
        <dgm:presLayoutVars>
          <dgm:bulletEnabled val="1"/>
        </dgm:presLayoutVars>
      </dgm:prSet>
      <dgm:spPr/>
    </dgm:pt>
  </dgm:ptLst>
  <dgm:cxnLst>
    <dgm:cxn modelId="{EB402A0D-D0AE-0545-9068-24639582909D}" type="presOf" srcId="{A9D1C0A8-826C-5F4D-B79D-DA59D418E1C7}" destId="{31B43699-18F6-3845-A725-B895A7C9DF9B}" srcOrd="0" destOrd="0" presId="urn:microsoft.com/office/officeart/2005/8/layout/vList5"/>
    <dgm:cxn modelId="{0105990F-6ED3-1644-8ACD-6F17DB19DDA4}" srcId="{3538E2DC-9F22-3643-88C2-2113C208C9F4}" destId="{8A5CDBD8-309A-2F4E-AB95-5A173B72A4B4}" srcOrd="2" destOrd="0" parTransId="{47893BEB-A233-7644-8DE4-062EEF0DEF26}" sibTransId="{62B78D83-06AB-0045-A5B7-0C2172C491BD}"/>
    <dgm:cxn modelId="{5AE4AA0F-8EDA-7745-8309-10D14D661910}" srcId="{A9D1C0A8-826C-5F4D-B79D-DA59D418E1C7}" destId="{B6ACF858-AB41-FF41-9B9B-FB48D138687E}" srcOrd="0" destOrd="0" parTransId="{7BC7BD57-96CB-594C-AEC0-5C7A9320B8AC}" sibTransId="{1014A2E0-9B99-A144-B425-6B11A47C5A81}"/>
    <dgm:cxn modelId="{A1217D55-5CEE-F342-9773-D5EAE779E1EA}" srcId="{97C5ED4A-64A4-A944-B3F2-3769F77AE2C8}" destId="{A9D1C0A8-826C-5F4D-B79D-DA59D418E1C7}" srcOrd="0" destOrd="0" parTransId="{2D8D7A51-E58C-CA4A-A190-7BC1E81E3870}" sibTransId="{97150818-76D2-C742-9F65-29BFA92A19A1}"/>
    <dgm:cxn modelId="{5BBD9356-E23B-444B-B41C-A88D8A78E9BF}" type="presOf" srcId="{7A29FDB5-5A3C-B04A-BE85-E48D70049206}" destId="{CD4FA8CD-20D7-8647-A864-AFB930175B44}" srcOrd="0" destOrd="0" presId="urn:microsoft.com/office/officeart/2005/8/layout/vList5"/>
    <dgm:cxn modelId="{0E56E371-70D6-1041-8FBD-E74B8AD93DA1}" srcId="{97C5ED4A-64A4-A944-B3F2-3769F77AE2C8}" destId="{931461C9-2B46-E940-8C49-D471284D96C4}" srcOrd="1" destOrd="0" parTransId="{9C3AD731-E0AF-8B40-BEB7-420AC2E9A43C}" sibTransId="{EB4B440F-AB74-B344-822C-3417D9765ED5}"/>
    <dgm:cxn modelId="{FDD6FB71-E610-6145-AF2A-FBEDF7C299B5}" type="presOf" srcId="{97C5ED4A-64A4-A944-B3F2-3769F77AE2C8}" destId="{E57DC0E8-71C1-A140-A252-D63890CC2A51}" srcOrd="0" destOrd="0" presId="urn:microsoft.com/office/officeart/2005/8/layout/vList5"/>
    <dgm:cxn modelId="{50DF5284-46EE-4C4B-93A9-9E083183B824}" srcId="{97C5ED4A-64A4-A944-B3F2-3769F77AE2C8}" destId="{3538E2DC-9F22-3643-88C2-2113C208C9F4}" srcOrd="2" destOrd="0" parTransId="{21AD5C6F-8EA1-984C-AF7A-7C98EAFCD260}" sibTransId="{070C67F0-0CCF-2545-B6AC-F42B6C2AC834}"/>
    <dgm:cxn modelId="{6D1F5790-4EEF-FF4A-8BD4-D63EE4A6AF0A}" type="presOf" srcId="{8A5CDBD8-309A-2F4E-AB95-5A173B72A4B4}" destId="{C0FAAAF3-150E-2441-88F7-8DB86F30ADB4}" srcOrd="0" destOrd="2" presId="urn:microsoft.com/office/officeart/2005/8/layout/vList5"/>
    <dgm:cxn modelId="{A61A1895-3826-0347-98CE-D89F03890787}" type="presOf" srcId="{B6ACF858-AB41-FF41-9B9B-FB48D138687E}" destId="{B728F536-1A11-5946-B31E-4D46CC3CF8B6}" srcOrd="0" destOrd="0" presId="urn:microsoft.com/office/officeart/2005/8/layout/vList5"/>
    <dgm:cxn modelId="{6F1012A5-61AA-8A44-93B3-3A0A99990FA4}" type="presOf" srcId="{5F2346E2-146C-394F-9FF9-059FA639C018}" destId="{C0FAAAF3-150E-2441-88F7-8DB86F30ADB4}" srcOrd="0" destOrd="0" presId="urn:microsoft.com/office/officeart/2005/8/layout/vList5"/>
    <dgm:cxn modelId="{346103AB-C323-1A49-ABFF-79549F7868DD}" type="presOf" srcId="{B905BA05-5DED-C64E-9EAE-4E51A9CD5CFD}" destId="{C0FAAAF3-150E-2441-88F7-8DB86F30ADB4}" srcOrd="0" destOrd="1" presId="urn:microsoft.com/office/officeart/2005/8/layout/vList5"/>
    <dgm:cxn modelId="{69DAB4B6-0AE2-8A4F-A5C5-BE85EEB230F0}" type="presOf" srcId="{3538E2DC-9F22-3643-88C2-2113C208C9F4}" destId="{B0E30B70-84E2-6048-AE20-2D22AE68C89E}" srcOrd="0" destOrd="0" presId="urn:microsoft.com/office/officeart/2005/8/layout/vList5"/>
    <dgm:cxn modelId="{121D77C4-A244-714B-A02B-B9C95D08E0F8}" type="presOf" srcId="{931461C9-2B46-E940-8C49-D471284D96C4}" destId="{1E865BB8-5E6A-284B-8AD6-3845834667BA}" srcOrd="0" destOrd="0" presId="urn:microsoft.com/office/officeart/2005/8/layout/vList5"/>
    <dgm:cxn modelId="{454243E3-93B6-1846-B5E9-810AB83F8CB8}" srcId="{931461C9-2B46-E940-8C49-D471284D96C4}" destId="{7A29FDB5-5A3C-B04A-BE85-E48D70049206}" srcOrd="0" destOrd="0" parTransId="{10E2DF0F-0A63-BF48-83E4-6E001F45EF3D}" sibTransId="{05C1E69B-BF81-5A49-B6F0-466C5762DACC}"/>
    <dgm:cxn modelId="{300D5BEA-718D-D844-B347-F3AD9D01448E}" srcId="{3538E2DC-9F22-3643-88C2-2113C208C9F4}" destId="{5F2346E2-146C-394F-9FF9-059FA639C018}" srcOrd="0" destOrd="0" parTransId="{DE3DB384-C99C-A641-934F-EF2ADB7B9795}" sibTransId="{C8993920-A169-434E-A9B4-63A9678D2FD8}"/>
    <dgm:cxn modelId="{5C5191F5-FB06-B14C-9B94-FA31FE25852F}" srcId="{3538E2DC-9F22-3643-88C2-2113C208C9F4}" destId="{B905BA05-5DED-C64E-9EAE-4E51A9CD5CFD}" srcOrd="1" destOrd="0" parTransId="{B479FE5F-4B53-6145-B546-478CD7BC41D5}" sibTransId="{858814F5-992A-4D4C-A7B0-6160D071C1E9}"/>
    <dgm:cxn modelId="{3C45B2C9-4F17-344B-8A94-03DA85B664FB}" type="presParOf" srcId="{E57DC0E8-71C1-A140-A252-D63890CC2A51}" destId="{A126600F-090E-AB46-AA01-23ADD83DF322}" srcOrd="0" destOrd="0" presId="urn:microsoft.com/office/officeart/2005/8/layout/vList5"/>
    <dgm:cxn modelId="{BDE30CCD-B2CA-1A4C-9A6A-3843DA589053}" type="presParOf" srcId="{A126600F-090E-AB46-AA01-23ADD83DF322}" destId="{31B43699-18F6-3845-A725-B895A7C9DF9B}" srcOrd="0" destOrd="0" presId="urn:microsoft.com/office/officeart/2005/8/layout/vList5"/>
    <dgm:cxn modelId="{188C3FF9-988D-5F4E-9382-3BC94C256677}" type="presParOf" srcId="{A126600F-090E-AB46-AA01-23ADD83DF322}" destId="{B728F536-1A11-5946-B31E-4D46CC3CF8B6}" srcOrd="1" destOrd="0" presId="urn:microsoft.com/office/officeart/2005/8/layout/vList5"/>
    <dgm:cxn modelId="{280D4F24-D6FE-7D43-A83C-20DD04D11D9F}" type="presParOf" srcId="{E57DC0E8-71C1-A140-A252-D63890CC2A51}" destId="{97373EF8-85F9-6B41-AC4E-BE698D1AF681}" srcOrd="1" destOrd="0" presId="urn:microsoft.com/office/officeart/2005/8/layout/vList5"/>
    <dgm:cxn modelId="{8C6064A4-4226-B846-BBCE-3D58B4475E1C}" type="presParOf" srcId="{E57DC0E8-71C1-A140-A252-D63890CC2A51}" destId="{549115D3-212A-DC4F-ADC7-161D570AF895}" srcOrd="2" destOrd="0" presId="urn:microsoft.com/office/officeart/2005/8/layout/vList5"/>
    <dgm:cxn modelId="{9F877B34-12AC-5348-A5E4-26D49F39AD69}" type="presParOf" srcId="{549115D3-212A-DC4F-ADC7-161D570AF895}" destId="{1E865BB8-5E6A-284B-8AD6-3845834667BA}" srcOrd="0" destOrd="0" presId="urn:microsoft.com/office/officeart/2005/8/layout/vList5"/>
    <dgm:cxn modelId="{ACB2BEE9-1E3A-C043-83FA-02528ED8ADB2}" type="presParOf" srcId="{549115D3-212A-DC4F-ADC7-161D570AF895}" destId="{CD4FA8CD-20D7-8647-A864-AFB930175B44}" srcOrd="1" destOrd="0" presId="urn:microsoft.com/office/officeart/2005/8/layout/vList5"/>
    <dgm:cxn modelId="{3290B085-3DF5-5D41-9748-8430C41DE0D9}" type="presParOf" srcId="{E57DC0E8-71C1-A140-A252-D63890CC2A51}" destId="{754F849E-4B24-4D4D-A57F-BAD47A1240A8}" srcOrd="3" destOrd="0" presId="urn:microsoft.com/office/officeart/2005/8/layout/vList5"/>
    <dgm:cxn modelId="{F076903C-DBEC-234B-B20C-08C939BBAA4A}" type="presParOf" srcId="{E57DC0E8-71C1-A140-A252-D63890CC2A51}" destId="{B0C2E9AD-3C61-ED44-9C73-6940B5A7DE67}" srcOrd="4" destOrd="0" presId="urn:microsoft.com/office/officeart/2005/8/layout/vList5"/>
    <dgm:cxn modelId="{81CF0762-5DC5-004E-9C8E-3BF890112ECD}" type="presParOf" srcId="{B0C2E9AD-3C61-ED44-9C73-6940B5A7DE67}" destId="{B0E30B70-84E2-6048-AE20-2D22AE68C89E}" srcOrd="0" destOrd="0" presId="urn:microsoft.com/office/officeart/2005/8/layout/vList5"/>
    <dgm:cxn modelId="{67281727-D703-3C43-90FA-97DA31D5B727}" type="presParOf" srcId="{B0C2E9AD-3C61-ED44-9C73-6940B5A7DE67}" destId="{C0FAAAF3-150E-2441-88F7-8DB86F30ADB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0.xml><?xml version="1.0" encoding="utf-8"?>
<dgm:dataModel xmlns:dgm="http://schemas.openxmlformats.org/drawingml/2006/diagram" xmlns:a="http://schemas.openxmlformats.org/drawingml/2006/main">
  <dgm:ptLst>
    <dgm:pt modelId="{97C5ED4A-64A4-A944-B3F2-3769F77AE2C8}"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A9D1C0A8-826C-5F4D-B79D-DA59D418E1C7}">
      <dgm:prSet phldrT="[文本]"/>
      <dgm:spPr/>
      <dgm:t>
        <a:bodyPr/>
        <a:lstStyle/>
        <a:p>
          <a:r>
            <a:rPr lang="zh-CN" altLang="en-US" dirty="0"/>
            <a:t>报酬资本化最一般公式</a:t>
          </a:r>
        </a:p>
      </dgm:t>
    </dgm:pt>
    <dgm:pt modelId="{2D8D7A51-E58C-CA4A-A190-7BC1E81E3870}" type="parTrans" cxnId="{A1217D55-5CEE-F342-9773-D5EAE779E1EA}">
      <dgm:prSet/>
      <dgm:spPr/>
      <dgm:t>
        <a:bodyPr/>
        <a:lstStyle/>
        <a:p>
          <a:endParaRPr lang="zh-CN" altLang="en-US"/>
        </a:p>
      </dgm:t>
    </dgm:pt>
    <dgm:pt modelId="{97150818-76D2-C742-9F65-29BFA92A19A1}" type="sibTrans" cxnId="{A1217D55-5CEE-F342-9773-D5EAE779E1EA}">
      <dgm:prSet/>
      <dgm:spPr/>
      <dgm:t>
        <a:bodyPr/>
        <a:lstStyle/>
        <a:p>
          <a:endParaRPr lang="zh-CN" altLang="en-US"/>
        </a:p>
      </dgm:t>
    </dgm:pt>
    <dgm:pt modelId="{B6ACF858-AB41-FF41-9B9B-FB48D138687E}">
      <dgm:prSet phldrT="[文本]" custT="1"/>
      <dgm:spPr>
        <a:blipFill>
          <a:blip xmlns:r="http://schemas.openxmlformats.org/officeDocument/2006/relationships" r:embed="rId1"/>
          <a:stretch>
            <a:fillRect/>
          </a:stretch>
        </a:blipFill>
      </dgm:spPr>
      <dgm:t>
        <a:bodyPr/>
        <a:lstStyle/>
        <a:p>
          <a:r>
            <a:rPr lang="zh-CN" altLang="en-US">
              <a:noFill/>
            </a:rPr>
            <a:t> </a:t>
          </a:r>
        </a:p>
      </dgm:t>
    </dgm:pt>
    <dgm:pt modelId="{7BC7BD57-96CB-594C-AEC0-5C7A9320B8AC}" type="parTrans" cxnId="{5AE4AA0F-8EDA-7745-8309-10D14D661910}">
      <dgm:prSet/>
      <dgm:spPr/>
      <dgm:t>
        <a:bodyPr/>
        <a:lstStyle/>
        <a:p>
          <a:endParaRPr lang="zh-CN" altLang="en-US"/>
        </a:p>
      </dgm:t>
    </dgm:pt>
    <dgm:pt modelId="{1014A2E0-9B99-A144-B425-6B11A47C5A81}" type="sibTrans" cxnId="{5AE4AA0F-8EDA-7745-8309-10D14D661910}">
      <dgm:prSet/>
      <dgm:spPr/>
      <dgm:t>
        <a:bodyPr/>
        <a:lstStyle/>
        <a:p>
          <a:endParaRPr lang="zh-CN" altLang="en-US"/>
        </a:p>
      </dgm:t>
    </dgm:pt>
    <dgm:pt modelId="{931461C9-2B46-E940-8C49-D471284D96C4}">
      <dgm:prSet phldrT="[文本]"/>
      <dgm:spPr/>
      <dgm:t>
        <a:bodyPr/>
        <a:lstStyle/>
        <a:p>
          <a:r>
            <a:rPr lang="zh-CN" altLang="en-US" dirty="0"/>
            <a:t>最一般形式演变：报酬率不变，净收益变化的情况</a:t>
          </a:r>
        </a:p>
      </dgm:t>
    </dgm:pt>
    <dgm:pt modelId="{9C3AD731-E0AF-8B40-BEB7-420AC2E9A43C}" type="parTrans" cxnId="{0E56E371-70D6-1041-8FBD-E74B8AD93DA1}">
      <dgm:prSet/>
      <dgm:spPr/>
      <dgm:t>
        <a:bodyPr/>
        <a:lstStyle/>
        <a:p>
          <a:endParaRPr lang="zh-CN" altLang="en-US"/>
        </a:p>
      </dgm:t>
    </dgm:pt>
    <dgm:pt modelId="{EB4B440F-AB74-B344-822C-3417D9765ED5}" type="sibTrans" cxnId="{0E56E371-70D6-1041-8FBD-E74B8AD93DA1}">
      <dgm:prSet/>
      <dgm:spPr/>
      <dgm:t>
        <a:bodyPr/>
        <a:lstStyle/>
        <a:p>
          <a:endParaRPr lang="zh-CN" altLang="en-US"/>
        </a:p>
      </dgm:t>
    </dgm:pt>
    <dgm:pt modelId="{7A29FDB5-5A3C-B04A-BE85-E48D70049206}">
      <dgm:prSet phldrT="[文本]" custT="1"/>
      <dgm:spPr>
        <a:blipFill>
          <a:blip xmlns:r="http://schemas.openxmlformats.org/officeDocument/2006/relationships" r:embed="rId2"/>
          <a:stretch>
            <a:fillRect/>
          </a:stretch>
        </a:blipFill>
      </dgm:spPr>
      <dgm:t>
        <a:bodyPr/>
        <a:lstStyle/>
        <a:p>
          <a:r>
            <a:rPr lang="zh-CN" altLang="en-US">
              <a:noFill/>
            </a:rPr>
            <a:t> </a:t>
          </a:r>
        </a:p>
      </dgm:t>
    </dgm:pt>
    <dgm:pt modelId="{10E2DF0F-0A63-BF48-83E4-6E001F45EF3D}" type="parTrans" cxnId="{454243E3-93B6-1846-B5E9-810AB83F8CB8}">
      <dgm:prSet/>
      <dgm:spPr/>
      <dgm:t>
        <a:bodyPr/>
        <a:lstStyle/>
        <a:p>
          <a:endParaRPr lang="zh-CN" altLang="en-US"/>
        </a:p>
      </dgm:t>
    </dgm:pt>
    <dgm:pt modelId="{05C1E69B-BF81-5A49-B6F0-466C5762DACC}" type="sibTrans" cxnId="{454243E3-93B6-1846-B5E9-810AB83F8CB8}">
      <dgm:prSet/>
      <dgm:spPr/>
      <dgm:t>
        <a:bodyPr/>
        <a:lstStyle/>
        <a:p>
          <a:endParaRPr lang="zh-CN" altLang="en-US"/>
        </a:p>
      </dgm:t>
    </dgm:pt>
    <dgm:pt modelId="{3538E2DC-9F22-3643-88C2-2113C208C9F4}">
      <dgm:prSet phldrT="[文本]"/>
      <dgm:spPr/>
      <dgm:t>
        <a:bodyPr/>
        <a:lstStyle/>
        <a:p>
          <a:r>
            <a:rPr lang="zh-CN" altLang="en-US" dirty="0"/>
            <a:t>最一般形式演变：无限年</a:t>
          </a:r>
        </a:p>
      </dgm:t>
    </dgm:pt>
    <dgm:pt modelId="{21AD5C6F-8EA1-984C-AF7A-7C98EAFCD260}" type="parTrans" cxnId="{50DF5284-46EE-4C4B-93A9-9E083183B824}">
      <dgm:prSet/>
      <dgm:spPr/>
      <dgm:t>
        <a:bodyPr/>
        <a:lstStyle/>
        <a:p>
          <a:endParaRPr lang="zh-CN" altLang="en-US"/>
        </a:p>
      </dgm:t>
    </dgm:pt>
    <dgm:pt modelId="{070C67F0-0CCF-2545-B6AC-F42B6C2AC834}" type="sibTrans" cxnId="{50DF5284-46EE-4C4B-93A9-9E083183B824}">
      <dgm:prSet/>
      <dgm:spPr/>
      <dgm:t>
        <a:bodyPr/>
        <a:lstStyle/>
        <a:p>
          <a:endParaRPr lang="zh-CN" altLang="en-US"/>
        </a:p>
      </dgm:t>
    </dgm:pt>
    <dgm:pt modelId="{5F2346E2-146C-394F-9FF9-059FA639C018}">
      <dgm:prSet phldrT="[文本]" custT="1"/>
      <dgm:spPr>
        <a:blipFill>
          <a:blip xmlns:r="http://schemas.openxmlformats.org/officeDocument/2006/relationships" r:embed="rId3"/>
          <a:stretch>
            <a:fillRect/>
          </a:stretch>
        </a:blipFill>
      </dgm:spPr>
      <dgm:t>
        <a:bodyPr/>
        <a:lstStyle/>
        <a:p>
          <a:r>
            <a:rPr lang="zh-CN" altLang="en-US">
              <a:noFill/>
            </a:rPr>
            <a:t> </a:t>
          </a:r>
        </a:p>
      </dgm:t>
    </dgm:pt>
    <dgm:pt modelId="{DE3DB384-C99C-A641-934F-EF2ADB7B9795}" type="parTrans" cxnId="{300D5BEA-718D-D844-B347-F3AD9D01448E}">
      <dgm:prSet/>
      <dgm:spPr/>
      <dgm:t>
        <a:bodyPr/>
        <a:lstStyle/>
        <a:p>
          <a:endParaRPr lang="zh-CN" altLang="en-US"/>
        </a:p>
      </dgm:t>
    </dgm:pt>
    <dgm:pt modelId="{C8993920-A169-434E-A9B4-63A9678D2FD8}" type="sibTrans" cxnId="{300D5BEA-718D-D844-B347-F3AD9D01448E}">
      <dgm:prSet/>
      <dgm:spPr/>
      <dgm:t>
        <a:bodyPr/>
        <a:lstStyle/>
        <a:p>
          <a:endParaRPr lang="zh-CN" altLang="en-US"/>
        </a:p>
      </dgm:t>
    </dgm:pt>
    <dgm:pt modelId="{B905BA05-5DED-C64E-9EAE-4E51A9CD5CFD}">
      <dgm:prSet phldrT="[文本]" custT="1"/>
      <dgm:spPr/>
      <dgm:t>
        <a:bodyPr/>
        <a:lstStyle/>
        <a:p>
          <a:r>
            <a:rPr lang="zh-CN" altLang="en-US">
              <a:noFill/>
            </a:rPr>
            <a:t> </a:t>
          </a:r>
        </a:p>
      </dgm:t>
    </dgm:pt>
    <dgm:pt modelId="{B479FE5F-4B53-6145-B546-478CD7BC41D5}" type="parTrans" cxnId="{5C5191F5-FB06-B14C-9B94-FA31FE25852F}">
      <dgm:prSet/>
      <dgm:spPr/>
      <dgm:t>
        <a:bodyPr/>
        <a:lstStyle/>
        <a:p>
          <a:endParaRPr lang="zh-CN" altLang="en-US"/>
        </a:p>
      </dgm:t>
    </dgm:pt>
    <dgm:pt modelId="{858814F5-992A-4D4C-A7B0-6160D071C1E9}" type="sibTrans" cxnId="{5C5191F5-FB06-B14C-9B94-FA31FE25852F}">
      <dgm:prSet/>
      <dgm:spPr/>
      <dgm:t>
        <a:bodyPr/>
        <a:lstStyle/>
        <a:p>
          <a:endParaRPr lang="zh-CN" altLang="en-US"/>
        </a:p>
      </dgm:t>
    </dgm:pt>
    <dgm:pt modelId="{8A5CDBD8-309A-2F4E-AB95-5A173B72A4B4}">
      <dgm:prSet phldrT="[文本]" custT="1"/>
      <dgm:spPr/>
      <dgm:t>
        <a:bodyPr/>
        <a:lstStyle/>
        <a:p>
          <a:r>
            <a:rPr lang="zh-CN" altLang="en-US">
              <a:noFill/>
            </a:rPr>
            <a:t> </a:t>
          </a:r>
        </a:p>
      </dgm:t>
    </dgm:pt>
    <dgm:pt modelId="{47893BEB-A233-7644-8DE4-062EEF0DEF26}" type="parTrans" cxnId="{0105990F-6ED3-1644-8ACD-6F17DB19DDA4}">
      <dgm:prSet/>
      <dgm:spPr/>
      <dgm:t>
        <a:bodyPr/>
        <a:lstStyle/>
        <a:p>
          <a:endParaRPr lang="zh-CN" altLang="en-US"/>
        </a:p>
      </dgm:t>
    </dgm:pt>
    <dgm:pt modelId="{62B78D83-06AB-0045-A5B7-0C2172C491BD}" type="sibTrans" cxnId="{0105990F-6ED3-1644-8ACD-6F17DB19DDA4}">
      <dgm:prSet/>
      <dgm:spPr/>
      <dgm:t>
        <a:bodyPr/>
        <a:lstStyle/>
        <a:p>
          <a:endParaRPr lang="zh-CN" altLang="en-US"/>
        </a:p>
      </dgm:t>
    </dgm:pt>
    <dgm:pt modelId="{E57DC0E8-71C1-A140-A252-D63890CC2A51}" type="pres">
      <dgm:prSet presAssocID="{97C5ED4A-64A4-A944-B3F2-3769F77AE2C8}" presName="Name0" presStyleCnt="0">
        <dgm:presLayoutVars>
          <dgm:dir/>
          <dgm:animLvl val="lvl"/>
          <dgm:resizeHandles val="exact"/>
        </dgm:presLayoutVars>
      </dgm:prSet>
      <dgm:spPr/>
    </dgm:pt>
    <dgm:pt modelId="{A126600F-090E-AB46-AA01-23ADD83DF322}" type="pres">
      <dgm:prSet presAssocID="{A9D1C0A8-826C-5F4D-B79D-DA59D418E1C7}" presName="linNode" presStyleCnt="0"/>
      <dgm:spPr/>
    </dgm:pt>
    <dgm:pt modelId="{31B43699-18F6-3845-A725-B895A7C9DF9B}" type="pres">
      <dgm:prSet presAssocID="{A9D1C0A8-826C-5F4D-B79D-DA59D418E1C7}" presName="parentText" presStyleLbl="node1" presStyleIdx="0" presStyleCnt="3">
        <dgm:presLayoutVars>
          <dgm:chMax val="1"/>
          <dgm:bulletEnabled val="1"/>
        </dgm:presLayoutVars>
      </dgm:prSet>
      <dgm:spPr/>
    </dgm:pt>
    <dgm:pt modelId="{B728F536-1A11-5946-B31E-4D46CC3CF8B6}" type="pres">
      <dgm:prSet presAssocID="{A9D1C0A8-826C-5F4D-B79D-DA59D418E1C7}" presName="descendantText" presStyleLbl="alignAccFollowNode1" presStyleIdx="0" presStyleCnt="3">
        <dgm:presLayoutVars>
          <dgm:bulletEnabled val="1"/>
        </dgm:presLayoutVars>
      </dgm:prSet>
      <dgm:spPr/>
    </dgm:pt>
    <dgm:pt modelId="{97373EF8-85F9-6B41-AC4E-BE698D1AF681}" type="pres">
      <dgm:prSet presAssocID="{97150818-76D2-C742-9F65-29BFA92A19A1}" presName="sp" presStyleCnt="0"/>
      <dgm:spPr/>
    </dgm:pt>
    <dgm:pt modelId="{549115D3-212A-DC4F-ADC7-161D570AF895}" type="pres">
      <dgm:prSet presAssocID="{931461C9-2B46-E940-8C49-D471284D96C4}" presName="linNode" presStyleCnt="0"/>
      <dgm:spPr/>
    </dgm:pt>
    <dgm:pt modelId="{1E865BB8-5E6A-284B-8AD6-3845834667BA}" type="pres">
      <dgm:prSet presAssocID="{931461C9-2B46-E940-8C49-D471284D96C4}" presName="parentText" presStyleLbl="node1" presStyleIdx="1" presStyleCnt="3">
        <dgm:presLayoutVars>
          <dgm:chMax val="1"/>
          <dgm:bulletEnabled val="1"/>
        </dgm:presLayoutVars>
      </dgm:prSet>
      <dgm:spPr/>
    </dgm:pt>
    <dgm:pt modelId="{CD4FA8CD-20D7-8647-A864-AFB930175B44}" type="pres">
      <dgm:prSet presAssocID="{931461C9-2B46-E940-8C49-D471284D96C4}" presName="descendantText" presStyleLbl="alignAccFollowNode1" presStyleIdx="1" presStyleCnt="3">
        <dgm:presLayoutVars>
          <dgm:bulletEnabled val="1"/>
        </dgm:presLayoutVars>
      </dgm:prSet>
      <dgm:spPr/>
    </dgm:pt>
    <dgm:pt modelId="{754F849E-4B24-4D4D-A57F-BAD47A1240A8}" type="pres">
      <dgm:prSet presAssocID="{EB4B440F-AB74-B344-822C-3417D9765ED5}" presName="sp" presStyleCnt="0"/>
      <dgm:spPr/>
    </dgm:pt>
    <dgm:pt modelId="{B0C2E9AD-3C61-ED44-9C73-6940B5A7DE67}" type="pres">
      <dgm:prSet presAssocID="{3538E2DC-9F22-3643-88C2-2113C208C9F4}" presName="linNode" presStyleCnt="0"/>
      <dgm:spPr/>
    </dgm:pt>
    <dgm:pt modelId="{B0E30B70-84E2-6048-AE20-2D22AE68C89E}" type="pres">
      <dgm:prSet presAssocID="{3538E2DC-9F22-3643-88C2-2113C208C9F4}" presName="parentText" presStyleLbl="node1" presStyleIdx="2" presStyleCnt="3">
        <dgm:presLayoutVars>
          <dgm:chMax val="1"/>
          <dgm:bulletEnabled val="1"/>
        </dgm:presLayoutVars>
      </dgm:prSet>
      <dgm:spPr/>
    </dgm:pt>
    <dgm:pt modelId="{C0FAAAF3-150E-2441-88F7-8DB86F30ADB4}" type="pres">
      <dgm:prSet presAssocID="{3538E2DC-9F22-3643-88C2-2113C208C9F4}" presName="descendantText" presStyleLbl="alignAccFollowNode1" presStyleIdx="2" presStyleCnt="3" custScaleY="186211">
        <dgm:presLayoutVars>
          <dgm:bulletEnabled val="1"/>
        </dgm:presLayoutVars>
      </dgm:prSet>
      <dgm:spPr/>
    </dgm:pt>
  </dgm:ptLst>
  <dgm:cxnLst>
    <dgm:cxn modelId="{EB402A0D-D0AE-0545-9068-24639582909D}" type="presOf" srcId="{A9D1C0A8-826C-5F4D-B79D-DA59D418E1C7}" destId="{31B43699-18F6-3845-A725-B895A7C9DF9B}" srcOrd="0" destOrd="0" presId="urn:microsoft.com/office/officeart/2005/8/layout/vList5"/>
    <dgm:cxn modelId="{0105990F-6ED3-1644-8ACD-6F17DB19DDA4}" srcId="{3538E2DC-9F22-3643-88C2-2113C208C9F4}" destId="{8A5CDBD8-309A-2F4E-AB95-5A173B72A4B4}" srcOrd="2" destOrd="0" parTransId="{47893BEB-A233-7644-8DE4-062EEF0DEF26}" sibTransId="{62B78D83-06AB-0045-A5B7-0C2172C491BD}"/>
    <dgm:cxn modelId="{5AE4AA0F-8EDA-7745-8309-10D14D661910}" srcId="{A9D1C0A8-826C-5F4D-B79D-DA59D418E1C7}" destId="{B6ACF858-AB41-FF41-9B9B-FB48D138687E}" srcOrd="0" destOrd="0" parTransId="{7BC7BD57-96CB-594C-AEC0-5C7A9320B8AC}" sibTransId="{1014A2E0-9B99-A144-B425-6B11A47C5A81}"/>
    <dgm:cxn modelId="{A1217D55-5CEE-F342-9773-D5EAE779E1EA}" srcId="{97C5ED4A-64A4-A944-B3F2-3769F77AE2C8}" destId="{A9D1C0A8-826C-5F4D-B79D-DA59D418E1C7}" srcOrd="0" destOrd="0" parTransId="{2D8D7A51-E58C-CA4A-A190-7BC1E81E3870}" sibTransId="{97150818-76D2-C742-9F65-29BFA92A19A1}"/>
    <dgm:cxn modelId="{5BBD9356-E23B-444B-B41C-A88D8A78E9BF}" type="presOf" srcId="{7A29FDB5-5A3C-B04A-BE85-E48D70049206}" destId="{CD4FA8CD-20D7-8647-A864-AFB930175B44}" srcOrd="0" destOrd="0" presId="urn:microsoft.com/office/officeart/2005/8/layout/vList5"/>
    <dgm:cxn modelId="{0E56E371-70D6-1041-8FBD-E74B8AD93DA1}" srcId="{97C5ED4A-64A4-A944-B3F2-3769F77AE2C8}" destId="{931461C9-2B46-E940-8C49-D471284D96C4}" srcOrd="1" destOrd="0" parTransId="{9C3AD731-E0AF-8B40-BEB7-420AC2E9A43C}" sibTransId="{EB4B440F-AB74-B344-822C-3417D9765ED5}"/>
    <dgm:cxn modelId="{FDD6FB71-E610-6145-AF2A-FBEDF7C299B5}" type="presOf" srcId="{97C5ED4A-64A4-A944-B3F2-3769F77AE2C8}" destId="{E57DC0E8-71C1-A140-A252-D63890CC2A51}" srcOrd="0" destOrd="0" presId="urn:microsoft.com/office/officeart/2005/8/layout/vList5"/>
    <dgm:cxn modelId="{50DF5284-46EE-4C4B-93A9-9E083183B824}" srcId="{97C5ED4A-64A4-A944-B3F2-3769F77AE2C8}" destId="{3538E2DC-9F22-3643-88C2-2113C208C9F4}" srcOrd="2" destOrd="0" parTransId="{21AD5C6F-8EA1-984C-AF7A-7C98EAFCD260}" sibTransId="{070C67F0-0CCF-2545-B6AC-F42B6C2AC834}"/>
    <dgm:cxn modelId="{6D1F5790-4EEF-FF4A-8BD4-D63EE4A6AF0A}" type="presOf" srcId="{8A5CDBD8-309A-2F4E-AB95-5A173B72A4B4}" destId="{C0FAAAF3-150E-2441-88F7-8DB86F30ADB4}" srcOrd="0" destOrd="2" presId="urn:microsoft.com/office/officeart/2005/8/layout/vList5"/>
    <dgm:cxn modelId="{A61A1895-3826-0347-98CE-D89F03890787}" type="presOf" srcId="{B6ACF858-AB41-FF41-9B9B-FB48D138687E}" destId="{B728F536-1A11-5946-B31E-4D46CC3CF8B6}" srcOrd="0" destOrd="0" presId="urn:microsoft.com/office/officeart/2005/8/layout/vList5"/>
    <dgm:cxn modelId="{6F1012A5-61AA-8A44-93B3-3A0A99990FA4}" type="presOf" srcId="{5F2346E2-146C-394F-9FF9-059FA639C018}" destId="{C0FAAAF3-150E-2441-88F7-8DB86F30ADB4}" srcOrd="0" destOrd="0" presId="urn:microsoft.com/office/officeart/2005/8/layout/vList5"/>
    <dgm:cxn modelId="{346103AB-C323-1A49-ABFF-79549F7868DD}" type="presOf" srcId="{B905BA05-5DED-C64E-9EAE-4E51A9CD5CFD}" destId="{C0FAAAF3-150E-2441-88F7-8DB86F30ADB4}" srcOrd="0" destOrd="1" presId="urn:microsoft.com/office/officeart/2005/8/layout/vList5"/>
    <dgm:cxn modelId="{69DAB4B6-0AE2-8A4F-A5C5-BE85EEB230F0}" type="presOf" srcId="{3538E2DC-9F22-3643-88C2-2113C208C9F4}" destId="{B0E30B70-84E2-6048-AE20-2D22AE68C89E}" srcOrd="0" destOrd="0" presId="urn:microsoft.com/office/officeart/2005/8/layout/vList5"/>
    <dgm:cxn modelId="{121D77C4-A244-714B-A02B-B9C95D08E0F8}" type="presOf" srcId="{931461C9-2B46-E940-8C49-D471284D96C4}" destId="{1E865BB8-5E6A-284B-8AD6-3845834667BA}" srcOrd="0" destOrd="0" presId="urn:microsoft.com/office/officeart/2005/8/layout/vList5"/>
    <dgm:cxn modelId="{454243E3-93B6-1846-B5E9-810AB83F8CB8}" srcId="{931461C9-2B46-E940-8C49-D471284D96C4}" destId="{7A29FDB5-5A3C-B04A-BE85-E48D70049206}" srcOrd="0" destOrd="0" parTransId="{10E2DF0F-0A63-BF48-83E4-6E001F45EF3D}" sibTransId="{05C1E69B-BF81-5A49-B6F0-466C5762DACC}"/>
    <dgm:cxn modelId="{300D5BEA-718D-D844-B347-F3AD9D01448E}" srcId="{3538E2DC-9F22-3643-88C2-2113C208C9F4}" destId="{5F2346E2-146C-394F-9FF9-059FA639C018}" srcOrd="0" destOrd="0" parTransId="{DE3DB384-C99C-A641-934F-EF2ADB7B9795}" sibTransId="{C8993920-A169-434E-A9B4-63A9678D2FD8}"/>
    <dgm:cxn modelId="{5C5191F5-FB06-B14C-9B94-FA31FE25852F}" srcId="{3538E2DC-9F22-3643-88C2-2113C208C9F4}" destId="{B905BA05-5DED-C64E-9EAE-4E51A9CD5CFD}" srcOrd="1" destOrd="0" parTransId="{B479FE5F-4B53-6145-B546-478CD7BC41D5}" sibTransId="{858814F5-992A-4D4C-A7B0-6160D071C1E9}"/>
    <dgm:cxn modelId="{3C45B2C9-4F17-344B-8A94-03DA85B664FB}" type="presParOf" srcId="{E57DC0E8-71C1-A140-A252-D63890CC2A51}" destId="{A126600F-090E-AB46-AA01-23ADD83DF322}" srcOrd="0" destOrd="0" presId="urn:microsoft.com/office/officeart/2005/8/layout/vList5"/>
    <dgm:cxn modelId="{BDE30CCD-B2CA-1A4C-9A6A-3843DA589053}" type="presParOf" srcId="{A126600F-090E-AB46-AA01-23ADD83DF322}" destId="{31B43699-18F6-3845-A725-B895A7C9DF9B}" srcOrd="0" destOrd="0" presId="urn:microsoft.com/office/officeart/2005/8/layout/vList5"/>
    <dgm:cxn modelId="{188C3FF9-988D-5F4E-9382-3BC94C256677}" type="presParOf" srcId="{A126600F-090E-AB46-AA01-23ADD83DF322}" destId="{B728F536-1A11-5946-B31E-4D46CC3CF8B6}" srcOrd="1" destOrd="0" presId="urn:microsoft.com/office/officeart/2005/8/layout/vList5"/>
    <dgm:cxn modelId="{280D4F24-D6FE-7D43-A83C-20DD04D11D9F}" type="presParOf" srcId="{E57DC0E8-71C1-A140-A252-D63890CC2A51}" destId="{97373EF8-85F9-6B41-AC4E-BE698D1AF681}" srcOrd="1" destOrd="0" presId="urn:microsoft.com/office/officeart/2005/8/layout/vList5"/>
    <dgm:cxn modelId="{8C6064A4-4226-B846-BBCE-3D58B4475E1C}" type="presParOf" srcId="{E57DC0E8-71C1-A140-A252-D63890CC2A51}" destId="{549115D3-212A-DC4F-ADC7-161D570AF895}" srcOrd="2" destOrd="0" presId="urn:microsoft.com/office/officeart/2005/8/layout/vList5"/>
    <dgm:cxn modelId="{9F877B34-12AC-5348-A5E4-26D49F39AD69}" type="presParOf" srcId="{549115D3-212A-DC4F-ADC7-161D570AF895}" destId="{1E865BB8-5E6A-284B-8AD6-3845834667BA}" srcOrd="0" destOrd="0" presId="urn:microsoft.com/office/officeart/2005/8/layout/vList5"/>
    <dgm:cxn modelId="{ACB2BEE9-1E3A-C043-83FA-02528ED8ADB2}" type="presParOf" srcId="{549115D3-212A-DC4F-ADC7-161D570AF895}" destId="{CD4FA8CD-20D7-8647-A864-AFB930175B44}" srcOrd="1" destOrd="0" presId="urn:microsoft.com/office/officeart/2005/8/layout/vList5"/>
    <dgm:cxn modelId="{3290B085-3DF5-5D41-9748-8430C41DE0D9}" type="presParOf" srcId="{E57DC0E8-71C1-A140-A252-D63890CC2A51}" destId="{754F849E-4B24-4D4D-A57F-BAD47A1240A8}" srcOrd="3" destOrd="0" presId="urn:microsoft.com/office/officeart/2005/8/layout/vList5"/>
    <dgm:cxn modelId="{F076903C-DBEC-234B-B20C-08C939BBAA4A}" type="presParOf" srcId="{E57DC0E8-71C1-A140-A252-D63890CC2A51}" destId="{B0C2E9AD-3C61-ED44-9C73-6940B5A7DE67}" srcOrd="4" destOrd="0" presId="urn:microsoft.com/office/officeart/2005/8/layout/vList5"/>
    <dgm:cxn modelId="{81CF0762-5DC5-004E-9C8E-3BF890112ECD}" type="presParOf" srcId="{B0C2E9AD-3C61-ED44-9C73-6940B5A7DE67}" destId="{B0E30B70-84E2-6048-AE20-2D22AE68C89E}" srcOrd="0" destOrd="0" presId="urn:microsoft.com/office/officeart/2005/8/layout/vList5"/>
    <dgm:cxn modelId="{67281727-D703-3C43-90FA-97DA31D5B727}" type="presParOf" srcId="{B0C2E9AD-3C61-ED44-9C73-6940B5A7DE67}" destId="{C0FAAAF3-150E-2441-88F7-8DB86F30ADB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F42913-4896-794F-BE02-DCAFE8AE4E24}"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DE002F00-AB86-9C40-969A-51AA8C690428}">
      <dgm:prSet phldrT="[文本]"/>
      <dgm:spPr/>
      <dgm:t>
        <a:bodyPr/>
        <a:lstStyle/>
        <a:p>
          <a:r>
            <a:rPr lang="zh-CN" altLang="en-US" dirty="0"/>
            <a:t>收益期为有限</a:t>
          </a:r>
        </a:p>
      </dgm:t>
    </dgm:pt>
    <dgm:pt modelId="{6D529979-034D-C543-B751-0C0F385D1C9A}" type="parTrans" cxnId="{F96673EC-FCEF-1842-8639-9F99B1F96E40}">
      <dgm:prSet/>
      <dgm:spPr/>
      <dgm:t>
        <a:bodyPr/>
        <a:lstStyle/>
        <a:p>
          <a:endParaRPr lang="zh-CN" altLang="en-US"/>
        </a:p>
      </dgm:t>
    </dgm:pt>
    <dgm:pt modelId="{A4516E8A-6069-F942-971D-06937BE0F651}" type="sibTrans" cxnId="{F96673EC-FCEF-1842-8639-9F99B1F96E40}">
      <dgm:prSet/>
      <dgm:spPr/>
      <dgm:t>
        <a:bodyPr/>
        <a:lstStyle/>
        <a:p>
          <a:endParaRPr lang="zh-CN" altLang="en-US"/>
        </a:p>
      </dgm:t>
    </dgm:pt>
    <mc:AlternateContent xmlns:mc="http://schemas.openxmlformats.org/markup-compatibility/2006" xmlns:a14="http://schemas.microsoft.com/office/drawing/2010/main">
      <mc:Choice Requires="a14">
        <dgm:pt modelId="{370249FE-33DC-D24C-83FE-A98AA943900C}">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e>
                            </m:d>
                          </m:e>
                          <m:sup>
                            <m:r>
                              <a:rPr lang="en-US" altLang="zh-CN" b="0" i="1" smtClean="0">
                                <a:latin typeface="Cambria Math" panose="02040503050406030204" pitchFamily="18" charset="0"/>
                              </a:rPr>
                              <m:t>2</m:t>
                            </m:r>
                          </m:sup>
                        </m:sSup>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e>
                            </m:d>
                          </m:e>
                          <m:sup>
                            <m:r>
                              <m:rPr>
                                <m:sty m:val="p"/>
                              </m:rPr>
                              <a:rPr lang="en-US" altLang="zh-CN" b="0" i="1" smtClean="0">
                                <a:latin typeface="Cambria Math" panose="02040503050406030204" pitchFamily="18" charset="0"/>
                              </a:rPr>
                              <m:t>n</m:t>
                            </m:r>
                          </m:sup>
                        </m:sSup>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m:rPr>
                            <m:sty m:val="p"/>
                          </m:rPr>
                          <a:rPr lang="en-US" altLang="zh-CN" b="0" i="1" smtClean="0">
                            <a:latin typeface="Cambria Math" panose="02040503050406030204" pitchFamily="18" charset="0"/>
                          </a:rPr>
                          <m:t>Y</m:t>
                        </m:r>
                      </m:den>
                    </m:f>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Y</m:t>
                                    </m:r>
                                  </m:e>
                                </m:d>
                              </m:e>
                              <m:sup>
                                <m:r>
                                  <m:rPr>
                                    <m:sty m:val="p"/>
                                  </m:rPr>
                                  <a:rPr lang="en-US" altLang="zh-CN" b="0" i="1" smtClean="0">
                                    <a:latin typeface="Cambria Math" panose="02040503050406030204" pitchFamily="18" charset="0"/>
                                    <a:ea typeface="Cambria Math" panose="02040503050406030204" pitchFamily="18" charset="0"/>
                                  </a:rPr>
                                  <m:t>n</m:t>
                                </m:r>
                              </m:sup>
                            </m:sSup>
                          </m:den>
                        </m:f>
                      </m:e>
                    </m:d>
                  </m:oMath>
                </m:oMathPara>
              </a14:m>
              <a:endParaRPr lang="zh-CN" altLang="en-US" dirty="0"/>
            </a:p>
          </dgm:t>
        </dgm:pt>
      </mc:Choice>
      <mc:Fallback xmlns="">
        <dgm:pt modelId="{370249FE-33DC-D24C-83FE-A98AA943900C}">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=A/(1+Y)+A/(1+Y)^2 +…+A/(1+Y)^n =A/Y</a:t>
              </a:r>
              <a:r>
                <a:rPr lang="en-US" altLang="zh-CN" b="0" i="0">
                  <a:latin typeface="Cambria Math" panose="02040503050406030204" pitchFamily="18" charset="0"/>
                  <a:ea typeface="Cambria Math" panose="02040503050406030204" pitchFamily="18" charset="0"/>
                </a:rPr>
                <a:t>×[1−1/(1+Y)^n ]</a:t>
              </a:r>
              <a:endParaRPr lang="zh-CN" altLang="en-US" dirty="0"/>
            </a:p>
          </dgm:t>
        </dgm:pt>
      </mc:Fallback>
    </mc:AlternateContent>
    <dgm:pt modelId="{A91D4227-7E6C-374C-8BDE-E51D6FE9FC31}" type="parTrans" cxnId="{606C6B0E-C73E-FE48-A82E-E3BEEF5F1AB6}">
      <dgm:prSet/>
      <dgm:spPr/>
      <dgm:t>
        <a:bodyPr/>
        <a:lstStyle/>
        <a:p>
          <a:endParaRPr lang="zh-CN" altLang="en-US"/>
        </a:p>
      </dgm:t>
    </dgm:pt>
    <dgm:pt modelId="{F194F6E0-71C9-A84F-A65E-17613C83D764}" type="sibTrans" cxnId="{606C6B0E-C73E-FE48-A82E-E3BEEF5F1AB6}">
      <dgm:prSet/>
      <dgm:spPr/>
      <dgm:t>
        <a:bodyPr/>
        <a:lstStyle/>
        <a:p>
          <a:endParaRPr lang="zh-CN" altLang="en-US"/>
        </a:p>
      </dgm:t>
    </dgm:pt>
    <dgm:pt modelId="{A7A83251-A830-B745-A3A8-739E798B44B3}">
      <dgm:prSet phldrT="[文本]"/>
      <dgm:spPr/>
      <dgm:t>
        <a:bodyPr/>
        <a:lstStyle/>
        <a:p>
          <a:r>
            <a:rPr lang="zh-CN" altLang="en-US" dirty="0"/>
            <a:t>收益期为无限</a:t>
          </a:r>
        </a:p>
      </dgm:t>
    </dgm:pt>
    <dgm:pt modelId="{F6AE9BA6-8583-C448-8BEB-346A80E3E9D4}" type="parTrans" cxnId="{24007296-07AC-884B-A45E-51BD64B79135}">
      <dgm:prSet/>
      <dgm:spPr/>
      <dgm:t>
        <a:bodyPr/>
        <a:lstStyle/>
        <a:p>
          <a:endParaRPr lang="zh-CN" altLang="en-US"/>
        </a:p>
      </dgm:t>
    </dgm:pt>
    <dgm:pt modelId="{32C29AAA-647F-2747-B1C4-C273432A80FB}" type="sibTrans" cxnId="{24007296-07AC-884B-A45E-51BD64B79135}">
      <dgm:prSet/>
      <dgm:spPr/>
      <dgm:t>
        <a:bodyPr/>
        <a:lstStyle/>
        <a:p>
          <a:endParaRPr lang="zh-CN" altLang="en-US"/>
        </a:p>
      </dgm:t>
    </dgm:pt>
    <mc:AlternateContent xmlns:mc="http://schemas.openxmlformats.org/markup-compatibility/2006" xmlns:a14="http://schemas.microsoft.com/office/drawing/2010/main">
      <mc:Choice Requires="a14">
        <dgm:pt modelId="{1CCBE000-5293-2C45-81C9-CC8631177E20}">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e>
                            </m:d>
                          </m:e>
                          <m:sup>
                            <m:r>
                              <a:rPr lang="en-US" altLang="zh-CN" b="0" i="1" smtClean="0">
                                <a:latin typeface="Cambria Math" panose="02040503050406030204" pitchFamily="18" charset="0"/>
                              </a:rPr>
                              <m:t>2</m:t>
                            </m:r>
                          </m:sup>
                        </m:sSup>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e>
                            </m:d>
                          </m:e>
                          <m:sup>
                            <m:r>
                              <m:rPr>
                                <m:sty m:val="p"/>
                              </m:rPr>
                              <a:rPr lang="en-US" altLang="zh-CN" b="0" i="1" smtClean="0">
                                <a:latin typeface="Cambria Math" panose="02040503050406030204" pitchFamily="18" charset="0"/>
                              </a:rPr>
                              <m:t>n</m:t>
                            </m:r>
                          </m:sup>
                        </m:sSup>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m:rPr>
                            <m:sty m:val="p"/>
                          </m:rPr>
                          <a:rPr lang="en-US" altLang="zh-CN" b="0" i="1" smtClean="0">
                            <a:latin typeface="Cambria Math" panose="02040503050406030204" pitchFamily="18" charset="0"/>
                          </a:rPr>
                          <m:t>Y</m:t>
                        </m:r>
                      </m:den>
                    </m:f>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Y</m:t>
                                    </m:r>
                                  </m:e>
                                </m:d>
                              </m:e>
                              <m:sup>
                                <m:r>
                                  <m:rPr>
                                    <m:sty m:val="p"/>
                                  </m:rPr>
                                  <a:rPr lang="en-US" altLang="zh-CN" b="0" i="1" smtClean="0">
                                    <a:latin typeface="Cambria Math" panose="02040503050406030204" pitchFamily="18" charset="0"/>
                                    <a:ea typeface="Cambria Math" panose="02040503050406030204" pitchFamily="18" charset="0"/>
                                  </a:rPr>
                                  <m:t>n</m:t>
                                </m:r>
                              </m:sup>
                            </m:sSup>
                          </m:den>
                        </m:f>
                      </m:e>
                    </m:d>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b="0" i="1" smtClean="0">
                            <a:latin typeface="Cambria Math" panose="02040503050406030204" pitchFamily="18" charset="0"/>
                            <a:ea typeface="Cambria Math" panose="02040503050406030204" pitchFamily="18" charset="0"/>
                          </a:rPr>
                          <m:t>A</m:t>
                        </m:r>
                      </m:num>
                      <m:den>
                        <m:r>
                          <m:rPr>
                            <m:sty m:val="p"/>
                          </m:rPr>
                          <a:rPr lang="en-US" altLang="zh-CN" b="0" i="1" smtClean="0">
                            <a:latin typeface="Cambria Math" panose="02040503050406030204" pitchFamily="18" charset="0"/>
                            <a:ea typeface="Cambria Math" panose="02040503050406030204" pitchFamily="18" charset="0"/>
                          </a:rPr>
                          <m:t>Y</m:t>
                        </m:r>
                      </m:den>
                    </m:f>
                  </m:oMath>
                </m:oMathPara>
              </a14:m>
              <a:endParaRPr lang="zh-CN" altLang="en-US" dirty="0"/>
            </a:p>
          </dgm:t>
        </dgm:pt>
      </mc:Choice>
      <mc:Fallback xmlns="">
        <dgm:pt modelId="{1CCBE000-5293-2C45-81C9-CC8631177E20}">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=A/(1+Y)+A/(1+Y)^2 +…+A/(1+Y)^n =A/Y</a:t>
              </a:r>
              <a:r>
                <a:rPr lang="en-US" altLang="zh-CN" b="0" i="0">
                  <a:latin typeface="Cambria Math" panose="02040503050406030204" pitchFamily="18" charset="0"/>
                  <a:ea typeface="Cambria Math" panose="02040503050406030204" pitchFamily="18" charset="0"/>
                </a:rPr>
                <a:t>×[1−1/(1+Y)^n ]+…=A/Y</a:t>
              </a:r>
              <a:endParaRPr lang="zh-CN" altLang="en-US" dirty="0"/>
            </a:p>
          </dgm:t>
        </dgm:pt>
      </mc:Fallback>
    </mc:AlternateContent>
    <dgm:pt modelId="{DD572659-83FF-944C-834A-8CFB664EF075}" type="parTrans" cxnId="{F211D6BD-6F2E-E744-940E-2C0F77A466E0}">
      <dgm:prSet/>
      <dgm:spPr/>
      <dgm:t>
        <a:bodyPr/>
        <a:lstStyle/>
        <a:p>
          <a:endParaRPr lang="zh-CN" altLang="en-US"/>
        </a:p>
      </dgm:t>
    </dgm:pt>
    <dgm:pt modelId="{48066D46-7EA9-DB4B-B783-28F70E252532}" type="sibTrans" cxnId="{F211D6BD-6F2E-E744-940E-2C0F77A466E0}">
      <dgm:prSet/>
      <dgm:spPr/>
      <dgm:t>
        <a:bodyPr/>
        <a:lstStyle/>
        <a:p>
          <a:endParaRPr lang="zh-CN" altLang="en-US"/>
        </a:p>
      </dgm:t>
    </dgm:pt>
    <dgm:pt modelId="{35DADD11-FCCF-D448-A554-09518CB422D1}">
      <dgm:prSet phldrT="[文本]"/>
      <dgm:spPr/>
      <dgm:t>
        <a:bodyPr/>
        <a:lstStyle/>
        <a:p>
          <a:r>
            <a:rPr lang="zh-CN" altLang="en-US" dirty="0"/>
            <a:t>公式应用</a:t>
          </a:r>
        </a:p>
      </dgm:t>
    </dgm:pt>
    <dgm:pt modelId="{DCE4CB91-CF6D-BF47-9280-0B9CFCEB72D4}" type="parTrans" cxnId="{04FF9F1C-04C8-5D46-B05F-F9B43C5761F8}">
      <dgm:prSet/>
      <dgm:spPr/>
      <dgm:t>
        <a:bodyPr/>
        <a:lstStyle/>
        <a:p>
          <a:endParaRPr lang="zh-CN" altLang="en-US"/>
        </a:p>
      </dgm:t>
    </dgm:pt>
    <dgm:pt modelId="{8A82A586-92CA-AE48-9DB9-D9741BBB4065}" type="sibTrans" cxnId="{04FF9F1C-04C8-5D46-B05F-F9B43C5761F8}">
      <dgm:prSet/>
      <dgm:spPr/>
      <dgm:t>
        <a:bodyPr/>
        <a:lstStyle/>
        <a:p>
          <a:endParaRPr lang="zh-CN" altLang="en-US"/>
        </a:p>
      </dgm:t>
    </dgm:pt>
    <dgm:pt modelId="{9C04BDEB-BAD9-FA4B-BB5A-F9104BAFA765}">
      <dgm:prSet phldrT="[文本]"/>
      <dgm:spPr/>
      <dgm:t>
        <a:bodyPr/>
        <a:lstStyle/>
        <a:p>
          <a:r>
            <a:rPr lang="zh-CN" altLang="en-US" dirty="0"/>
            <a:t>直接测算价值</a:t>
          </a:r>
        </a:p>
      </dgm:t>
    </dgm:pt>
    <dgm:pt modelId="{43E95C9C-EF4B-434F-ACBF-A9B86C67174C}" type="parTrans" cxnId="{FCEB0EF5-CACC-3348-8E3F-E7976CBFF06E}">
      <dgm:prSet/>
      <dgm:spPr/>
      <dgm:t>
        <a:bodyPr/>
        <a:lstStyle/>
        <a:p>
          <a:endParaRPr lang="zh-CN" altLang="en-US"/>
        </a:p>
      </dgm:t>
    </dgm:pt>
    <dgm:pt modelId="{55867642-415F-A847-A3DC-E60D3E1469E9}" type="sibTrans" cxnId="{FCEB0EF5-CACC-3348-8E3F-E7976CBFF06E}">
      <dgm:prSet/>
      <dgm:spPr/>
      <dgm:t>
        <a:bodyPr/>
        <a:lstStyle/>
        <a:p>
          <a:endParaRPr lang="zh-CN" altLang="en-US"/>
        </a:p>
      </dgm:t>
    </dgm:pt>
    <dgm:pt modelId="{0EDBCF01-B1E4-4940-9DE3-1EB1212C4B00}">
      <dgm:prSet phldrT="[文本]"/>
      <dgm:spPr/>
      <dgm:t>
        <a:bodyPr/>
        <a:lstStyle/>
        <a:p>
          <a:r>
            <a:rPr lang="zh-CN" altLang="en-US" dirty="0"/>
            <a:t>用于不同期限房地产之间价值的换算</a:t>
          </a:r>
        </a:p>
      </dgm:t>
    </dgm:pt>
    <dgm:pt modelId="{8E9EAC45-0B42-1140-92DE-CABD819CD035}" type="parTrans" cxnId="{BF896428-E3BA-324C-8207-1EEF0F64195B}">
      <dgm:prSet/>
      <dgm:spPr/>
      <dgm:t>
        <a:bodyPr/>
        <a:lstStyle/>
        <a:p>
          <a:endParaRPr lang="zh-CN" altLang="en-US"/>
        </a:p>
      </dgm:t>
    </dgm:pt>
    <dgm:pt modelId="{B13BBE14-84CF-B344-8B0C-BD60D28CC50D}" type="sibTrans" cxnId="{BF896428-E3BA-324C-8207-1EEF0F64195B}">
      <dgm:prSet/>
      <dgm:spPr/>
      <dgm:t>
        <a:bodyPr/>
        <a:lstStyle/>
        <a:p>
          <a:endParaRPr lang="zh-CN" altLang="en-US"/>
        </a:p>
      </dgm:t>
    </dgm:pt>
    <dgm:pt modelId="{F50819FC-88E1-C44E-98D6-158E46EB1CB1}">
      <dgm:prSet phldrT="[文本]"/>
      <dgm:spPr/>
      <dgm:t>
        <a:bodyPr/>
        <a:lstStyle/>
        <a:p>
          <a:r>
            <a:rPr lang="zh-CN" altLang="en-US" dirty="0"/>
            <a:t>用于比较不同期限房地产价格的高低</a:t>
          </a:r>
        </a:p>
      </dgm:t>
    </dgm:pt>
    <dgm:pt modelId="{F218A46A-C408-5043-8086-E3E5690753AB}" type="parTrans" cxnId="{C99DF9D4-69BA-5D43-B647-87CDC4E591B5}">
      <dgm:prSet/>
      <dgm:spPr/>
      <dgm:t>
        <a:bodyPr/>
        <a:lstStyle/>
        <a:p>
          <a:endParaRPr lang="zh-CN" altLang="en-US"/>
        </a:p>
      </dgm:t>
    </dgm:pt>
    <dgm:pt modelId="{C24DB94D-2F88-734F-83A1-6001CE37DD12}" type="sibTrans" cxnId="{C99DF9D4-69BA-5D43-B647-87CDC4E591B5}">
      <dgm:prSet/>
      <dgm:spPr/>
      <dgm:t>
        <a:bodyPr/>
        <a:lstStyle/>
        <a:p>
          <a:endParaRPr lang="zh-CN" altLang="en-US"/>
        </a:p>
      </dgm:t>
    </dgm:pt>
    <dgm:pt modelId="{6F72280E-9F23-3C41-A0D0-B836EC5CB1DF}" type="pres">
      <dgm:prSet presAssocID="{9EF42913-4896-794F-BE02-DCAFE8AE4E24}" presName="Name0" presStyleCnt="0">
        <dgm:presLayoutVars>
          <dgm:dir/>
          <dgm:animLvl val="lvl"/>
          <dgm:resizeHandles val="exact"/>
        </dgm:presLayoutVars>
      </dgm:prSet>
      <dgm:spPr/>
    </dgm:pt>
    <dgm:pt modelId="{844855E9-8C5F-4143-BDAE-9466F8A929FC}" type="pres">
      <dgm:prSet presAssocID="{DE002F00-AB86-9C40-969A-51AA8C690428}" presName="linNode" presStyleCnt="0"/>
      <dgm:spPr/>
    </dgm:pt>
    <dgm:pt modelId="{1510BDBA-5EAA-2444-A1BF-939CB6017E96}" type="pres">
      <dgm:prSet presAssocID="{DE002F00-AB86-9C40-969A-51AA8C690428}" presName="parentText" presStyleLbl="node1" presStyleIdx="0" presStyleCnt="3">
        <dgm:presLayoutVars>
          <dgm:chMax val="1"/>
          <dgm:bulletEnabled val="1"/>
        </dgm:presLayoutVars>
      </dgm:prSet>
      <dgm:spPr/>
    </dgm:pt>
    <dgm:pt modelId="{4001ACC8-C7A3-5048-A450-5CA98EC63ABA}" type="pres">
      <dgm:prSet presAssocID="{DE002F00-AB86-9C40-969A-51AA8C690428}" presName="descendantText" presStyleLbl="alignAccFollowNode1" presStyleIdx="0" presStyleCnt="3">
        <dgm:presLayoutVars>
          <dgm:bulletEnabled val="1"/>
        </dgm:presLayoutVars>
      </dgm:prSet>
      <dgm:spPr/>
    </dgm:pt>
    <dgm:pt modelId="{8853E64C-E523-F044-822B-479A58DC45A1}" type="pres">
      <dgm:prSet presAssocID="{A4516E8A-6069-F942-971D-06937BE0F651}" presName="sp" presStyleCnt="0"/>
      <dgm:spPr/>
    </dgm:pt>
    <dgm:pt modelId="{1B16995E-87EA-554F-B9C9-F2F159368701}" type="pres">
      <dgm:prSet presAssocID="{A7A83251-A830-B745-A3A8-739E798B44B3}" presName="linNode" presStyleCnt="0"/>
      <dgm:spPr/>
    </dgm:pt>
    <dgm:pt modelId="{2F803E5B-BB68-8B40-9E4C-8280D652295A}" type="pres">
      <dgm:prSet presAssocID="{A7A83251-A830-B745-A3A8-739E798B44B3}" presName="parentText" presStyleLbl="node1" presStyleIdx="1" presStyleCnt="3">
        <dgm:presLayoutVars>
          <dgm:chMax val="1"/>
          <dgm:bulletEnabled val="1"/>
        </dgm:presLayoutVars>
      </dgm:prSet>
      <dgm:spPr/>
    </dgm:pt>
    <dgm:pt modelId="{554C68C6-BEAB-AB40-BB0B-84DC9C090F05}" type="pres">
      <dgm:prSet presAssocID="{A7A83251-A830-B745-A3A8-739E798B44B3}" presName="descendantText" presStyleLbl="alignAccFollowNode1" presStyleIdx="1" presStyleCnt="3">
        <dgm:presLayoutVars>
          <dgm:bulletEnabled val="1"/>
        </dgm:presLayoutVars>
      </dgm:prSet>
      <dgm:spPr/>
    </dgm:pt>
    <dgm:pt modelId="{A1287AE6-F493-4A40-BFF6-1404BDA4377E}" type="pres">
      <dgm:prSet presAssocID="{32C29AAA-647F-2747-B1C4-C273432A80FB}" presName="sp" presStyleCnt="0"/>
      <dgm:spPr/>
    </dgm:pt>
    <dgm:pt modelId="{294E7DAF-E750-8445-88F5-680BD0698CB2}" type="pres">
      <dgm:prSet presAssocID="{35DADD11-FCCF-D448-A554-09518CB422D1}" presName="linNode" presStyleCnt="0"/>
      <dgm:spPr/>
    </dgm:pt>
    <dgm:pt modelId="{3A3B3725-B146-5844-96EB-2E7DD879C2CD}" type="pres">
      <dgm:prSet presAssocID="{35DADD11-FCCF-D448-A554-09518CB422D1}" presName="parentText" presStyleLbl="node1" presStyleIdx="2" presStyleCnt="3">
        <dgm:presLayoutVars>
          <dgm:chMax val="1"/>
          <dgm:bulletEnabled val="1"/>
        </dgm:presLayoutVars>
      </dgm:prSet>
      <dgm:spPr/>
    </dgm:pt>
    <dgm:pt modelId="{F652CCD4-6694-DC4E-AA75-7B26D76637BF}" type="pres">
      <dgm:prSet presAssocID="{35DADD11-FCCF-D448-A554-09518CB422D1}" presName="descendantText" presStyleLbl="alignAccFollowNode1" presStyleIdx="2" presStyleCnt="3">
        <dgm:presLayoutVars>
          <dgm:bulletEnabled val="1"/>
        </dgm:presLayoutVars>
      </dgm:prSet>
      <dgm:spPr/>
    </dgm:pt>
  </dgm:ptLst>
  <dgm:cxnLst>
    <dgm:cxn modelId="{606C6B0E-C73E-FE48-A82E-E3BEEF5F1AB6}" srcId="{DE002F00-AB86-9C40-969A-51AA8C690428}" destId="{370249FE-33DC-D24C-83FE-A98AA943900C}" srcOrd="0" destOrd="0" parTransId="{A91D4227-7E6C-374C-8BDE-E51D6FE9FC31}" sibTransId="{F194F6E0-71C9-A84F-A65E-17613C83D764}"/>
    <dgm:cxn modelId="{04FF9F1C-04C8-5D46-B05F-F9B43C5761F8}" srcId="{9EF42913-4896-794F-BE02-DCAFE8AE4E24}" destId="{35DADD11-FCCF-D448-A554-09518CB422D1}" srcOrd="2" destOrd="0" parTransId="{DCE4CB91-CF6D-BF47-9280-0B9CFCEB72D4}" sibTransId="{8A82A586-92CA-AE48-9DB9-D9741BBB4065}"/>
    <dgm:cxn modelId="{8301BE21-3516-254F-A1C3-36F7A8E36E38}" type="presOf" srcId="{DE002F00-AB86-9C40-969A-51AA8C690428}" destId="{1510BDBA-5EAA-2444-A1BF-939CB6017E96}" srcOrd="0" destOrd="0" presId="urn:microsoft.com/office/officeart/2005/8/layout/vList5"/>
    <dgm:cxn modelId="{BF896428-E3BA-324C-8207-1EEF0F64195B}" srcId="{35DADD11-FCCF-D448-A554-09518CB422D1}" destId="{0EDBCF01-B1E4-4940-9DE3-1EB1212C4B00}" srcOrd="1" destOrd="0" parTransId="{8E9EAC45-0B42-1140-92DE-CABD819CD035}" sibTransId="{B13BBE14-84CF-B344-8B0C-BD60D28CC50D}"/>
    <dgm:cxn modelId="{683D0E2C-40D3-5647-A97B-1936D4465AF2}" type="presOf" srcId="{9EF42913-4896-794F-BE02-DCAFE8AE4E24}" destId="{6F72280E-9F23-3C41-A0D0-B836EC5CB1DF}" srcOrd="0" destOrd="0" presId="urn:microsoft.com/office/officeart/2005/8/layout/vList5"/>
    <dgm:cxn modelId="{E7E7E455-2867-634A-93E7-44FF11F17F15}" type="presOf" srcId="{9C04BDEB-BAD9-FA4B-BB5A-F9104BAFA765}" destId="{F652CCD4-6694-DC4E-AA75-7B26D76637BF}" srcOrd="0" destOrd="0" presId="urn:microsoft.com/office/officeart/2005/8/layout/vList5"/>
    <dgm:cxn modelId="{24821F5B-8231-F64B-9DEB-A21301632128}" type="presOf" srcId="{1CCBE000-5293-2C45-81C9-CC8631177E20}" destId="{554C68C6-BEAB-AB40-BB0B-84DC9C090F05}" srcOrd="0" destOrd="0" presId="urn:microsoft.com/office/officeart/2005/8/layout/vList5"/>
    <dgm:cxn modelId="{FCCEBF70-2FE3-D54D-8081-2E70867D45BD}" type="presOf" srcId="{A7A83251-A830-B745-A3A8-739E798B44B3}" destId="{2F803E5B-BB68-8B40-9E4C-8280D652295A}" srcOrd="0" destOrd="0" presId="urn:microsoft.com/office/officeart/2005/8/layout/vList5"/>
    <dgm:cxn modelId="{3C97BF78-5313-3C49-A396-ADC2FFF60F6E}" type="presOf" srcId="{0EDBCF01-B1E4-4940-9DE3-1EB1212C4B00}" destId="{F652CCD4-6694-DC4E-AA75-7B26D76637BF}" srcOrd="0" destOrd="1" presId="urn:microsoft.com/office/officeart/2005/8/layout/vList5"/>
    <dgm:cxn modelId="{6F2B6E7F-6586-6742-B504-8E82C08F40CD}" type="presOf" srcId="{F50819FC-88E1-C44E-98D6-158E46EB1CB1}" destId="{F652CCD4-6694-DC4E-AA75-7B26D76637BF}" srcOrd="0" destOrd="2" presId="urn:microsoft.com/office/officeart/2005/8/layout/vList5"/>
    <dgm:cxn modelId="{24007296-07AC-884B-A45E-51BD64B79135}" srcId="{9EF42913-4896-794F-BE02-DCAFE8AE4E24}" destId="{A7A83251-A830-B745-A3A8-739E798B44B3}" srcOrd="1" destOrd="0" parTransId="{F6AE9BA6-8583-C448-8BEB-346A80E3E9D4}" sibTransId="{32C29AAA-647F-2747-B1C4-C273432A80FB}"/>
    <dgm:cxn modelId="{F211D6BD-6F2E-E744-940E-2C0F77A466E0}" srcId="{A7A83251-A830-B745-A3A8-739E798B44B3}" destId="{1CCBE000-5293-2C45-81C9-CC8631177E20}" srcOrd="0" destOrd="0" parTransId="{DD572659-83FF-944C-834A-8CFB664EF075}" sibTransId="{48066D46-7EA9-DB4B-B783-28F70E252532}"/>
    <dgm:cxn modelId="{66E04FC2-DBB3-4346-83F1-53AA6420DFB0}" type="presOf" srcId="{35DADD11-FCCF-D448-A554-09518CB422D1}" destId="{3A3B3725-B146-5844-96EB-2E7DD879C2CD}" srcOrd="0" destOrd="0" presId="urn:microsoft.com/office/officeart/2005/8/layout/vList5"/>
    <dgm:cxn modelId="{10713FC6-7D5D-BC40-A6F1-B6ACCDCC2603}" type="presOf" srcId="{370249FE-33DC-D24C-83FE-A98AA943900C}" destId="{4001ACC8-C7A3-5048-A450-5CA98EC63ABA}" srcOrd="0" destOrd="0" presId="urn:microsoft.com/office/officeart/2005/8/layout/vList5"/>
    <dgm:cxn modelId="{C99DF9D4-69BA-5D43-B647-87CDC4E591B5}" srcId="{35DADD11-FCCF-D448-A554-09518CB422D1}" destId="{F50819FC-88E1-C44E-98D6-158E46EB1CB1}" srcOrd="2" destOrd="0" parTransId="{F218A46A-C408-5043-8086-E3E5690753AB}" sibTransId="{C24DB94D-2F88-734F-83A1-6001CE37DD12}"/>
    <dgm:cxn modelId="{F96673EC-FCEF-1842-8639-9F99B1F96E40}" srcId="{9EF42913-4896-794F-BE02-DCAFE8AE4E24}" destId="{DE002F00-AB86-9C40-969A-51AA8C690428}" srcOrd="0" destOrd="0" parTransId="{6D529979-034D-C543-B751-0C0F385D1C9A}" sibTransId="{A4516E8A-6069-F942-971D-06937BE0F651}"/>
    <dgm:cxn modelId="{FCEB0EF5-CACC-3348-8E3F-E7976CBFF06E}" srcId="{35DADD11-FCCF-D448-A554-09518CB422D1}" destId="{9C04BDEB-BAD9-FA4B-BB5A-F9104BAFA765}" srcOrd="0" destOrd="0" parTransId="{43E95C9C-EF4B-434F-ACBF-A9B86C67174C}" sibTransId="{55867642-415F-A847-A3DC-E60D3E1469E9}"/>
    <dgm:cxn modelId="{B666AEE7-813C-3743-A5BD-89B52FBDABF3}" type="presParOf" srcId="{6F72280E-9F23-3C41-A0D0-B836EC5CB1DF}" destId="{844855E9-8C5F-4143-BDAE-9466F8A929FC}" srcOrd="0" destOrd="0" presId="urn:microsoft.com/office/officeart/2005/8/layout/vList5"/>
    <dgm:cxn modelId="{E0D556EC-E130-2E4D-AF69-539B455ACEAA}" type="presParOf" srcId="{844855E9-8C5F-4143-BDAE-9466F8A929FC}" destId="{1510BDBA-5EAA-2444-A1BF-939CB6017E96}" srcOrd="0" destOrd="0" presId="urn:microsoft.com/office/officeart/2005/8/layout/vList5"/>
    <dgm:cxn modelId="{30402576-D3EE-3E43-86D9-F15672F191E9}" type="presParOf" srcId="{844855E9-8C5F-4143-BDAE-9466F8A929FC}" destId="{4001ACC8-C7A3-5048-A450-5CA98EC63ABA}" srcOrd="1" destOrd="0" presId="urn:microsoft.com/office/officeart/2005/8/layout/vList5"/>
    <dgm:cxn modelId="{81AC7FFE-45C3-3748-85F4-B5C8BF59E5A4}" type="presParOf" srcId="{6F72280E-9F23-3C41-A0D0-B836EC5CB1DF}" destId="{8853E64C-E523-F044-822B-479A58DC45A1}" srcOrd="1" destOrd="0" presId="urn:microsoft.com/office/officeart/2005/8/layout/vList5"/>
    <dgm:cxn modelId="{4A3E283A-2A0F-3140-B685-E82C1801AE87}" type="presParOf" srcId="{6F72280E-9F23-3C41-A0D0-B836EC5CB1DF}" destId="{1B16995E-87EA-554F-B9C9-F2F159368701}" srcOrd="2" destOrd="0" presId="urn:microsoft.com/office/officeart/2005/8/layout/vList5"/>
    <dgm:cxn modelId="{3ACC499D-5DAC-0A47-B0F9-53AE656A5645}" type="presParOf" srcId="{1B16995E-87EA-554F-B9C9-F2F159368701}" destId="{2F803E5B-BB68-8B40-9E4C-8280D652295A}" srcOrd="0" destOrd="0" presId="urn:microsoft.com/office/officeart/2005/8/layout/vList5"/>
    <dgm:cxn modelId="{F9B04141-98C4-9F46-B350-C5BC83F403D6}" type="presParOf" srcId="{1B16995E-87EA-554F-B9C9-F2F159368701}" destId="{554C68C6-BEAB-AB40-BB0B-84DC9C090F05}" srcOrd="1" destOrd="0" presId="urn:microsoft.com/office/officeart/2005/8/layout/vList5"/>
    <dgm:cxn modelId="{44960E2B-8A46-4346-A0CE-69024F72D42E}" type="presParOf" srcId="{6F72280E-9F23-3C41-A0D0-B836EC5CB1DF}" destId="{A1287AE6-F493-4A40-BFF6-1404BDA4377E}" srcOrd="3" destOrd="0" presId="urn:microsoft.com/office/officeart/2005/8/layout/vList5"/>
    <dgm:cxn modelId="{03D3205A-DA84-144C-A558-9924C4B26651}" type="presParOf" srcId="{6F72280E-9F23-3C41-A0D0-B836EC5CB1DF}" destId="{294E7DAF-E750-8445-88F5-680BD0698CB2}" srcOrd="4" destOrd="0" presId="urn:microsoft.com/office/officeart/2005/8/layout/vList5"/>
    <dgm:cxn modelId="{A080D64B-D90F-534B-BEA7-DAE8E38BD857}" type="presParOf" srcId="{294E7DAF-E750-8445-88F5-680BD0698CB2}" destId="{3A3B3725-B146-5844-96EB-2E7DD879C2CD}" srcOrd="0" destOrd="0" presId="urn:microsoft.com/office/officeart/2005/8/layout/vList5"/>
    <dgm:cxn modelId="{32828899-EE68-314C-9509-73AF7AD22DE9}" type="presParOf" srcId="{294E7DAF-E750-8445-88F5-680BD0698CB2}" destId="{F652CCD4-6694-DC4E-AA75-7B26D76637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EF42913-4896-794F-BE02-DCAFE8AE4E24}"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DE002F00-AB86-9C40-969A-51AA8C690428}">
      <dgm:prSet phldrT="[文本]"/>
      <dgm:spPr/>
      <dgm:t>
        <a:bodyPr/>
        <a:lstStyle/>
        <a:p>
          <a:r>
            <a:rPr lang="zh-CN" altLang="en-US" dirty="0"/>
            <a:t>收益期为有限</a:t>
          </a:r>
        </a:p>
      </dgm:t>
    </dgm:pt>
    <dgm:pt modelId="{6D529979-034D-C543-B751-0C0F385D1C9A}" type="parTrans" cxnId="{F96673EC-FCEF-1842-8639-9F99B1F96E40}">
      <dgm:prSet/>
      <dgm:spPr/>
      <dgm:t>
        <a:bodyPr/>
        <a:lstStyle/>
        <a:p>
          <a:endParaRPr lang="zh-CN" altLang="en-US"/>
        </a:p>
      </dgm:t>
    </dgm:pt>
    <dgm:pt modelId="{A4516E8A-6069-F942-971D-06937BE0F651}" type="sibTrans" cxnId="{F96673EC-FCEF-1842-8639-9F99B1F96E40}">
      <dgm:prSet/>
      <dgm:spPr/>
      <dgm:t>
        <a:bodyPr/>
        <a:lstStyle/>
        <a:p>
          <a:endParaRPr lang="zh-CN" altLang="en-US"/>
        </a:p>
      </dgm:t>
    </dgm:pt>
    <dgm:pt modelId="{370249FE-33DC-D24C-83FE-A98AA943900C}">
      <dgm:prSet phldrT="[文本]"/>
      <dgm:spPr>
        <a:blipFill>
          <a:blip xmlns:r="http://schemas.openxmlformats.org/officeDocument/2006/relationships" r:embed="rId1"/>
          <a:stretch>
            <a:fillRect l="-940"/>
          </a:stretch>
        </a:blipFill>
      </dgm:spPr>
      <dgm:t>
        <a:bodyPr/>
        <a:lstStyle/>
        <a:p>
          <a:r>
            <a:rPr lang="zh-CN" altLang="en-US">
              <a:noFill/>
            </a:rPr>
            <a:t> </a:t>
          </a:r>
        </a:p>
      </dgm:t>
    </dgm:pt>
    <dgm:pt modelId="{A91D4227-7E6C-374C-8BDE-E51D6FE9FC31}" type="parTrans" cxnId="{606C6B0E-C73E-FE48-A82E-E3BEEF5F1AB6}">
      <dgm:prSet/>
      <dgm:spPr/>
      <dgm:t>
        <a:bodyPr/>
        <a:lstStyle/>
        <a:p>
          <a:endParaRPr lang="zh-CN" altLang="en-US"/>
        </a:p>
      </dgm:t>
    </dgm:pt>
    <dgm:pt modelId="{F194F6E0-71C9-A84F-A65E-17613C83D764}" type="sibTrans" cxnId="{606C6B0E-C73E-FE48-A82E-E3BEEF5F1AB6}">
      <dgm:prSet/>
      <dgm:spPr/>
      <dgm:t>
        <a:bodyPr/>
        <a:lstStyle/>
        <a:p>
          <a:endParaRPr lang="zh-CN" altLang="en-US"/>
        </a:p>
      </dgm:t>
    </dgm:pt>
    <dgm:pt modelId="{A7A83251-A830-B745-A3A8-739E798B44B3}">
      <dgm:prSet phldrT="[文本]"/>
      <dgm:spPr/>
      <dgm:t>
        <a:bodyPr/>
        <a:lstStyle/>
        <a:p>
          <a:r>
            <a:rPr lang="zh-CN" altLang="en-US" dirty="0"/>
            <a:t>收益期为无限</a:t>
          </a:r>
        </a:p>
      </dgm:t>
    </dgm:pt>
    <dgm:pt modelId="{F6AE9BA6-8583-C448-8BEB-346A80E3E9D4}" type="parTrans" cxnId="{24007296-07AC-884B-A45E-51BD64B79135}">
      <dgm:prSet/>
      <dgm:spPr/>
      <dgm:t>
        <a:bodyPr/>
        <a:lstStyle/>
        <a:p>
          <a:endParaRPr lang="zh-CN" altLang="en-US"/>
        </a:p>
      </dgm:t>
    </dgm:pt>
    <dgm:pt modelId="{32C29AAA-647F-2747-B1C4-C273432A80FB}" type="sibTrans" cxnId="{24007296-07AC-884B-A45E-51BD64B79135}">
      <dgm:prSet/>
      <dgm:spPr/>
      <dgm:t>
        <a:bodyPr/>
        <a:lstStyle/>
        <a:p>
          <a:endParaRPr lang="zh-CN" altLang="en-US"/>
        </a:p>
      </dgm:t>
    </dgm:pt>
    <dgm:pt modelId="{1CCBE000-5293-2C45-81C9-CC8631177E20}">
      <dgm:prSet phldrT="[文本]"/>
      <dgm:spPr>
        <a:blipFill>
          <a:blip xmlns:r="http://schemas.openxmlformats.org/officeDocument/2006/relationships" r:embed="rId2"/>
          <a:stretch>
            <a:fillRect l="-940"/>
          </a:stretch>
        </a:blipFill>
      </dgm:spPr>
      <dgm:t>
        <a:bodyPr/>
        <a:lstStyle/>
        <a:p>
          <a:r>
            <a:rPr lang="zh-CN" altLang="en-US">
              <a:noFill/>
            </a:rPr>
            <a:t> </a:t>
          </a:r>
        </a:p>
      </dgm:t>
    </dgm:pt>
    <dgm:pt modelId="{DD572659-83FF-944C-834A-8CFB664EF075}" type="parTrans" cxnId="{F211D6BD-6F2E-E744-940E-2C0F77A466E0}">
      <dgm:prSet/>
      <dgm:spPr/>
      <dgm:t>
        <a:bodyPr/>
        <a:lstStyle/>
        <a:p>
          <a:endParaRPr lang="zh-CN" altLang="en-US"/>
        </a:p>
      </dgm:t>
    </dgm:pt>
    <dgm:pt modelId="{48066D46-7EA9-DB4B-B783-28F70E252532}" type="sibTrans" cxnId="{F211D6BD-6F2E-E744-940E-2C0F77A466E0}">
      <dgm:prSet/>
      <dgm:spPr/>
      <dgm:t>
        <a:bodyPr/>
        <a:lstStyle/>
        <a:p>
          <a:endParaRPr lang="zh-CN" altLang="en-US"/>
        </a:p>
      </dgm:t>
    </dgm:pt>
    <dgm:pt modelId="{35DADD11-FCCF-D448-A554-09518CB422D1}">
      <dgm:prSet phldrT="[文本]"/>
      <dgm:spPr/>
      <dgm:t>
        <a:bodyPr/>
        <a:lstStyle/>
        <a:p>
          <a:r>
            <a:rPr lang="zh-CN" altLang="en-US" dirty="0"/>
            <a:t>公式应用</a:t>
          </a:r>
        </a:p>
      </dgm:t>
    </dgm:pt>
    <dgm:pt modelId="{DCE4CB91-CF6D-BF47-9280-0B9CFCEB72D4}" type="parTrans" cxnId="{04FF9F1C-04C8-5D46-B05F-F9B43C5761F8}">
      <dgm:prSet/>
      <dgm:spPr/>
      <dgm:t>
        <a:bodyPr/>
        <a:lstStyle/>
        <a:p>
          <a:endParaRPr lang="zh-CN" altLang="en-US"/>
        </a:p>
      </dgm:t>
    </dgm:pt>
    <dgm:pt modelId="{8A82A586-92CA-AE48-9DB9-D9741BBB4065}" type="sibTrans" cxnId="{04FF9F1C-04C8-5D46-B05F-F9B43C5761F8}">
      <dgm:prSet/>
      <dgm:spPr/>
      <dgm:t>
        <a:bodyPr/>
        <a:lstStyle/>
        <a:p>
          <a:endParaRPr lang="zh-CN" altLang="en-US"/>
        </a:p>
      </dgm:t>
    </dgm:pt>
    <dgm:pt modelId="{9C04BDEB-BAD9-FA4B-BB5A-F9104BAFA765}">
      <dgm:prSet phldrT="[文本]"/>
      <dgm:spPr/>
      <dgm:t>
        <a:bodyPr/>
        <a:lstStyle/>
        <a:p>
          <a:r>
            <a:rPr lang="zh-CN" altLang="en-US" dirty="0"/>
            <a:t>直接测算价值</a:t>
          </a:r>
        </a:p>
      </dgm:t>
    </dgm:pt>
    <dgm:pt modelId="{43E95C9C-EF4B-434F-ACBF-A9B86C67174C}" type="parTrans" cxnId="{FCEB0EF5-CACC-3348-8E3F-E7976CBFF06E}">
      <dgm:prSet/>
      <dgm:spPr/>
      <dgm:t>
        <a:bodyPr/>
        <a:lstStyle/>
        <a:p>
          <a:endParaRPr lang="zh-CN" altLang="en-US"/>
        </a:p>
      </dgm:t>
    </dgm:pt>
    <dgm:pt modelId="{55867642-415F-A847-A3DC-E60D3E1469E9}" type="sibTrans" cxnId="{FCEB0EF5-CACC-3348-8E3F-E7976CBFF06E}">
      <dgm:prSet/>
      <dgm:spPr/>
      <dgm:t>
        <a:bodyPr/>
        <a:lstStyle/>
        <a:p>
          <a:endParaRPr lang="zh-CN" altLang="en-US"/>
        </a:p>
      </dgm:t>
    </dgm:pt>
    <dgm:pt modelId="{0EDBCF01-B1E4-4940-9DE3-1EB1212C4B00}">
      <dgm:prSet phldrT="[文本]"/>
      <dgm:spPr/>
      <dgm:t>
        <a:bodyPr/>
        <a:lstStyle/>
        <a:p>
          <a:r>
            <a:rPr lang="zh-CN" altLang="en-US" dirty="0"/>
            <a:t>用于不同期限房地产之间价值的换算</a:t>
          </a:r>
        </a:p>
      </dgm:t>
    </dgm:pt>
    <dgm:pt modelId="{8E9EAC45-0B42-1140-92DE-CABD819CD035}" type="parTrans" cxnId="{BF896428-E3BA-324C-8207-1EEF0F64195B}">
      <dgm:prSet/>
      <dgm:spPr/>
      <dgm:t>
        <a:bodyPr/>
        <a:lstStyle/>
        <a:p>
          <a:endParaRPr lang="zh-CN" altLang="en-US"/>
        </a:p>
      </dgm:t>
    </dgm:pt>
    <dgm:pt modelId="{B13BBE14-84CF-B344-8B0C-BD60D28CC50D}" type="sibTrans" cxnId="{BF896428-E3BA-324C-8207-1EEF0F64195B}">
      <dgm:prSet/>
      <dgm:spPr/>
      <dgm:t>
        <a:bodyPr/>
        <a:lstStyle/>
        <a:p>
          <a:endParaRPr lang="zh-CN" altLang="en-US"/>
        </a:p>
      </dgm:t>
    </dgm:pt>
    <dgm:pt modelId="{F50819FC-88E1-C44E-98D6-158E46EB1CB1}">
      <dgm:prSet phldrT="[文本]"/>
      <dgm:spPr/>
      <dgm:t>
        <a:bodyPr/>
        <a:lstStyle/>
        <a:p>
          <a:r>
            <a:rPr lang="zh-CN" altLang="en-US" dirty="0"/>
            <a:t>用于比较不同期限房地产价格的高低</a:t>
          </a:r>
        </a:p>
      </dgm:t>
    </dgm:pt>
    <dgm:pt modelId="{F218A46A-C408-5043-8086-E3E5690753AB}" type="parTrans" cxnId="{C99DF9D4-69BA-5D43-B647-87CDC4E591B5}">
      <dgm:prSet/>
      <dgm:spPr/>
      <dgm:t>
        <a:bodyPr/>
        <a:lstStyle/>
        <a:p>
          <a:endParaRPr lang="zh-CN" altLang="en-US"/>
        </a:p>
      </dgm:t>
    </dgm:pt>
    <dgm:pt modelId="{C24DB94D-2F88-734F-83A1-6001CE37DD12}" type="sibTrans" cxnId="{C99DF9D4-69BA-5D43-B647-87CDC4E591B5}">
      <dgm:prSet/>
      <dgm:spPr/>
      <dgm:t>
        <a:bodyPr/>
        <a:lstStyle/>
        <a:p>
          <a:endParaRPr lang="zh-CN" altLang="en-US"/>
        </a:p>
      </dgm:t>
    </dgm:pt>
    <dgm:pt modelId="{6F72280E-9F23-3C41-A0D0-B836EC5CB1DF}" type="pres">
      <dgm:prSet presAssocID="{9EF42913-4896-794F-BE02-DCAFE8AE4E24}" presName="Name0" presStyleCnt="0">
        <dgm:presLayoutVars>
          <dgm:dir/>
          <dgm:animLvl val="lvl"/>
          <dgm:resizeHandles val="exact"/>
        </dgm:presLayoutVars>
      </dgm:prSet>
      <dgm:spPr/>
    </dgm:pt>
    <dgm:pt modelId="{844855E9-8C5F-4143-BDAE-9466F8A929FC}" type="pres">
      <dgm:prSet presAssocID="{DE002F00-AB86-9C40-969A-51AA8C690428}" presName="linNode" presStyleCnt="0"/>
      <dgm:spPr/>
    </dgm:pt>
    <dgm:pt modelId="{1510BDBA-5EAA-2444-A1BF-939CB6017E96}" type="pres">
      <dgm:prSet presAssocID="{DE002F00-AB86-9C40-969A-51AA8C690428}" presName="parentText" presStyleLbl="node1" presStyleIdx="0" presStyleCnt="3">
        <dgm:presLayoutVars>
          <dgm:chMax val="1"/>
          <dgm:bulletEnabled val="1"/>
        </dgm:presLayoutVars>
      </dgm:prSet>
      <dgm:spPr/>
    </dgm:pt>
    <dgm:pt modelId="{4001ACC8-C7A3-5048-A450-5CA98EC63ABA}" type="pres">
      <dgm:prSet presAssocID="{DE002F00-AB86-9C40-969A-51AA8C690428}" presName="descendantText" presStyleLbl="alignAccFollowNode1" presStyleIdx="0" presStyleCnt="3">
        <dgm:presLayoutVars>
          <dgm:bulletEnabled val="1"/>
        </dgm:presLayoutVars>
      </dgm:prSet>
      <dgm:spPr/>
    </dgm:pt>
    <dgm:pt modelId="{8853E64C-E523-F044-822B-479A58DC45A1}" type="pres">
      <dgm:prSet presAssocID="{A4516E8A-6069-F942-971D-06937BE0F651}" presName="sp" presStyleCnt="0"/>
      <dgm:spPr/>
    </dgm:pt>
    <dgm:pt modelId="{1B16995E-87EA-554F-B9C9-F2F159368701}" type="pres">
      <dgm:prSet presAssocID="{A7A83251-A830-B745-A3A8-739E798B44B3}" presName="linNode" presStyleCnt="0"/>
      <dgm:spPr/>
    </dgm:pt>
    <dgm:pt modelId="{2F803E5B-BB68-8B40-9E4C-8280D652295A}" type="pres">
      <dgm:prSet presAssocID="{A7A83251-A830-B745-A3A8-739E798B44B3}" presName="parentText" presStyleLbl="node1" presStyleIdx="1" presStyleCnt="3">
        <dgm:presLayoutVars>
          <dgm:chMax val="1"/>
          <dgm:bulletEnabled val="1"/>
        </dgm:presLayoutVars>
      </dgm:prSet>
      <dgm:spPr/>
    </dgm:pt>
    <dgm:pt modelId="{554C68C6-BEAB-AB40-BB0B-84DC9C090F05}" type="pres">
      <dgm:prSet presAssocID="{A7A83251-A830-B745-A3A8-739E798B44B3}" presName="descendantText" presStyleLbl="alignAccFollowNode1" presStyleIdx="1" presStyleCnt="3">
        <dgm:presLayoutVars>
          <dgm:bulletEnabled val="1"/>
        </dgm:presLayoutVars>
      </dgm:prSet>
      <dgm:spPr/>
    </dgm:pt>
    <dgm:pt modelId="{A1287AE6-F493-4A40-BFF6-1404BDA4377E}" type="pres">
      <dgm:prSet presAssocID="{32C29AAA-647F-2747-B1C4-C273432A80FB}" presName="sp" presStyleCnt="0"/>
      <dgm:spPr/>
    </dgm:pt>
    <dgm:pt modelId="{294E7DAF-E750-8445-88F5-680BD0698CB2}" type="pres">
      <dgm:prSet presAssocID="{35DADD11-FCCF-D448-A554-09518CB422D1}" presName="linNode" presStyleCnt="0"/>
      <dgm:spPr/>
    </dgm:pt>
    <dgm:pt modelId="{3A3B3725-B146-5844-96EB-2E7DD879C2CD}" type="pres">
      <dgm:prSet presAssocID="{35DADD11-FCCF-D448-A554-09518CB422D1}" presName="parentText" presStyleLbl="node1" presStyleIdx="2" presStyleCnt="3">
        <dgm:presLayoutVars>
          <dgm:chMax val="1"/>
          <dgm:bulletEnabled val="1"/>
        </dgm:presLayoutVars>
      </dgm:prSet>
      <dgm:spPr/>
    </dgm:pt>
    <dgm:pt modelId="{F652CCD4-6694-DC4E-AA75-7B26D76637BF}" type="pres">
      <dgm:prSet presAssocID="{35DADD11-FCCF-D448-A554-09518CB422D1}" presName="descendantText" presStyleLbl="alignAccFollowNode1" presStyleIdx="2" presStyleCnt="3">
        <dgm:presLayoutVars>
          <dgm:bulletEnabled val="1"/>
        </dgm:presLayoutVars>
      </dgm:prSet>
      <dgm:spPr/>
    </dgm:pt>
  </dgm:ptLst>
  <dgm:cxnLst>
    <dgm:cxn modelId="{606C6B0E-C73E-FE48-A82E-E3BEEF5F1AB6}" srcId="{DE002F00-AB86-9C40-969A-51AA8C690428}" destId="{370249FE-33DC-D24C-83FE-A98AA943900C}" srcOrd="0" destOrd="0" parTransId="{A91D4227-7E6C-374C-8BDE-E51D6FE9FC31}" sibTransId="{F194F6E0-71C9-A84F-A65E-17613C83D764}"/>
    <dgm:cxn modelId="{04FF9F1C-04C8-5D46-B05F-F9B43C5761F8}" srcId="{9EF42913-4896-794F-BE02-DCAFE8AE4E24}" destId="{35DADD11-FCCF-D448-A554-09518CB422D1}" srcOrd="2" destOrd="0" parTransId="{DCE4CB91-CF6D-BF47-9280-0B9CFCEB72D4}" sibTransId="{8A82A586-92CA-AE48-9DB9-D9741BBB4065}"/>
    <dgm:cxn modelId="{8301BE21-3516-254F-A1C3-36F7A8E36E38}" type="presOf" srcId="{DE002F00-AB86-9C40-969A-51AA8C690428}" destId="{1510BDBA-5EAA-2444-A1BF-939CB6017E96}" srcOrd="0" destOrd="0" presId="urn:microsoft.com/office/officeart/2005/8/layout/vList5"/>
    <dgm:cxn modelId="{BF896428-E3BA-324C-8207-1EEF0F64195B}" srcId="{35DADD11-FCCF-D448-A554-09518CB422D1}" destId="{0EDBCF01-B1E4-4940-9DE3-1EB1212C4B00}" srcOrd="1" destOrd="0" parTransId="{8E9EAC45-0B42-1140-92DE-CABD819CD035}" sibTransId="{B13BBE14-84CF-B344-8B0C-BD60D28CC50D}"/>
    <dgm:cxn modelId="{683D0E2C-40D3-5647-A97B-1936D4465AF2}" type="presOf" srcId="{9EF42913-4896-794F-BE02-DCAFE8AE4E24}" destId="{6F72280E-9F23-3C41-A0D0-B836EC5CB1DF}" srcOrd="0" destOrd="0" presId="urn:microsoft.com/office/officeart/2005/8/layout/vList5"/>
    <dgm:cxn modelId="{E7E7E455-2867-634A-93E7-44FF11F17F15}" type="presOf" srcId="{9C04BDEB-BAD9-FA4B-BB5A-F9104BAFA765}" destId="{F652CCD4-6694-DC4E-AA75-7B26D76637BF}" srcOrd="0" destOrd="0" presId="urn:microsoft.com/office/officeart/2005/8/layout/vList5"/>
    <dgm:cxn modelId="{24821F5B-8231-F64B-9DEB-A21301632128}" type="presOf" srcId="{1CCBE000-5293-2C45-81C9-CC8631177E20}" destId="{554C68C6-BEAB-AB40-BB0B-84DC9C090F05}" srcOrd="0" destOrd="0" presId="urn:microsoft.com/office/officeart/2005/8/layout/vList5"/>
    <dgm:cxn modelId="{FCCEBF70-2FE3-D54D-8081-2E70867D45BD}" type="presOf" srcId="{A7A83251-A830-B745-A3A8-739E798B44B3}" destId="{2F803E5B-BB68-8B40-9E4C-8280D652295A}" srcOrd="0" destOrd="0" presId="urn:microsoft.com/office/officeart/2005/8/layout/vList5"/>
    <dgm:cxn modelId="{3C97BF78-5313-3C49-A396-ADC2FFF60F6E}" type="presOf" srcId="{0EDBCF01-B1E4-4940-9DE3-1EB1212C4B00}" destId="{F652CCD4-6694-DC4E-AA75-7B26D76637BF}" srcOrd="0" destOrd="1" presId="urn:microsoft.com/office/officeart/2005/8/layout/vList5"/>
    <dgm:cxn modelId="{6F2B6E7F-6586-6742-B504-8E82C08F40CD}" type="presOf" srcId="{F50819FC-88E1-C44E-98D6-158E46EB1CB1}" destId="{F652CCD4-6694-DC4E-AA75-7B26D76637BF}" srcOrd="0" destOrd="2" presId="urn:microsoft.com/office/officeart/2005/8/layout/vList5"/>
    <dgm:cxn modelId="{24007296-07AC-884B-A45E-51BD64B79135}" srcId="{9EF42913-4896-794F-BE02-DCAFE8AE4E24}" destId="{A7A83251-A830-B745-A3A8-739E798B44B3}" srcOrd="1" destOrd="0" parTransId="{F6AE9BA6-8583-C448-8BEB-346A80E3E9D4}" sibTransId="{32C29AAA-647F-2747-B1C4-C273432A80FB}"/>
    <dgm:cxn modelId="{F211D6BD-6F2E-E744-940E-2C0F77A466E0}" srcId="{A7A83251-A830-B745-A3A8-739E798B44B3}" destId="{1CCBE000-5293-2C45-81C9-CC8631177E20}" srcOrd="0" destOrd="0" parTransId="{DD572659-83FF-944C-834A-8CFB664EF075}" sibTransId="{48066D46-7EA9-DB4B-B783-28F70E252532}"/>
    <dgm:cxn modelId="{66E04FC2-DBB3-4346-83F1-53AA6420DFB0}" type="presOf" srcId="{35DADD11-FCCF-D448-A554-09518CB422D1}" destId="{3A3B3725-B146-5844-96EB-2E7DD879C2CD}" srcOrd="0" destOrd="0" presId="urn:microsoft.com/office/officeart/2005/8/layout/vList5"/>
    <dgm:cxn modelId="{10713FC6-7D5D-BC40-A6F1-B6ACCDCC2603}" type="presOf" srcId="{370249FE-33DC-D24C-83FE-A98AA943900C}" destId="{4001ACC8-C7A3-5048-A450-5CA98EC63ABA}" srcOrd="0" destOrd="0" presId="urn:microsoft.com/office/officeart/2005/8/layout/vList5"/>
    <dgm:cxn modelId="{C99DF9D4-69BA-5D43-B647-87CDC4E591B5}" srcId="{35DADD11-FCCF-D448-A554-09518CB422D1}" destId="{F50819FC-88E1-C44E-98D6-158E46EB1CB1}" srcOrd="2" destOrd="0" parTransId="{F218A46A-C408-5043-8086-E3E5690753AB}" sibTransId="{C24DB94D-2F88-734F-83A1-6001CE37DD12}"/>
    <dgm:cxn modelId="{F96673EC-FCEF-1842-8639-9F99B1F96E40}" srcId="{9EF42913-4896-794F-BE02-DCAFE8AE4E24}" destId="{DE002F00-AB86-9C40-969A-51AA8C690428}" srcOrd="0" destOrd="0" parTransId="{6D529979-034D-C543-B751-0C0F385D1C9A}" sibTransId="{A4516E8A-6069-F942-971D-06937BE0F651}"/>
    <dgm:cxn modelId="{FCEB0EF5-CACC-3348-8E3F-E7976CBFF06E}" srcId="{35DADD11-FCCF-D448-A554-09518CB422D1}" destId="{9C04BDEB-BAD9-FA4B-BB5A-F9104BAFA765}" srcOrd="0" destOrd="0" parTransId="{43E95C9C-EF4B-434F-ACBF-A9B86C67174C}" sibTransId="{55867642-415F-A847-A3DC-E60D3E1469E9}"/>
    <dgm:cxn modelId="{B666AEE7-813C-3743-A5BD-89B52FBDABF3}" type="presParOf" srcId="{6F72280E-9F23-3C41-A0D0-B836EC5CB1DF}" destId="{844855E9-8C5F-4143-BDAE-9466F8A929FC}" srcOrd="0" destOrd="0" presId="urn:microsoft.com/office/officeart/2005/8/layout/vList5"/>
    <dgm:cxn modelId="{E0D556EC-E130-2E4D-AF69-539B455ACEAA}" type="presParOf" srcId="{844855E9-8C5F-4143-BDAE-9466F8A929FC}" destId="{1510BDBA-5EAA-2444-A1BF-939CB6017E96}" srcOrd="0" destOrd="0" presId="urn:microsoft.com/office/officeart/2005/8/layout/vList5"/>
    <dgm:cxn modelId="{30402576-D3EE-3E43-86D9-F15672F191E9}" type="presParOf" srcId="{844855E9-8C5F-4143-BDAE-9466F8A929FC}" destId="{4001ACC8-C7A3-5048-A450-5CA98EC63ABA}" srcOrd="1" destOrd="0" presId="urn:microsoft.com/office/officeart/2005/8/layout/vList5"/>
    <dgm:cxn modelId="{81AC7FFE-45C3-3748-85F4-B5C8BF59E5A4}" type="presParOf" srcId="{6F72280E-9F23-3C41-A0D0-B836EC5CB1DF}" destId="{8853E64C-E523-F044-822B-479A58DC45A1}" srcOrd="1" destOrd="0" presId="urn:microsoft.com/office/officeart/2005/8/layout/vList5"/>
    <dgm:cxn modelId="{4A3E283A-2A0F-3140-B685-E82C1801AE87}" type="presParOf" srcId="{6F72280E-9F23-3C41-A0D0-B836EC5CB1DF}" destId="{1B16995E-87EA-554F-B9C9-F2F159368701}" srcOrd="2" destOrd="0" presId="urn:microsoft.com/office/officeart/2005/8/layout/vList5"/>
    <dgm:cxn modelId="{3ACC499D-5DAC-0A47-B0F9-53AE656A5645}" type="presParOf" srcId="{1B16995E-87EA-554F-B9C9-F2F159368701}" destId="{2F803E5B-BB68-8B40-9E4C-8280D652295A}" srcOrd="0" destOrd="0" presId="urn:microsoft.com/office/officeart/2005/8/layout/vList5"/>
    <dgm:cxn modelId="{F9B04141-98C4-9F46-B350-C5BC83F403D6}" type="presParOf" srcId="{1B16995E-87EA-554F-B9C9-F2F159368701}" destId="{554C68C6-BEAB-AB40-BB0B-84DC9C090F05}" srcOrd="1" destOrd="0" presId="urn:microsoft.com/office/officeart/2005/8/layout/vList5"/>
    <dgm:cxn modelId="{44960E2B-8A46-4346-A0CE-69024F72D42E}" type="presParOf" srcId="{6F72280E-9F23-3C41-A0D0-B836EC5CB1DF}" destId="{A1287AE6-F493-4A40-BFF6-1404BDA4377E}" srcOrd="3" destOrd="0" presId="urn:microsoft.com/office/officeart/2005/8/layout/vList5"/>
    <dgm:cxn modelId="{03D3205A-DA84-144C-A558-9924C4B26651}" type="presParOf" srcId="{6F72280E-9F23-3C41-A0D0-B836EC5CB1DF}" destId="{294E7DAF-E750-8445-88F5-680BD0698CB2}" srcOrd="4" destOrd="0" presId="urn:microsoft.com/office/officeart/2005/8/layout/vList5"/>
    <dgm:cxn modelId="{A080D64B-D90F-534B-BEA7-DAE8E38BD857}" type="presParOf" srcId="{294E7DAF-E750-8445-88F5-680BD0698CB2}" destId="{3A3B3725-B146-5844-96EB-2E7DD879C2CD}" srcOrd="0" destOrd="0" presId="urn:microsoft.com/office/officeart/2005/8/layout/vList5"/>
    <dgm:cxn modelId="{32828899-EE68-314C-9509-73AF7AD22DE9}" type="presParOf" srcId="{294E7DAF-E750-8445-88F5-680BD0698CB2}" destId="{F652CCD4-6694-DC4E-AA75-7B26D76637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0ADE9C2-D532-E14E-89F8-E6BCFB79319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896D5AA0-B3AE-B64F-92D1-92A92362C6CC}">
      <dgm:prSet phldrT="[文本]"/>
      <dgm:spPr/>
      <dgm:t>
        <a:bodyPr/>
        <a:lstStyle/>
        <a:p>
          <a:r>
            <a:rPr lang="zh-CN" altLang="en-US" dirty="0"/>
            <a:t>有限年</a:t>
          </a:r>
        </a:p>
      </dgm:t>
    </dgm:pt>
    <dgm:pt modelId="{2D2AC924-2606-FC4C-882A-44691EA6E179}" type="parTrans" cxnId="{AE952A8D-8488-3540-ABDA-CFDB2861256A}">
      <dgm:prSet/>
      <dgm:spPr/>
      <dgm:t>
        <a:bodyPr/>
        <a:lstStyle/>
        <a:p>
          <a:endParaRPr lang="zh-CN" altLang="en-US"/>
        </a:p>
      </dgm:t>
    </dgm:pt>
    <dgm:pt modelId="{4FBC1F5C-5669-FE4A-BF4B-296F0320680F}" type="sibTrans" cxnId="{AE952A8D-8488-3540-ABDA-CFDB2861256A}">
      <dgm:prSet/>
      <dgm:spPr/>
      <dgm:t>
        <a:bodyPr/>
        <a:lstStyle/>
        <a:p>
          <a:endParaRPr lang="zh-CN" altLang="en-US"/>
        </a:p>
      </dgm:t>
    </dgm:pt>
    <mc:AlternateContent xmlns:mc="http://schemas.openxmlformats.org/markup-compatibility/2006" xmlns:a14="http://schemas.microsoft.com/office/drawing/2010/main">
      <mc:Choice Requires="a14">
        <dgm:pt modelId="{BAE007A8-BBC1-C14F-B130-5DF11402E7EB}">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m:rPr>
                                <m:sty m:val="p"/>
                              </m:rPr>
                              <a:rPr lang="en-US" altLang="zh-CN" b="0" i="1" smtClean="0">
                                <a:latin typeface="Cambria Math" panose="02040503050406030204" pitchFamily="18" charset="0"/>
                              </a:rPr>
                              <m:t>Y</m:t>
                            </m:r>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b="0" i="1" smtClean="0">
                                <a:latin typeface="Cambria Math" panose="02040503050406030204" pitchFamily="18" charset="0"/>
                                <a:ea typeface="Cambria Math" panose="02040503050406030204" pitchFamily="18" charset="0"/>
                              </a:rPr>
                              <m:t>b</m:t>
                            </m:r>
                          </m:num>
                          <m:den>
                            <m:sSup>
                              <m:sSupPr>
                                <m:ctrlPr>
                                  <a:rPr lang="en-US" altLang="zh-CN" b="0" i="1" smtClean="0">
                                    <a:latin typeface="Cambria Math" panose="02040503050406030204" pitchFamily="18" charset="0"/>
                                    <a:ea typeface="Cambria Math" panose="02040503050406030204" pitchFamily="18" charset="0"/>
                                  </a:rPr>
                                </m:ctrlPr>
                              </m:sSupPr>
                              <m:e>
                                <m:r>
                                  <m:rPr>
                                    <m:sty m:val="p"/>
                                  </m:rPr>
                                  <a:rPr lang="en-US" altLang="zh-CN" b="0" i="1" smtClean="0">
                                    <a:latin typeface="Cambria Math" panose="02040503050406030204" pitchFamily="18" charset="0"/>
                                    <a:ea typeface="Cambria Math" panose="02040503050406030204" pitchFamily="18" charset="0"/>
                                  </a:rPr>
                                  <m:t>Y</m:t>
                                </m:r>
                              </m:e>
                              <m:sup>
                                <m:r>
                                  <a:rPr lang="en-US" altLang="zh-CN" b="0" i="1" smtClean="0">
                                    <a:latin typeface="Cambria Math" panose="02040503050406030204" pitchFamily="18" charset="0"/>
                                    <a:ea typeface="Cambria Math" panose="02040503050406030204" pitchFamily="18" charset="0"/>
                                  </a:rPr>
                                  <m:t>2</m:t>
                                </m:r>
                              </m:sup>
                            </m:sSup>
                          </m:den>
                        </m:f>
                      </m:e>
                    </m:d>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Y</m:t>
                                    </m:r>
                                  </m:e>
                                </m:d>
                              </m:e>
                              <m:sup>
                                <m:r>
                                  <m:rPr>
                                    <m:sty m:val="p"/>
                                  </m:rPr>
                                  <a:rPr lang="en-US" altLang="zh-CN" b="0" i="1" smtClean="0">
                                    <a:latin typeface="Cambria Math" panose="02040503050406030204" pitchFamily="18" charset="0"/>
                                    <a:ea typeface="Cambria Math" panose="02040503050406030204" pitchFamily="18" charset="0"/>
                                  </a:rPr>
                                  <m:t>n</m:t>
                                </m:r>
                              </m:sup>
                            </m:sSup>
                          </m:den>
                        </m:f>
                      </m:e>
                    </m:d>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b="0" i="1" smtClean="0">
                            <a:latin typeface="Cambria Math" panose="02040503050406030204" pitchFamily="18" charset="0"/>
                            <a:ea typeface="Cambria Math" panose="02040503050406030204" pitchFamily="18" charset="0"/>
                          </a:rPr>
                          <m:t>b</m:t>
                        </m:r>
                      </m:num>
                      <m:den>
                        <m:r>
                          <m:rPr>
                            <m:sty m:val="p"/>
                          </m:rPr>
                          <a:rPr lang="en-US" altLang="zh-CN" b="0" i="1" smtClean="0">
                            <a:latin typeface="Cambria Math" panose="02040503050406030204" pitchFamily="18" charset="0"/>
                            <a:ea typeface="Cambria Math" panose="02040503050406030204" pitchFamily="18" charset="0"/>
                          </a:rPr>
                          <m:t>Y</m:t>
                        </m:r>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b="0" i="1" smtClean="0">
                            <a:latin typeface="Cambria Math" panose="02040503050406030204" pitchFamily="18" charset="0"/>
                            <a:ea typeface="Cambria Math" panose="02040503050406030204" pitchFamily="18" charset="0"/>
                          </a:rPr>
                          <m:t>n</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Y</m:t>
                                </m:r>
                              </m:e>
                            </m:d>
                          </m:e>
                          <m:sup>
                            <m:r>
                              <m:rPr>
                                <m:sty m:val="p"/>
                              </m:rPr>
                              <a:rPr lang="en-US" altLang="zh-CN" b="0" i="1" smtClean="0">
                                <a:latin typeface="Cambria Math" panose="02040503050406030204" pitchFamily="18" charset="0"/>
                                <a:ea typeface="Cambria Math" panose="02040503050406030204" pitchFamily="18" charset="0"/>
                              </a:rPr>
                              <m:t>n</m:t>
                            </m:r>
                          </m:sup>
                        </m:sSup>
                      </m:den>
                    </m:f>
                  </m:oMath>
                </m:oMathPara>
              </a14:m>
              <a:endParaRPr lang="zh-CN" altLang="en-US" dirty="0"/>
            </a:p>
          </dgm:t>
        </dgm:pt>
      </mc:Choice>
      <mc:Fallback xmlns="">
        <dgm:pt modelId="{BAE007A8-BBC1-C14F-B130-5DF11402E7EB}">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=(A/Y</a:t>
              </a:r>
              <a:r>
                <a:rPr lang="en-US" altLang="zh-CN" b="0" i="0">
                  <a:latin typeface="Cambria Math" panose="02040503050406030204" pitchFamily="18" charset="0"/>
                  <a:ea typeface="Cambria Math" panose="02040503050406030204" pitchFamily="18" charset="0"/>
                </a:rPr>
                <a:t>+b/Y^2 )×[1−1/(1+Y)^n ]−b/Y×n/(1+Y)^n </a:t>
              </a:r>
              <a:endParaRPr lang="zh-CN" altLang="en-US" dirty="0"/>
            </a:p>
          </dgm:t>
        </dgm:pt>
      </mc:Fallback>
    </mc:AlternateContent>
    <dgm:pt modelId="{AC9D9472-0EC3-A840-A00F-D5FB19AFCEDC}" type="parTrans" cxnId="{ECE40C3D-E0CC-1744-8808-8B1976A06599}">
      <dgm:prSet/>
      <dgm:spPr/>
      <dgm:t>
        <a:bodyPr/>
        <a:lstStyle/>
        <a:p>
          <a:endParaRPr lang="zh-CN" altLang="en-US"/>
        </a:p>
      </dgm:t>
    </dgm:pt>
    <dgm:pt modelId="{5FA39526-174F-D14D-9CA1-7856C2C315AE}" type="sibTrans" cxnId="{ECE40C3D-E0CC-1744-8808-8B1976A06599}">
      <dgm:prSet/>
      <dgm:spPr/>
      <dgm:t>
        <a:bodyPr/>
        <a:lstStyle/>
        <a:p>
          <a:endParaRPr lang="zh-CN" altLang="en-US"/>
        </a:p>
      </dgm:t>
    </dgm:pt>
    <dgm:pt modelId="{D256D0BD-9050-824D-B7D6-2A2633C34CB9}">
      <dgm:prSet phldrT="[文本]"/>
      <dgm:spPr/>
      <dgm:t>
        <a:bodyPr/>
        <a:lstStyle/>
        <a:p>
          <a:r>
            <a:rPr lang="zh-CN" altLang="en-US" dirty="0"/>
            <a:t>无限年</a:t>
          </a:r>
        </a:p>
      </dgm:t>
    </dgm:pt>
    <dgm:pt modelId="{7BB5E1B9-C044-0741-BD91-AFB319F1FA86}" type="parTrans" cxnId="{EF7E8654-0BDF-E54A-8BE8-C4FFEF1AC282}">
      <dgm:prSet/>
      <dgm:spPr/>
      <dgm:t>
        <a:bodyPr/>
        <a:lstStyle/>
        <a:p>
          <a:endParaRPr lang="zh-CN" altLang="en-US"/>
        </a:p>
      </dgm:t>
    </dgm:pt>
    <dgm:pt modelId="{53229B19-FAA5-C940-A65F-94C7EF0F2BFF}" type="sibTrans" cxnId="{EF7E8654-0BDF-E54A-8BE8-C4FFEF1AC282}">
      <dgm:prSet/>
      <dgm:spPr/>
      <dgm:t>
        <a:bodyPr/>
        <a:lstStyle/>
        <a:p>
          <a:endParaRPr lang="zh-CN" altLang="en-US"/>
        </a:p>
      </dgm:t>
    </dgm:pt>
    <mc:AlternateContent xmlns:mc="http://schemas.openxmlformats.org/markup-compatibility/2006" xmlns:a14="http://schemas.microsoft.com/office/drawing/2010/main">
      <mc:Choice Requires="a14">
        <dgm:pt modelId="{BFEEA9AB-9268-F649-97DC-2F28F3499BF6}">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m:rPr>
                            <m:sty m:val="p"/>
                          </m:rPr>
                          <a:rPr lang="en-US" altLang="zh-CN" b="0" i="1" smtClean="0">
                            <a:latin typeface="Cambria Math" panose="02040503050406030204" pitchFamily="18" charset="0"/>
                          </a:rPr>
                          <m:t>Y</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b</m:t>
                        </m:r>
                      </m:num>
                      <m:den>
                        <m:sSup>
                          <m:sSupPr>
                            <m:ctrlPr>
                              <a:rPr lang="en-US" altLang="zh-CN" b="0" i="1" smtClean="0">
                                <a:latin typeface="Cambria Math" panose="02040503050406030204" pitchFamily="18" charset="0"/>
                              </a:rPr>
                            </m:ctrlPr>
                          </m:sSupPr>
                          <m:e>
                            <m:r>
                              <m:rPr>
                                <m:sty m:val="p"/>
                              </m:rPr>
                              <a:rPr lang="en-US" altLang="zh-CN" b="0" i="1" smtClean="0">
                                <a:latin typeface="Cambria Math" panose="02040503050406030204" pitchFamily="18" charset="0"/>
                              </a:rPr>
                              <m:t>Y</m:t>
                            </m:r>
                          </m:e>
                          <m:sup>
                            <m:r>
                              <a:rPr lang="en-US" altLang="zh-CN" b="0" i="1" smtClean="0">
                                <a:latin typeface="Cambria Math" panose="02040503050406030204" pitchFamily="18" charset="0"/>
                              </a:rPr>
                              <m:t>2</m:t>
                            </m:r>
                          </m:sup>
                        </m:sSup>
                      </m:den>
                    </m:f>
                  </m:oMath>
                </m:oMathPara>
              </a14:m>
              <a:endParaRPr lang="zh-CN" altLang="en-US" dirty="0"/>
            </a:p>
          </dgm:t>
        </dgm:pt>
      </mc:Choice>
      <mc:Fallback xmlns="">
        <dgm:pt modelId="{BFEEA9AB-9268-F649-97DC-2F28F3499BF6}">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=A/Y+b/Y^2 </a:t>
              </a:r>
              <a:endParaRPr lang="zh-CN" altLang="en-US" dirty="0"/>
            </a:p>
          </dgm:t>
        </dgm:pt>
      </mc:Fallback>
    </mc:AlternateContent>
    <dgm:pt modelId="{5C92F07F-A1D4-E64B-8AAD-84C805CC2DB5}" type="parTrans" cxnId="{4141C409-12CA-2447-A6CE-7B60EEA12F4F}">
      <dgm:prSet/>
      <dgm:spPr/>
      <dgm:t>
        <a:bodyPr/>
        <a:lstStyle/>
        <a:p>
          <a:endParaRPr lang="zh-CN" altLang="en-US"/>
        </a:p>
      </dgm:t>
    </dgm:pt>
    <dgm:pt modelId="{798C8F6A-4237-F545-A99C-D0A1657E3F6B}" type="sibTrans" cxnId="{4141C409-12CA-2447-A6CE-7B60EEA12F4F}">
      <dgm:prSet/>
      <dgm:spPr/>
      <dgm:t>
        <a:bodyPr/>
        <a:lstStyle/>
        <a:p>
          <a:endParaRPr lang="zh-CN" altLang="en-US"/>
        </a:p>
      </dgm:t>
    </dgm:pt>
    <dgm:pt modelId="{1E5A0AB7-7A29-FD41-AA50-DE2ABF50AD59}" type="pres">
      <dgm:prSet presAssocID="{E0ADE9C2-D532-E14E-89F8-E6BCFB79319E}" presName="Name0" presStyleCnt="0">
        <dgm:presLayoutVars>
          <dgm:dir/>
          <dgm:animLvl val="lvl"/>
          <dgm:resizeHandles val="exact"/>
        </dgm:presLayoutVars>
      </dgm:prSet>
      <dgm:spPr/>
    </dgm:pt>
    <dgm:pt modelId="{6368F5D6-B43B-524F-901B-AFBF3F97B48D}" type="pres">
      <dgm:prSet presAssocID="{896D5AA0-B3AE-B64F-92D1-92A92362C6CC}" presName="linNode" presStyleCnt="0"/>
      <dgm:spPr/>
    </dgm:pt>
    <dgm:pt modelId="{701D1A1B-38A3-DA49-AFA8-23D75037099E}" type="pres">
      <dgm:prSet presAssocID="{896D5AA0-B3AE-B64F-92D1-92A92362C6CC}" presName="parentText" presStyleLbl="node1" presStyleIdx="0" presStyleCnt="2">
        <dgm:presLayoutVars>
          <dgm:chMax val="1"/>
          <dgm:bulletEnabled val="1"/>
        </dgm:presLayoutVars>
      </dgm:prSet>
      <dgm:spPr/>
    </dgm:pt>
    <dgm:pt modelId="{2E0DA85D-1975-D142-A29C-58565AF58127}" type="pres">
      <dgm:prSet presAssocID="{896D5AA0-B3AE-B64F-92D1-92A92362C6CC}" presName="descendantText" presStyleLbl="alignAccFollowNode1" presStyleIdx="0" presStyleCnt="2">
        <dgm:presLayoutVars>
          <dgm:bulletEnabled val="1"/>
        </dgm:presLayoutVars>
      </dgm:prSet>
      <dgm:spPr/>
    </dgm:pt>
    <dgm:pt modelId="{4D595E21-1015-604D-A360-2630DD2A8740}" type="pres">
      <dgm:prSet presAssocID="{4FBC1F5C-5669-FE4A-BF4B-296F0320680F}" presName="sp" presStyleCnt="0"/>
      <dgm:spPr/>
    </dgm:pt>
    <dgm:pt modelId="{BBC37818-E2D0-1A4C-A6B7-ADEDDE199E07}" type="pres">
      <dgm:prSet presAssocID="{D256D0BD-9050-824D-B7D6-2A2633C34CB9}" presName="linNode" presStyleCnt="0"/>
      <dgm:spPr/>
    </dgm:pt>
    <dgm:pt modelId="{A30CE202-BBF7-944E-A46D-8C65C2456CC7}" type="pres">
      <dgm:prSet presAssocID="{D256D0BD-9050-824D-B7D6-2A2633C34CB9}" presName="parentText" presStyleLbl="node1" presStyleIdx="1" presStyleCnt="2">
        <dgm:presLayoutVars>
          <dgm:chMax val="1"/>
          <dgm:bulletEnabled val="1"/>
        </dgm:presLayoutVars>
      </dgm:prSet>
      <dgm:spPr/>
    </dgm:pt>
    <dgm:pt modelId="{35273C21-DA4D-7C42-A2F9-1C53CCDF4B2D}" type="pres">
      <dgm:prSet presAssocID="{D256D0BD-9050-824D-B7D6-2A2633C34CB9}" presName="descendantText" presStyleLbl="alignAccFollowNode1" presStyleIdx="1" presStyleCnt="2">
        <dgm:presLayoutVars>
          <dgm:bulletEnabled val="1"/>
        </dgm:presLayoutVars>
      </dgm:prSet>
      <dgm:spPr/>
    </dgm:pt>
  </dgm:ptLst>
  <dgm:cxnLst>
    <dgm:cxn modelId="{4141C409-12CA-2447-A6CE-7B60EEA12F4F}" srcId="{D256D0BD-9050-824D-B7D6-2A2633C34CB9}" destId="{BFEEA9AB-9268-F649-97DC-2F28F3499BF6}" srcOrd="0" destOrd="0" parTransId="{5C92F07F-A1D4-E64B-8AAD-84C805CC2DB5}" sibTransId="{798C8F6A-4237-F545-A99C-D0A1657E3F6B}"/>
    <dgm:cxn modelId="{08074F3B-C682-AD48-945F-D55C773AAFA8}" type="presOf" srcId="{896D5AA0-B3AE-B64F-92D1-92A92362C6CC}" destId="{701D1A1B-38A3-DA49-AFA8-23D75037099E}" srcOrd="0" destOrd="0" presId="urn:microsoft.com/office/officeart/2005/8/layout/vList5"/>
    <dgm:cxn modelId="{ECE40C3D-E0CC-1744-8808-8B1976A06599}" srcId="{896D5AA0-B3AE-B64F-92D1-92A92362C6CC}" destId="{BAE007A8-BBC1-C14F-B130-5DF11402E7EB}" srcOrd="0" destOrd="0" parTransId="{AC9D9472-0EC3-A840-A00F-D5FB19AFCEDC}" sibTransId="{5FA39526-174F-D14D-9CA1-7856C2C315AE}"/>
    <dgm:cxn modelId="{17651E41-3A42-4843-938D-7ED3D36FC7E2}" type="presOf" srcId="{E0ADE9C2-D532-E14E-89F8-E6BCFB79319E}" destId="{1E5A0AB7-7A29-FD41-AA50-DE2ABF50AD59}" srcOrd="0" destOrd="0" presId="urn:microsoft.com/office/officeart/2005/8/layout/vList5"/>
    <dgm:cxn modelId="{EF7E8654-0BDF-E54A-8BE8-C4FFEF1AC282}" srcId="{E0ADE9C2-D532-E14E-89F8-E6BCFB79319E}" destId="{D256D0BD-9050-824D-B7D6-2A2633C34CB9}" srcOrd="1" destOrd="0" parTransId="{7BB5E1B9-C044-0741-BD91-AFB319F1FA86}" sibTransId="{53229B19-FAA5-C940-A65F-94C7EF0F2BFF}"/>
    <dgm:cxn modelId="{EFF5557A-0728-1640-88F2-76F0D638BF43}" type="presOf" srcId="{BFEEA9AB-9268-F649-97DC-2F28F3499BF6}" destId="{35273C21-DA4D-7C42-A2F9-1C53CCDF4B2D}" srcOrd="0" destOrd="0" presId="urn:microsoft.com/office/officeart/2005/8/layout/vList5"/>
    <dgm:cxn modelId="{159A4589-4DB1-E24A-8080-63B99ACCD99E}" type="presOf" srcId="{D256D0BD-9050-824D-B7D6-2A2633C34CB9}" destId="{A30CE202-BBF7-944E-A46D-8C65C2456CC7}" srcOrd="0" destOrd="0" presId="urn:microsoft.com/office/officeart/2005/8/layout/vList5"/>
    <dgm:cxn modelId="{AE952A8D-8488-3540-ABDA-CFDB2861256A}" srcId="{E0ADE9C2-D532-E14E-89F8-E6BCFB79319E}" destId="{896D5AA0-B3AE-B64F-92D1-92A92362C6CC}" srcOrd="0" destOrd="0" parTransId="{2D2AC924-2606-FC4C-882A-44691EA6E179}" sibTransId="{4FBC1F5C-5669-FE4A-BF4B-296F0320680F}"/>
    <dgm:cxn modelId="{298C5AE7-F368-CB48-99D5-611CCF6451C8}" type="presOf" srcId="{BAE007A8-BBC1-C14F-B130-5DF11402E7EB}" destId="{2E0DA85D-1975-D142-A29C-58565AF58127}" srcOrd="0" destOrd="0" presId="urn:microsoft.com/office/officeart/2005/8/layout/vList5"/>
    <dgm:cxn modelId="{A3EB3571-9165-6B43-886B-E7ECDFB216F7}" type="presParOf" srcId="{1E5A0AB7-7A29-FD41-AA50-DE2ABF50AD59}" destId="{6368F5D6-B43B-524F-901B-AFBF3F97B48D}" srcOrd="0" destOrd="0" presId="urn:microsoft.com/office/officeart/2005/8/layout/vList5"/>
    <dgm:cxn modelId="{F33582A4-C489-C741-85C0-A10FAA1A88F2}" type="presParOf" srcId="{6368F5D6-B43B-524F-901B-AFBF3F97B48D}" destId="{701D1A1B-38A3-DA49-AFA8-23D75037099E}" srcOrd="0" destOrd="0" presId="urn:microsoft.com/office/officeart/2005/8/layout/vList5"/>
    <dgm:cxn modelId="{525E541A-F3F7-484E-9AA9-55C4F2E7039C}" type="presParOf" srcId="{6368F5D6-B43B-524F-901B-AFBF3F97B48D}" destId="{2E0DA85D-1975-D142-A29C-58565AF58127}" srcOrd="1" destOrd="0" presId="urn:microsoft.com/office/officeart/2005/8/layout/vList5"/>
    <dgm:cxn modelId="{AD4AABAA-05D2-A149-B1D5-EFB84EA1C038}" type="presParOf" srcId="{1E5A0AB7-7A29-FD41-AA50-DE2ABF50AD59}" destId="{4D595E21-1015-604D-A360-2630DD2A8740}" srcOrd="1" destOrd="0" presId="urn:microsoft.com/office/officeart/2005/8/layout/vList5"/>
    <dgm:cxn modelId="{F4EDE96F-4FF3-8141-8357-0B7F6DF1508F}" type="presParOf" srcId="{1E5A0AB7-7A29-FD41-AA50-DE2ABF50AD59}" destId="{BBC37818-E2D0-1A4C-A6B7-ADEDDE199E07}" srcOrd="2" destOrd="0" presId="urn:microsoft.com/office/officeart/2005/8/layout/vList5"/>
    <dgm:cxn modelId="{BE052B3F-AF73-E343-8608-228F40D3D719}" type="presParOf" srcId="{BBC37818-E2D0-1A4C-A6B7-ADEDDE199E07}" destId="{A30CE202-BBF7-944E-A46D-8C65C2456CC7}" srcOrd="0" destOrd="0" presId="urn:microsoft.com/office/officeart/2005/8/layout/vList5"/>
    <dgm:cxn modelId="{3350811C-8CF8-EE40-91F7-8784B826F1D7}" type="presParOf" srcId="{BBC37818-E2D0-1A4C-A6B7-ADEDDE199E07}" destId="{35273C21-DA4D-7C42-A2F9-1C53CCDF4B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0ADE9C2-D532-E14E-89F8-E6BCFB79319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896D5AA0-B3AE-B64F-92D1-92A92362C6CC}">
      <dgm:prSet phldrT="[文本]"/>
      <dgm:spPr/>
      <dgm:t>
        <a:bodyPr/>
        <a:lstStyle/>
        <a:p>
          <a:r>
            <a:rPr lang="zh-CN" altLang="en-US" dirty="0"/>
            <a:t>有限年</a:t>
          </a:r>
        </a:p>
      </dgm:t>
    </dgm:pt>
    <dgm:pt modelId="{2D2AC924-2606-FC4C-882A-44691EA6E179}" type="parTrans" cxnId="{AE952A8D-8488-3540-ABDA-CFDB2861256A}">
      <dgm:prSet/>
      <dgm:spPr/>
      <dgm:t>
        <a:bodyPr/>
        <a:lstStyle/>
        <a:p>
          <a:endParaRPr lang="zh-CN" altLang="en-US"/>
        </a:p>
      </dgm:t>
    </dgm:pt>
    <dgm:pt modelId="{4FBC1F5C-5669-FE4A-BF4B-296F0320680F}" type="sibTrans" cxnId="{AE952A8D-8488-3540-ABDA-CFDB2861256A}">
      <dgm:prSet/>
      <dgm:spPr/>
      <dgm:t>
        <a:bodyPr/>
        <a:lstStyle/>
        <a:p>
          <a:endParaRPr lang="zh-CN" altLang="en-US"/>
        </a:p>
      </dgm:t>
    </dgm:pt>
    <dgm:pt modelId="{BAE007A8-BBC1-C14F-B130-5DF11402E7EB}">
      <dgm:prSet phldrT="[文本]"/>
      <dgm:spPr>
        <a:blipFill>
          <a:blip xmlns:r="http://schemas.openxmlformats.org/officeDocument/2006/relationships" r:embed="rId1"/>
          <a:stretch>
            <a:fillRect l="-1692"/>
          </a:stretch>
        </a:blipFill>
      </dgm:spPr>
      <dgm:t>
        <a:bodyPr/>
        <a:lstStyle/>
        <a:p>
          <a:r>
            <a:rPr lang="zh-CN" altLang="en-US">
              <a:noFill/>
            </a:rPr>
            <a:t> </a:t>
          </a:r>
        </a:p>
      </dgm:t>
    </dgm:pt>
    <dgm:pt modelId="{AC9D9472-0EC3-A840-A00F-D5FB19AFCEDC}" type="parTrans" cxnId="{ECE40C3D-E0CC-1744-8808-8B1976A06599}">
      <dgm:prSet/>
      <dgm:spPr/>
      <dgm:t>
        <a:bodyPr/>
        <a:lstStyle/>
        <a:p>
          <a:endParaRPr lang="zh-CN" altLang="en-US"/>
        </a:p>
      </dgm:t>
    </dgm:pt>
    <dgm:pt modelId="{5FA39526-174F-D14D-9CA1-7856C2C315AE}" type="sibTrans" cxnId="{ECE40C3D-E0CC-1744-8808-8B1976A06599}">
      <dgm:prSet/>
      <dgm:spPr/>
      <dgm:t>
        <a:bodyPr/>
        <a:lstStyle/>
        <a:p>
          <a:endParaRPr lang="zh-CN" altLang="en-US"/>
        </a:p>
      </dgm:t>
    </dgm:pt>
    <dgm:pt modelId="{D256D0BD-9050-824D-B7D6-2A2633C34CB9}">
      <dgm:prSet phldrT="[文本]"/>
      <dgm:spPr/>
      <dgm:t>
        <a:bodyPr/>
        <a:lstStyle/>
        <a:p>
          <a:r>
            <a:rPr lang="zh-CN" altLang="en-US" dirty="0"/>
            <a:t>无限年</a:t>
          </a:r>
        </a:p>
      </dgm:t>
    </dgm:pt>
    <dgm:pt modelId="{7BB5E1B9-C044-0741-BD91-AFB319F1FA86}" type="parTrans" cxnId="{EF7E8654-0BDF-E54A-8BE8-C4FFEF1AC282}">
      <dgm:prSet/>
      <dgm:spPr/>
      <dgm:t>
        <a:bodyPr/>
        <a:lstStyle/>
        <a:p>
          <a:endParaRPr lang="zh-CN" altLang="en-US"/>
        </a:p>
      </dgm:t>
    </dgm:pt>
    <dgm:pt modelId="{53229B19-FAA5-C940-A65F-94C7EF0F2BFF}" type="sibTrans" cxnId="{EF7E8654-0BDF-E54A-8BE8-C4FFEF1AC282}">
      <dgm:prSet/>
      <dgm:spPr/>
      <dgm:t>
        <a:bodyPr/>
        <a:lstStyle/>
        <a:p>
          <a:endParaRPr lang="zh-CN" altLang="en-US"/>
        </a:p>
      </dgm:t>
    </dgm:pt>
    <dgm:pt modelId="{BFEEA9AB-9268-F649-97DC-2F28F3499BF6}">
      <dgm:prSet phldrT="[文本]"/>
      <dgm:spPr>
        <a:blipFill>
          <a:blip xmlns:r="http://schemas.openxmlformats.org/officeDocument/2006/relationships" r:embed="rId2"/>
          <a:stretch>
            <a:fillRect l="-1692"/>
          </a:stretch>
        </a:blipFill>
      </dgm:spPr>
      <dgm:t>
        <a:bodyPr/>
        <a:lstStyle/>
        <a:p>
          <a:r>
            <a:rPr lang="zh-CN" altLang="en-US">
              <a:noFill/>
            </a:rPr>
            <a:t> </a:t>
          </a:r>
        </a:p>
      </dgm:t>
    </dgm:pt>
    <dgm:pt modelId="{5C92F07F-A1D4-E64B-8AAD-84C805CC2DB5}" type="parTrans" cxnId="{4141C409-12CA-2447-A6CE-7B60EEA12F4F}">
      <dgm:prSet/>
      <dgm:spPr/>
      <dgm:t>
        <a:bodyPr/>
        <a:lstStyle/>
        <a:p>
          <a:endParaRPr lang="zh-CN" altLang="en-US"/>
        </a:p>
      </dgm:t>
    </dgm:pt>
    <dgm:pt modelId="{798C8F6A-4237-F545-A99C-D0A1657E3F6B}" type="sibTrans" cxnId="{4141C409-12CA-2447-A6CE-7B60EEA12F4F}">
      <dgm:prSet/>
      <dgm:spPr/>
      <dgm:t>
        <a:bodyPr/>
        <a:lstStyle/>
        <a:p>
          <a:endParaRPr lang="zh-CN" altLang="en-US"/>
        </a:p>
      </dgm:t>
    </dgm:pt>
    <dgm:pt modelId="{1E5A0AB7-7A29-FD41-AA50-DE2ABF50AD59}" type="pres">
      <dgm:prSet presAssocID="{E0ADE9C2-D532-E14E-89F8-E6BCFB79319E}" presName="Name0" presStyleCnt="0">
        <dgm:presLayoutVars>
          <dgm:dir/>
          <dgm:animLvl val="lvl"/>
          <dgm:resizeHandles val="exact"/>
        </dgm:presLayoutVars>
      </dgm:prSet>
      <dgm:spPr/>
    </dgm:pt>
    <dgm:pt modelId="{6368F5D6-B43B-524F-901B-AFBF3F97B48D}" type="pres">
      <dgm:prSet presAssocID="{896D5AA0-B3AE-B64F-92D1-92A92362C6CC}" presName="linNode" presStyleCnt="0"/>
      <dgm:spPr/>
    </dgm:pt>
    <dgm:pt modelId="{701D1A1B-38A3-DA49-AFA8-23D75037099E}" type="pres">
      <dgm:prSet presAssocID="{896D5AA0-B3AE-B64F-92D1-92A92362C6CC}" presName="parentText" presStyleLbl="node1" presStyleIdx="0" presStyleCnt="2">
        <dgm:presLayoutVars>
          <dgm:chMax val="1"/>
          <dgm:bulletEnabled val="1"/>
        </dgm:presLayoutVars>
      </dgm:prSet>
      <dgm:spPr/>
    </dgm:pt>
    <dgm:pt modelId="{2E0DA85D-1975-D142-A29C-58565AF58127}" type="pres">
      <dgm:prSet presAssocID="{896D5AA0-B3AE-B64F-92D1-92A92362C6CC}" presName="descendantText" presStyleLbl="alignAccFollowNode1" presStyleIdx="0" presStyleCnt="2">
        <dgm:presLayoutVars>
          <dgm:bulletEnabled val="1"/>
        </dgm:presLayoutVars>
      </dgm:prSet>
      <dgm:spPr/>
    </dgm:pt>
    <dgm:pt modelId="{4D595E21-1015-604D-A360-2630DD2A8740}" type="pres">
      <dgm:prSet presAssocID="{4FBC1F5C-5669-FE4A-BF4B-296F0320680F}" presName="sp" presStyleCnt="0"/>
      <dgm:spPr/>
    </dgm:pt>
    <dgm:pt modelId="{BBC37818-E2D0-1A4C-A6B7-ADEDDE199E07}" type="pres">
      <dgm:prSet presAssocID="{D256D0BD-9050-824D-B7D6-2A2633C34CB9}" presName="linNode" presStyleCnt="0"/>
      <dgm:spPr/>
    </dgm:pt>
    <dgm:pt modelId="{A30CE202-BBF7-944E-A46D-8C65C2456CC7}" type="pres">
      <dgm:prSet presAssocID="{D256D0BD-9050-824D-B7D6-2A2633C34CB9}" presName="parentText" presStyleLbl="node1" presStyleIdx="1" presStyleCnt="2">
        <dgm:presLayoutVars>
          <dgm:chMax val="1"/>
          <dgm:bulletEnabled val="1"/>
        </dgm:presLayoutVars>
      </dgm:prSet>
      <dgm:spPr/>
    </dgm:pt>
    <dgm:pt modelId="{35273C21-DA4D-7C42-A2F9-1C53CCDF4B2D}" type="pres">
      <dgm:prSet presAssocID="{D256D0BD-9050-824D-B7D6-2A2633C34CB9}" presName="descendantText" presStyleLbl="alignAccFollowNode1" presStyleIdx="1" presStyleCnt="2">
        <dgm:presLayoutVars>
          <dgm:bulletEnabled val="1"/>
        </dgm:presLayoutVars>
      </dgm:prSet>
      <dgm:spPr/>
    </dgm:pt>
  </dgm:ptLst>
  <dgm:cxnLst>
    <dgm:cxn modelId="{4141C409-12CA-2447-A6CE-7B60EEA12F4F}" srcId="{D256D0BD-9050-824D-B7D6-2A2633C34CB9}" destId="{BFEEA9AB-9268-F649-97DC-2F28F3499BF6}" srcOrd="0" destOrd="0" parTransId="{5C92F07F-A1D4-E64B-8AAD-84C805CC2DB5}" sibTransId="{798C8F6A-4237-F545-A99C-D0A1657E3F6B}"/>
    <dgm:cxn modelId="{08074F3B-C682-AD48-945F-D55C773AAFA8}" type="presOf" srcId="{896D5AA0-B3AE-B64F-92D1-92A92362C6CC}" destId="{701D1A1B-38A3-DA49-AFA8-23D75037099E}" srcOrd="0" destOrd="0" presId="urn:microsoft.com/office/officeart/2005/8/layout/vList5"/>
    <dgm:cxn modelId="{ECE40C3D-E0CC-1744-8808-8B1976A06599}" srcId="{896D5AA0-B3AE-B64F-92D1-92A92362C6CC}" destId="{BAE007A8-BBC1-C14F-B130-5DF11402E7EB}" srcOrd="0" destOrd="0" parTransId="{AC9D9472-0EC3-A840-A00F-D5FB19AFCEDC}" sibTransId="{5FA39526-174F-D14D-9CA1-7856C2C315AE}"/>
    <dgm:cxn modelId="{17651E41-3A42-4843-938D-7ED3D36FC7E2}" type="presOf" srcId="{E0ADE9C2-D532-E14E-89F8-E6BCFB79319E}" destId="{1E5A0AB7-7A29-FD41-AA50-DE2ABF50AD59}" srcOrd="0" destOrd="0" presId="urn:microsoft.com/office/officeart/2005/8/layout/vList5"/>
    <dgm:cxn modelId="{EF7E8654-0BDF-E54A-8BE8-C4FFEF1AC282}" srcId="{E0ADE9C2-D532-E14E-89F8-E6BCFB79319E}" destId="{D256D0BD-9050-824D-B7D6-2A2633C34CB9}" srcOrd="1" destOrd="0" parTransId="{7BB5E1B9-C044-0741-BD91-AFB319F1FA86}" sibTransId="{53229B19-FAA5-C940-A65F-94C7EF0F2BFF}"/>
    <dgm:cxn modelId="{EFF5557A-0728-1640-88F2-76F0D638BF43}" type="presOf" srcId="{BFEEA9AB-9268-F649-97DC-2F28F3499BF6}" destId="{35273C21-DA4D-7C42-A2F9-1C53CCDF4B2D}" srcOrd="0" destOrd="0" presId="urn:microsoft.com/office/officeart/2005/8/layout/vList5"/>
    <dgm:cxn modelId="{159A4589-4DB1-E24A-8080-63B99ACCD99E}" type="presOf" srcId="{D256D0BD-9050-824D-B7D6-2A2633C34CB9}" destId="{A30CE202-BBF7-944E-A46D-8C65C2456CC7}" srcOrd="0" destOrd="0" presId="urn:microsoft.com/office/officeart/2005/8/layout/vList5"/>
    <dgm:cxn modelId="{AE952A8D-8488-3540-ABDA-CFDB2861256A}" srcId="{E0ADE9C2-D532-E14E-89F8-E6BCFB79319E}" destId="{896D5AA0-B3AE-B64F-92D1-92A92362C6CC}" srcOrd="0" destOrd="0" parTransId="{2D2AC924-2606-FC4C-882A-44691EA6E179}" sibTransId="{4FBC1F5C-5669-FE4A-BF4B-296F0320680F}"/>
    <dgm:cxn modelId="{298C5AE7-F368-CB48-99D5-611CCF6451C8}" type="presOf" srcId="{BAE007A8-BBC1-C14F-B130-5DF11402E7EB}" destId="{2E0DA85D-1975-D142-A29C-58565AF58127}" srcOrd="0" destOrd="0" presId="urn:microsoft.com/office/officeart/2005/8/layout/vList5"/>
    <dgm:cxn modelId="{A3EB3571-9165-6B43-886B-E7ECDFB216F7}" type="presParOf" srcId="{1E5A0AB7-7A29-FD41-AA50-DE2ABF50AD59}" destId="{6368F5D6-B43B-524F-901B-AFBF3F97B48D}" srcOrd="0" destOrd="0" presId="urn:microsoft.com/office/officeart/2005/8/layout/vList5"/>
    <dgm:cxn modelId="{F33582A4-C489-C741-85C0-A10FAA1A88F2}" type="presParOf" srcId="{6368F5D6-B43B-524F-901B-AFBF3F97B48D}" destId="{701D1A1B-38A3-DA49-AFA8-23D75037099E}" srcOrd="0" destOrd="0" presId="urn:microsoft.com/office/officeart/2005/8/layout/vList5"/>
    <dgm:cxn modelId="{525E541A-F3F7-484E-9AA9-55C4F2E7039C}" type="presParOf" srcId="{6368F5D6-B43B-524F-901B-AFBF3F97B48D}" destId="{2E0DA85D-1975-D142-A29C-58565AF58127}" srcOrd="1" destOrd="0" presId="urn:microsoft.com/office/officeart/2005/8/layout/vList5"/>
    <dgm:cxn modelId="{AD4AABAA-05D2-A149-B1D5-EFB84EA1C038}" type="presParOf" srcId="{1E5A0AB7-7A29-FD41-AA50-DE2ABF50AD59}" destId="{4D595E21-1015-604D-A360-2630DD2A8740}" srcOrd="1" destOrd="0" presId="urn:microsoft.com/office/officeart/2005/8/layout/vList5"/>
    <dgm:cxn modelId="{F4EDE96F-4FF3-8141-8357-0B7F6DF1508F}" type="presParOf" srcId="{1E5A0AB7-7A29-FD41-AA50-DE2ABF50AD59}" destId="{BBC37818-E2D0-1A4C-A6B7-ADEDDE199E07}" srcOrd="2" destOrd="0" presId="urn:microsoft.com/office/officeart/2005/8/layout/vList5"/>
    <dgm:cxn modelId="{BE052B3F-AF73-E343-8608-228F40D3D719}" type="presParOf" srcId="{BBC37818-E2D0-1A4C-A6B7-ADEDDE199E07}" destId="{A30CE202-BBF7-944E-A46D-8C65C2456CC7}" srcOrd="0" destOrd="0" presId="urn:microsoft.com/office/officeart/2005/8/layout/vList5"/>
    <dgm:cxn modelId="{3350811C-8CF8-EE40-91F7-8784B826F1D7}" type="presParOf" srcId="{BBC37818-E2D0-1A4C-A6B7-ADEDDE199E07}" destId="{35273C21-DA4D-7C42-A2F9-1C53CCDF4B2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193D845-70A3-2F4A-A286-326A554CEA47}"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3B678FCC-E11C-6D4B-A146-03234E82B8A4}">
      <dgm:prSet phldrT="[文本]"/>
      <dgm:spPr/>
      <dgm:t>
        <a:bodyPr/>
        <a:lstStyle/>
        <a:p>
          <a:r>
            <a:rPr lang="zh-CN" altLang="en-US" dirty="0"/>
            <a:t>有限年</a:t>
          </a:r>
        </a:p>
      </dgm:t>
    </dgm:pt>
    <dgm:pt modelId="{6C6ACD0E-300F-0746-B1A8-E377C7F1FA3B}" type="parTrans" cxnId="{893365AE-EC53-BA4D-B3B4-31A923A5D848}">
      <dgm:prSet/>
      <dgm:spPr/>
      <dgm:t>
        <a:bodyPr/>
        <a:lstStyle/>
        <a:p>
          <a:endParaRPr lang="zh-CN" altLang="en-US"/>
        </a:p>
      </dgm:t>
    </dgm:pt>
    <dgm:pt modelId="{CB4F339C-0AE8-484D-962E-EC68F3A6BDE1}" type="sibTrans" cxnId="{893365AE-EC53-BA4D-B3B4-31A923A5D848}">
      <dgm:prSet/>
      <dgm:spPr/>
      <dgm:t>
        <a:bodyPr/>
        <a:lstStyle/>
        <a:p>
          <a:endParaRPr lang="zh-CN" altLang="en-US"/>
        </a:p>
      </dgm:t>
    </dgm:pt>
    <mc:AlternateContent xmlns:mc="http://schemas.openxmlformats.org/markup-compatibility/2006" xmlns:a14="http://schemas.microsoft.com/office/drawing/2010/main">
      <mc:Choice Requires="a14">
        <dgm:pt modelId="{51C73828-4F7F-4146-990C-B6F49962C65D}">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m:rPr>
                                <m:sty m:val="p"/>
                              </m:rPr>
                              <a:rPr lang="en-US" altLang="zh-CN" b="0" i="1" smtClean="0">
                                <a:latin typeface="Cambria Math" panose="02040503050406030204" pitchFamily="18" charset="0"/>
                              </a:rPr>
                              <m:t>Y</m:t>
                            </m:r>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b="0" i="1" smtClean="0">
                                <a:latin typeface="Cambria Math" panose="02040503050406030204" pitchFamily="18" charset="0"/>
                                <a:ea typeface="Cambria Math" panose="02040503050406030204" pitchFamily="18" charset="0"/>
                              </a:rPr>
                              <m:t>b</m:t>
                            </m:r>
                          </m:num>
                          <m:den>
                            <m:sSup>
                              <m:sSupPr>
                                <m:ctrlPr>
                                  <a:rPr lang="en-US" altLang="zh-CN" b="0" i="1" smtClean="0">
                                    <a:latin typeface="Cambria Math" panose="02040503050406030204" pitchFamily="18" charset="0"/>
                                    <a:ea typeface="Cambria Math" panose="02040503050406030204" pitchFamily="18" charset="0"/>
                                  </a:rPr>
                                </m:ctrlPr>
                              </m:sSupPr>
                              <m:e>
                                <m:r>
                                  <m:rPr>
                                    <m:sty m:val="p"/>
                                  </m:rPr>
                                  <a:rPr lang="en-US" altLang="zh-CN" b="0" i="1" smtClean="0">
                                    <a:latin typeface="Cambria Math" panose="02040503050406030204" pitchFamily="18" charset="0"/>
                                    <a:ea typeface="Cambria Math" panose="02040503050406030204" pitchFamily="18" charset="0"/>
                                  </a:rPr>
                                  <m:t>Y</m:t>
                                </m:r>
                              </m:e>
                              <m:sup>
                                <m:r>
                                  <a:rPr lang="en-US" altLang="zh-CN" b="0" i="1" smtClean="0">
                                    <a:latin typeface="Cambria Math" panose="02040503050406030204" pitchFamily="18" charset="0"/>
                                    <a:ea typeface="Cambria Math" panose="02040503050406030204" pitchFamily="18" charset="0"/>
                                  </a:rPr>
                                  <m:t>2</m:t>
                                </m:r>
                              </m:sup>
                            </m:sSup>
                          </m:den>
                        </m:f>
                      </m:e>
                    </m:d>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Y</m:t>
                                    </m:r>
                                  </m:e>
                                </m:d>
                              </m:e>
                              <m:sup>
                                <m:r>
                                  <m:rPr>
                                    <m:sty m:val="p"/>
                                  </m:rPr>
                                  <a:rPr lang="en-US" altLang="zh-CN" b="0" i="1" smtClean="0">
                                    <a:latin typeface="Cambria Math" panose="02040503050406030204" pitchFamily="18" charset="0"/>
                                    <a:ea typeface="Cambria Math" panose="02040503050406030204" pitchFamily="18" charset="0"/>
                                  </a:rPr>
                                  <m:t>n</m:t>
                                </m:r>
                              </m:sup>
                            </m:sSup>
                          </m:den>
                        </m:f>
                      </m:e>
                    </m:d>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b="0" i="1" smtClean="0">
                            <a:latin typeface="Cambria Math" panose="02040503050406030204" pitchFamily="18" charset="0"/>
                            <a:ea typeface="Cambria Math" panose="02040503050406030204" pitchFamily="18" charset="0"/>
                          </a:rPr>
                          <m:t>b</m:t>
                        </m:r>
                      </m:num>
                      <m:den>
                        <m:r>
                          <m:rPr>
                            <m:sty m:val="p"/>
                          </m:rPr>
                          <a:rPr lang="en-US" altLang="zh-CN" b="0" i="1" smtClean="0">
                            <a:latin typeface="Cambria Math" panose="02040503050406030204" pitchFamily="18" charset="0"/>
                            <a:ea typeface="Cambria Math" panose="02040503050406030204" pitchFamily="18" charset="0"/>
                          </a:rPr>
                          <m:t>Y</m:t>
                        </m:r>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b="0" i="1" smtClean="0">
                            <a:latin typeface="Cambria Math" panose="02040503050406030204" pitchFamily="18" charset="0"/>
                            <a:ea typeface="Cambria Math" panose="02040503050406030204" pitchFamily="18" charset="0"/>
                          </a:rPr>
                          <m:t>n</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Y</m:t>
                                </m:r>
                              </m:e>
                            </m:d>
                          </m:e>
                          <m:sup>
                            <m:r>
                              <m:rPr>
                                <m:sty m:val="p"/>
                              </m:rPr>
                              <a:rPr lang="en-US" altLang="zh-CN" b="0" i="1" smtClean="0">
                                <a:latin typeface="Cambria Math" panose="02040503050406030204" pitchFamily="18" charset="0"/>
                                <a:ea typeface="Cambria Math" panose="02040503050406030204" pitchFamily="18" charset="0"/>
                              </a:rPr>
                              <m:t>n</m:t>
                            </m:r>
                          </m:sup>
                        </m:sSup>
                      </m:den>
                    </m:f>
                  </m:oMath>
                </m:oMathPara>
              </a14:m>
              <a:endParaRPr lang="zh-CN" altLang="en-US" dirty="0"/>
            </a:p>
          </dgm:t>
        </dgm:pt>
      </mc:Choice>
      <mc:Fallback xmlns="">
        <dgm:pt modelId="{51C73828-4F7F-4146-990C-B6F49962C65D}">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=(A/Y</a:t>
              </a:r>
              <a:r>
                <a:rPr lang="en-US" altLang="zh-CN" b="0" i="0">
                  <a:latin typeface="Cambria Math" panose="02040503050406030204" pitchFamily="18" charset="0"/>
                  <a:ea typeface="Cambria Math" panose="02040503050406030204" pitchFamily="18" charset="0"/>
                </a:rPr>
                <a:t>−b/Y^2 )×[1−1/(1+Y)^n ]+b/Y×n/(1+Y)^n </a:t>
              </a:r>
              <a:endParaRPr lang="zh-CN" altLang="en-US" dirty="0"/>
            </a:p>
          </dgm:t>
        </dgm:pt>
      </mc:Fallback>
    </mc:AlternateContent>
    <dgm:pt modelId="{ACFE78F7-7F14-BD49-AA59-4DEE2FD98FF8}" type="parTrans" cxnId="{9DFAB6ED-ADED-A94B-BC17-70FB266C4CB1}">
      <dgm:prSet/>
      <dgm:spPr/>
      <dgm:t>
        <a:bodyPr/>
        <a:lstStyle/>
        <a:p>
          <a:endParaRPr lang="zh-CN" altLang="en-US"/>
        </a:p>
      </dgm:t>
    </dgm:pt>
    <dgm:pt modelId="{15DD4419-C52A-DB49-892A-E3AA609EBC8D}" type="sibTrans" cxnId="{9DFAB6ED-ADED-A94B-BC17-70FB266C4CB1}">
      <dgm:prSet/>
      <dgm:spPr/>
      <dgm:t>
        <a:bodyPr/>
        <a:lstStyle/>
        <a:p>
          <a:endParaRPr lang="zh-CN" altLang="en-US"/>
        </a:p>
      </dgm:t>
    </dgm:pt>
    <mc:AlternateContent xmlns:mc="http://schemas.openxmlformats.org/markup-compatibility/2006" xmlns:a14="http://schemas.microsoft.com/office/drawing/2010/main">
      <mc:Choice Requires="a14">
        <dgm:pt modelId="{72402972-ADC7-CC42-BBA9-BDF7C5769180}">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n</m:t>
                    </m:r>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r>
                          <m:rPr>
                            <m:sty m:val="p"/>
                          </m:rPr>
                          <a:rPr lang="en-US" altLang="zh-CN" i="1" smtClean="0">
                            <a:latin typeface="Cambria Math" panose="02040503050406030204" pitchFamily="18" charset="0"/>
                            <a:ea typeface="Cambria Math" panose="02040503050406030204" pitchFamily="18" charset="0"/>
                          </a:rPr>
                          <m:t>A</m:t>
                        </m:r>
                      </m:num>
                      <m:den>
                        <m:r>
                          <m:rPr>
                            <m:sty m:val="p"/>
                          </m:rPr>
                          <a:rPr lang="en-US" altLang="zh-CN" i="1" smtClean="0">
                            <a:latin typeface="Cambria Math" panose="02040503050406030204" pitchFamily="18" charset="0"/>
                            <a:ea typeface="Cambria Math" panose="02040503050406030204" pitchFamily="18" charset="0"/>
                          </a:rPr>
                          <m:t>b</m:t>
                        </m:r>
                      </m:den>
                    </m:f>
                    <m:r>
                      <a:rPr lang="en-US" altLang="zh-CN" b="0" i="1" smtClean="0">
                        <a:latin typeface="Cambria Math" panose="02040503050406030204" pitchFamily="18" charset="0"/>
                        <a:ea typeface="Cambria Math" panose="02040503050406030204" pitchFamily="18" charset="0"/>
                      </a:rPr>
                      <m:t>+1</m:t>
                    </m:r>
                  </m:oMath>
                </m:oMathPara>
              </a14:m>
              <a:endParaRPr lang="zh-CN" altLang="en-US" dirty="0"/>
            </a:p>
          </dgm:t>
        </dgm:pt>
      </mc:Choice>
      <mc:Fallback xmlns="">
        <dgm:pt modelId="{72402972-ADC7-CC42-BBA9-BDF7C5769180}">
          <dgm:prSet phldrT="[文本]"/>
          <dgm:spPr/>
          <dgm:t>
            <a:bodyPr/>
            <a:lstStyle/>
            <a:p>
              <a:r>
                <a:rPr lang="en-US" altLang="zh-CN" i="0">
                  <a:latin typeface="Cambria Math" panose="02040503050406030204" pitchFamily="18" charset="0"/>
                </a:rPr>
                <a:t>n</a:t>
              </a:r>
              <a:r>
                <a:rPr lang="en-US" altLang="zh-CN" i="0">
                  <a:latin typeface="Cambria Math" panose="02040503050406030204" pitchFamily="18" charset="0"/>
                  <a:ea typeface="Cambria Math" panose="02040503050406030204" pitchFamily="18" charset="0"/>
                </a:rPr>
                <a:t>≤A/b</a:t>
              </a:r>
              <a:r>
                <a:rPr lang="en-US" altLang="zh-CN" b="0" i="0">
                  <a:latin typeface="Cambria Math" panose="02040503050406030204" pitchFamily="18" charset="0"/>
                  <a:ea typeface="Cambria Math" panose="02040503050406030204" pitchFamily="18" charset="0"/>
                </a:rPr>
                <a:t>+1</a:t>
              </a:r>
              <a:endParaRPr lang="zh-CN" altLang="en-US" dirty="0"/>
            </a:p>
          </dgm:t>
        </dgm:pt>
      </mc:Fallback>
    </mc:AlternateContent>
    <dgm:pt modelId="{27733BEA-8118-BF42-AD08-C1EC8F77F8A2}" type="parTrans" cxnId="{6363EC54-9854-C841-9911-082BA9FB231F}">
      <dgm:prSet/>
      <dgm:spPr/>
      <dgm:t>
        <a:bodyPr/>
        <a:lstStyle/>
        <a:p>
          <a:endParaRPr lang="zh-CN" altLang="en-US"/>
        </a:p>
      </dgm:t>
    </dgm:pt>
    <dgm:pt modelId="{428A626A-5BA3-CC42-96AD-8A666BF19115}" type="sibTrans" cxnId="{6363EC54-9854-C841-9911-082BA9FB231F}">
      <dgm:prSet/>
      <dgm:spPr/>
      <dgm:t>
        <a:bodyPr/>
        <a:lstStyle/>
        <a:p>
          <a:endParaRPr lang="zh-CN" altLang="en-US"/>
        </a:p>
      </dgm:t>
    </dgm:pt>
    <dgm:pt modelId="{3828782A-D2B0-3346-BDA4-CA406D56EAD3}" type="pres">
      <dgm:prSet presAssocID="{9193D845-70A3-2F4A-A286-326A554CEA47}" presName="Name0" presStyleCnt="0">
        <dgm:presLayoutVars>
          <dgm:dir/>
          <dgm:animLvl val="lvl"/>
          <dgm:resizeHandles val="exact"/>
        </dgm:presLayoutVars>
      </dgm:prSet>
      <dgm:spPr/>
    </dgm:pt>
    <dgm:pt modelId="{D29E4E35-B5C8-9F40-A967-DF8C5754C89B}" type="pres">
      <dgm:prSet presAssocID="{3B678FCC-E11C-6D4B-A146-03234E82B8A4}" presName="linNode" presStyleCnt="0"/>
      <dgm:spPr/>
    </dgm:pt>
    <dgm:pt modelId="{9BF59121-E728-154D-B532-358840DB4AF5}" type="pres">
      <dgm:prSet presAssocID="{3B678FCC-E11C-6D4B-A146-03234E82B8A4}" presName="parentText" presStyleLbl="node1" presStyleIdx="0" presStyleCnt="1" custScaleY="42928">
        <dgm:presLayoutVars>
          <dgm:chMax val="1"/>
          <dgm:bulletEnabled val="1"/>
        </dgm:presLayoutVars>
      </dgm:prSet>
      <dgm:spPr/>
    </dgm:pt>
    <dgm:pt modelId="{C0695F3B-CD95-5E41-A58F-0F1FBD86A36F}" type="pres">
      <dgm:prSet presAssocID="{3B678FCC-E11C-6D4B-A146-03234E82B8A4}" presName="descendantText" presStyleLbl="alignAccFollowNode1" presStyleIdx="0" presStyleCnt="1" custScaleY="40491">
        <dgm:presLayoutVars>
          <dgm:bulletEnabled val="1"/>
        </dgm:presLayoutVars>
      </dgm:prSet>
      <dgm:spPr/>
    </dgm:pt>
  </dgm:ptLst>
  <dgm:cxnLst>
    <dgm:cxn modelId="{7D2A2820-810A-0E47-A1D0-8414091E4325}" type="presOf" srcId="{9193D845-70A3-2F4A-A286-326A554CEA47}" destId="{3828782A-D2B0-3346-BDA4-CA406D56EAD3}" srcOrd="0" destOrd="0" presId="urn:microsoft.com/office/officeart/2005/8/layout/vList5"/>
    <dgm:cxn modelId="{6363EC54-9854-C841-9911-082BA9FB231F}" srcId="{3B678FCC-E11C-6D4B-A146-03234E82B8A4}" destId="{72402972-ADC7-CC42-BBA9-BDF7C5769180}" srcOrd="1" destOrd="0" parTransId="{27733BEA-8118-BF42-AD08-C1EC8F77F8A2}" sibTransId="{428A626A-5BA3-CC42-96AD-8A666BF19115}"/>
    <dgm:cxn modelId="{3D571568-B984-AD48-A6C6-27EBDD23CD68}" type="presOf" srcId="{51C73828-4F7F-4146-990C-B6F49962C65D}" destId="{C0695F3B-CD95-5E41-A58F-0F1FBD86A36F}" srcOrd="0" destOrd="0" presId="urn:microsoft.com/office/officeart/2005/8/layout/vList5"/>
    <dgm:cxn modelId="{53B62072-9DB5-D741-B0FA-47BA77A72F55}" type="presOf" srcId="{3B678FCC-E11C-6D4B-A146-03234E82B8A4}" destId="{9BF59121-E728-154D-B532-358840DB4AF5}" srcOrd="0" destOrd="0" presId="urn:microsoft.com/office/officeart/2005/8/layout/vList5"/>
    <dgm:cxn modelId="{893365AE-EC53-BA4D-B3B4-31A923A5D848}" srcId="{9193D845-70A3-2F4A-A286-326A554CEA47}" destId="{3B678FCC-E11C-6D4B-A146-03234E82B8A4}" srcOrd="0" destOrd="0" parTransId="{6C6ACD0E-300F-0746-B1A8-E377C7F1FA3B}" sibTransId="{CB4F339C-0AE8-484D-962E-EC68F3A6BDE1}"/>
    <dgm:cxn modelId="{9DFAB6ED-ADED-A94B-BC17-70FB266C4CB1}" srcId="{3B678FCC-E11C-6D4B-A146-03234E82B8A4}" destId="{51C73828-4F7F-4146-990C-B6F49962C65D}" srcOrd="0" destOrd="0" parTransId="{ACFE78F7-7F14-BD49-AA59-4DEE2FD98FF8}" sibTransId="{15DD4419-C52A-DB49-892A-E3AA609EBC8D}"/>
    <dgm:cxn modelId="{F9F7FBF8-881F-D04A-87A5-5D275809F745}" type="presOf" srcId="{72402972-ADC7-CC42-BBA9-BDF7C5769180}" destId="{C0695F3B-CD95-5E41-A58F-0F1FBD86A36F}" srcOrd="0" destOrd="1" presId="urn:microsoft.com/office/officeart/2005/8/layout/vList5"/>
    <dgm:cxn modelId="{7B1917D2-F6AD-7A45-9F8E-1F21334C0ADA}" type="presParOf" srcId="{3828782A-D2B0-3346-BDA4-CA406D56EAD3}" destId="{D29E4E35-B5C8-9F40-A967-DF8C5754C89B}" srcOrd="0" destOrd="0" presId="urn:microsoft.com/office/officeart/2005/8/layout/vList5"/>
    <dgm:cxn modelId="{038B177C-9CE0-DC4D-B02B-B3AF935BB97C}" type="presParOf" srcId="{D29E4E35-B5C8-9F40-A967-DF8C5754C89B}" destId="{9BF59121-E728-154D-B532-358840DB4AF5}" srcOrd="0" destOrd="0" presId="urn:microsoft.com/office/officeart/2005/8/layout/vList5"/>
    <dgm:cxn modelId="{4D85863F-BD6C-8A41-84C4-F425304DF49E}" type="presParOf" srcId="{D29E4E35-B5C8-9F40-A967-DF8C5754C89B}" destId="{C0695F3B-CD95-5E41-A58F-0F1FBD86A3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193D845-70A3-2F4A-A286-326A554CEA47}"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3B678FCC-E11C-6D4B-A146-03234E82B8A4}">
      <dgm:prSet phldrT="[文本]"/>
      <dgm:spPr/>
      <dgm:t>
        <a:bodyPr/>
        <a:lstStyle/>
        <a:p>
          <a:r>
            <a:rPr lang="zh-CN" altLang="en-US" dirty="0"/>
            <a:t>有限年</a:t>
          </a:r>
        </a:p>
      </dgm:t>
    </dgm:pt>
    <dgm:pt modelId="{6C6ACD0E-300F-0746-B1A8-E377C7F1FA3B}" type="parTrans" cxnId="{893365AE-EC53-BA4D-B3B4-31A923A5D848}">
      <dgm:prSet/>
      <dgm:spPr/>
      <dgm:t>
        <a:bodyPr/>
        <a:lstStyle/>
        <a:p>
          <a:endParaRPr lang="zh-CN" altLang="en-US"/>
        </a:p>
      </dgm:t>
    </dgm:pt>
    <dgm:pt modelId="{CB4F339C-0AE8-484D-962E-EC68F3A6BDE1}" type="sibTrans" cxnId="{893365AE-EC53-BA4D-B3B4-31A923A5D848}">
      <dgm:prSet/>
      <dgm:spPr/>
      <dgm:t>
        <a:bodyPr/>
        <a:lstStyle/>
        <a:p>
          <a:endParaRPr lang="zh-CN" altLang="en-US"/>
        </a:p>
      </dgm:t>
    </dgm:pt>
    <dgm:pt modelId="{51C73828-4F7F-4146-990C-B6F49962C65D}">
      <dgm:prSet phldrT="[文本]"/>
      <dgm:spPr>
        <a:blipFill>
          <a:blip xmlns:r="http://schemas.openxmlformats.org/officeDocument/2006/relationships" r:embed="rId1"/>
          <a:stretch>
            <a:fillRect l="-1128"/>
          </a:stretch>
        </a:blipFill>
      </dgm:spPr>
      <dgm:t>
        <a:bodyPr/>
        <a:lstStyle/>
        <a:p>
          <a:r>
            <a:rPr lang="zh-CN" altLang="en-US">
              <a:noFill/>
            </a:rPr>
            <a:t> </a:t>
          </a:r>
        </a:p>
      </dgm:t>
    </dgm:pt>
    <dgm:pt modelId="{ACFE78F7-7F14-BD49-AA59-4DEE2FD98FF8}" type="parTrans" cxnId="{9DFAB6ED-ADED-A94B-BC17-70FB266C4CB1}">
      <dgm:prSet/>
      <dgm:spPr/>
      <dgm:t>
        <a:bodyPr/>
        <a:lstStyle/>
        <a:p>
          <a:endParaRPr lang="zh-CN" altLang="en-US"/>
        </a:p>
      </dgm:t>
    </dgm:pt>
    <dgm:pt modelId="{15DD4419-C52A-DB49-892A-E3AA609EBC8D}" type="sibTrans" cxnId="{9DFAB6ED-ADED-A94B-BC17-70FB266C4CB1}">
      <dgm:prSet/>
      <dgm:spPr/>
      <dgm:t>
        <a:bodyPr/>
        <a:lstStyle/>
        <a:p>
          <a:endParaRPr lang="zh-CN" altLang="en-US"/>
        </a:p>
      </dgm:t>
    </dgm:pt>
    <dgm:pt modelId="{72402972-ADC7-CC42-BBA9-BDF7C5769180}">
      <dgm:prSet phldrT="[文本]"/>
      <dgm:spPr/>
      <dgm:t>
        <a:bodyPr/>
        <a:lstStyle/>
        <a:p>
          <a:r>
            <a:rPr lang="zh-CN" altLang="en-US">
              <a:noFill/>
            </a:rPr>
            <a:t> </a:t>
          </a:r>
        </a:p>
      </dgm:t>
    </dgm:pt>
    <dgm:pt modelId="{27733BEA-8118-BF42-AD08-C1EC8F77F8A2}" type="parTrans" cxnId="{6363EC54-9854-C841-9911-082BA9FB231F}">
      <dgm:prSet/>
      <dgm:spPr/>
      <dgm:t>
        <a:bodyPr/>
        <a:lstStyle/>
        <a:p>
          <a:endParaRPr lang="zh-CN" altLang="en-US"/>
        </a:p>
      </dgm:t>
    </dgm:pt>
    <dgm:pt modelId="{428A626A-5BA3-CC42-96AD-8A666BF19115}" type="sibTrans" cxnId="{6363EC54-9854-C841-9911-082BA9FB231F}">
      <dgm:prSet/>
      <dgm:spPr/>
      <dgm:t>
        <a:bodyPr/>
        <a:lstStyle/>
        <a:p>
          <a:endParaRPr lang="zh-CN" altLang="en-US"/>
        </a:p>
      </dgm:t>
    </dgm:pt>
    <dgm:pt modelId="{3828782A-D2B0-3346-BDA4-CA406D56EAD3}" type="pres">
      <dgm:prSet presAssocID="{9193D845-70A3-2F4A-A286-326A554CEA47}" presName="Name0" presStyleCnt="0">
        <dgm:presLayoutVars>
          <dgm:dir/>
          <dgm:animLvl val="lvl"/>
          <dgm:resizeHandles val="exact"/>
        </dgm:presLayoutVars>
      </dgm:prSet>
      <dgm:spPr/>
    </dgm:pt>
    <dgm:pt modelId="{D29E4E35-B5C8-9F40-A967-DF8C5754C89B}" type="pres">
      <dgm:prSet presAssocID="{3B678FCC-E11C-6D4B-A146-03234E82B8A4}" presName="linNode" presStyleCnt="0"/>
      <dgm:spPr/>
    </dgm:pt>
    <dgm:pt modelId="{9BF59121-E728-154D-B532-358840DB4AF5}" type="pres">
      <dgm:prSet presAssocID="{3B678FCC-E11C-6D4B-A146-03234E82B8A4}" presName="parentText" presStyleLbl="node1" presStyleIdx="0" presStyleCnt="1" custScaleY="42928">
        <dgm:presLayoutVars>
          <dgm:chMax val="1"/>
          <dgm:bulletEnabled val="1"/>
        </dgm:presLayoutVars>
      </dgm:prSet>
      <dgm:spPr/>
    </dgm:pt>
    <dgm:pt modelId="{C0695F3B-CD95-5E41-A58F-0F1FBD86A36F}" type="pres">
      <dgm:prSet presAssocID="{3B678FCC-E11C-6D4B-A146-03234E82B8A4}" presName="descendantText" presStyleLbl="alignAccFollowNode1" presStyleIdx="0" presStyleCnt="1" custScaleY="40491">
        <dgm:presLayoutVars>
          <dgm:bulletEnabled val="1"/>
        </dgm:presLayoutVars>
      </dgm:prSet>
      <dgm:spPr/>
    </dgm:pt>
  </dgm:ptLst>
  <dgm:cxnLst>
    <dgm:cxn modelId="{7D2A2820-810A-0E47-A1D0-8414091E4325}" type="presOf" srcId="{9193D845-70A3-2F4A-A286-326A554CEA47}" destId="{3828782A-D2B0-3346-BDA4-CA406D56EAD3}" srcOrd="0" destOrd="0" presId="urn:microsoft.com/office/officeart/2005/8/layout/vList5"/>
    <dgm:cxn modelId="{6363EC54-9854-C841-9911-082BA9FB231F}" srcId="{3B678FCC-E11C-6D4B-A146-03234E82B8A4}" destId="{72402972-ADC7-CC42-BBA9-BDF7C5769180}" srcOrd="1" destOrd="0" parTransId="{27733BEA-8118-BF42-AD08-C1EC8F77F8A2}" sibTransId="{428A626A-5BA3-CC42-96AD-8A666BF19115}"/>
    <dgm:cxn modelId="{3D571568-B984-AD48-A6C6-27EBDD23CD68}" type="presOf" srcId="{51C73828-4F7F-4146-990C-B6F49962C65D}" destId="{C0695F3B-CD95-5E41-A58F-0F1FBD86A36F}" srcOrd="0" destOrd="0" presId="urn:microsoft.com/office/officeart/2005/8/layout/vList5"/>
    <dgm:cxn modelId="{53B62072-9DB5-D741-B0FA-47BA77A72F55}" type="presOf" srcId="{3B678FCC-E11C-6D4B-A146-03234E82B8A4}" destId="{9BF59121-E728-154D-B532-358840DB4AF5}" srcOrd="0" destOrd="0" presId="urn:microsoft.com/office/officeart/2005/8/layout/vList5"/>
    <dgm:cxn modelId="{893365AE-EC53-BA4D-B3B4-31A923A5D848}" srcId="{9193D845-70A3-2F4A-A286-326A554CEA47}" destId="{3B678FCC-E11C-6D4B-A146-03234E82B8A4}" srcOrd="0" destOrd="0" parTransId="{6C6ACD0E-300F-0746-B1A8-E377C7F1FA3B}" sibTransId="{CB4F339C-0AE8-484D-962E-EC68F3A6BDE1}"/>
    <dgm:cxn modelId="{9DFAB6ED-ADED-A94B-BC17-70FB266C4CB1}" srcId="{3B678FCC-E11C-6D4B-A146-03234E82B8A4}" destId="{51C73828-4F7F-4146-990C-B6F49962C65D}" srcOrd="0" destOrd="0" parTransId="{ACFE78F7-7F14-BD49-AA59-4DEE2FD98FF8}" sibTransId="{15DD4419-C52A-DB49-892A-E3AA609EBC8D}"/>
    <dgm:cxn modelId="{F9F7FBF8-881F-D04A-87A5-5D275809F745}" type="presOf" srcId="{72402972-ADC7-CC42-BBA9-BDF7C5769180}" destId="{C0695F3B-CD95-5E41-A58F-0F1FBD86A36F}" srcOrd="0" destOrd="1" presId="urn:microsoft.com/office/officeart/2005/8/layout/vList5"/>
    <dgm:cxn modelId="{7B1917D2-F6AD-7A45-9F8E-1F21334C0ADA}" type="presParOf" srcId="{3828782A-D2B0-3346-BDA4-CA406D56EAD3}" destId="{D29E4E35-B5C8-9F40-A967-DF8C5754C89B}" srcOrd="0" destOrd="0" presId="urn:microsoft.com/office/officeart/2005/8/layout/vList5"/>
    <dgm:cxn modelId="{038B177C-9CE0-DC4D-B02B-B3AF935BB97C}" type="presParOf" srcId="{D29E4E35-B5C8-9F40-A967-DF8C5754C89B}" destId="{9BF59121-E728-154D-B532-358840DB4AF5}" srcOrd="0" destOrd="0" presId="urn:microsoft.com/office/officeart/2005/8/layout/vList5"/>
    <dgm:cxn modelId="{4D85863F-BD6C-8A41-84C4-F425304DF49E}" type="presParOf" srcId="{D29E4E35-B5C8-9F40-A967-DF8C5754C89B}" destId="{C0695F3B-CD95-5E41-A58F-0F1FBD86A3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936EC21-EC27-7643-BC29-0B5F37BCBEC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EBA839EA-FF7D-274C-8B9A-A9FE35467483}">
      <dgm:prSet phldrT="[文本]"/>
      <dgm:spPr/>
      <dgm:t>
        <a:bodyPr/>
        <a:lstStyle/>
        <a:p>
          <a:r>
            <a:rPr lang="zh-CN" altLang="en-US" dirty="0"/>
            <a:t>递增</a:t>
          </a:r>
        </a:p>
      </dgm:t>
    </dgm:pt>
    <dgm:pt modelId="{2B83C8A3-8493-2243-B9E6-C18B2BADBCB9}" type="parTrans" cxnId="{BCFC2B49-85B8-514B-A61F-9DAD94DF23F9}">
      <dgm:prSet/>
      <dgm:spPr/>
      <dgm:t>
        <a:bodyPr/>
        <a:lstStyle/>
        <a:p>
          <a:endParaRPr lang="zh-CN" altLang="en-US"/>
        </a:p>
      </dgm:t>
    </dgm:pt>
    <dgm:pt modelId="{8AFFCE07-5058-654E-AA9B-2C5406367C2F}" type="sibTrans" cxnId="{BCFC2B49-85B8-514B-A61F-9DAD94DF23F9}">
      <dgm:prSet/>
      <dgm:spPr/>
      <dgm:t>
        <a:bodyPr/>
        <a:lstStyle/>
        <a:p>
          <a:endParaRPr lang="zh-CN" altLang="en-US"/>
        </a:p>
      </dgm:t>
    </dgm:pt>
    <mc:AlternateContent xmlns:mc="http://schemas.openxmlformats.org/markup-compatibility/2006" xmlns:a14="http://schemas.microsoft.com/office/drawing/2010/main">
      <mc:Choice Requires="a14">
        <dgm:pt modelId="{B5B9EFC1-2F83-E345-8CBC-261B9EB0B96E}">
          <dgm:prSet phldrT="[文本]"/>
          <dgm:spPr/>
          <dgm:t>
            <a:bodyPr/>
            <a:lstStyle/>
            <a:p>
              <a:r>
                <a:rPr lang="zh-CN" altLang="en-US" dirty="0"/>
                <a:t>有限年：</a:t>
              </a:r>
              <a14:m>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m:rPr>
                          <m:sty m:val="p"/>
                        </m:rPr>
                        <a:rPr lang="en-US" altLang="zh-CN" b="0" i="1" dirty="0" smtClean="0">
                          <a:latin typeface="Cambria Math" panose="02040503050406030204" pitchFamily="18" charset="0"/>
                        </a:rPr>
                        <m:t>A</m:t>
                      </m:r>
                    </m:num>
                    <m:den>
                      <m:r>
                        <m:rPr>
                          <m:sty m:val="p"/>
                        </m:rPr>
                        <a:rPr lang="en-US" altLang="zh-CN" b="0" i="1" dirty="0" smtClean="0">
                          <a:latin typeface="Cambria Math" panose="02040503050406030204" pitchFamily="18" charset="0"/>
                        </a:rPr>
                        <m:t>Y</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g</m:t>
                      </m:r>
                    </m:den>
                  </m:f>
                  <m:r>
                    <a:rPr lang="en-US" altLang="zh-CN" b="0" i="1" dirty="0" smtClean="0">
                      <a:latin typeface="Cambria Math" panose="02040503050406030204" pitchFamily="18" charset="0"/>
                      <a:ea typeface="Cambria Math" panose="02040503050406030204" pitchFamily="18" charset="0"/>
                    </a:rPr>
                    <m:t>×</m:t>
                  </m:r>
                  <m:d>
                    <m:dPr>
                      <m:begChr m:val="["/>
                      <m:endChr m:val="]"/>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f>
                        <m:fPr>
                          <m:ctrlPr>
                            <a:rPr lang="en-US" altLang="zh-CN" b="0" i="1" dirty="0" smtClean="0">
                              <a:latin typeface="Cambria Math" panose="02040503050406030204" pitchFamily="18" charset="0"/>
                              <a:ea typeface="Cambria Math" panose="02040503050406030204" pitchFamily="18" charset="0"/>
                            </a:rPr>
                          </m:ctrlPr>
                        </m:fPr>
                        <m:num>
                          <m:sSup>
                            <m:sSupPr>
                              <m:ctrlPr>
                                <a:rPr lang="en-US" altLang="zh-CN" b="0" i="1" dirty="0" smtClean="0">
                                  <a:latin typeface="Cambria Math" panose="02040503050406030204" pitchFamily="18" charset="0"/>
                                  <a:ea typeface="Cambria Math" panose="02040503050406030204" pitchFamily="18" charset="0"/>
                                </a:rPr>
                              </m:ctrlPr>
                            </m:sSupPr>
                            <m:e>
                              <m:d>
                                <m:dPr>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r>
                                    <m:rPr>
                                      <m:sty m:val="p"/>
                                    </m:rPr>
                                    <a:rPr lang="en-US" altLang="zh-CN" b="0" i="1" dirty="0" smtClean="0">
                                      <a:latin typeface="Cambria Math" panose="02040503050406030204" pitchFamily="18" charset="0"/>
                                      <a:ea typeface="Cambria Math" panose="02040503050406030204" pitchFamily="18" charset="0"/>
                                    </a:rPr>
                                    <m:t>g</m:t>
                                  </m:r>
                                </m:e>
                              </m:d>
                            </m:e>
                            <m:sup>
                              <m:r>
                                <m:rPr>
                                  <m:sty m:val="p"/>
                                </m:rPr>
                                <a:rPr lang="en-US" altLang="zh-CN" b="0" i="1" dirty="0" smtClean="0">
                                  <a:latin typeface="Cambria Math" panose="02040503050406030204" pitchFamily="18" charset="0"/>
                                  <a:ea typeface="Cambria Math" panose="02040503050406030204" pitchFamily="18" charset="0"/>
                                </a:rPr>
                                <m:t>n</m:t>
                              </m:r>
                            </m:sup>
                          </m:sSup>
                        </m:num>
                        <m:den>
                          <m:sSup>
                            <m:sSupPr>
                              <m:ctrlPr>
                                <a:rPr lang="en-US" altLang="zh-CN" b="0" i="1" dirty="0" smtClean="0">
                                  <a:latin typeface="Cambria Math" panose="02040503050406030204" pitchFamily="18" charset="0"/>
                                  <a:ea typeface="Cambria Math" panose="02040503050406030204" pitchFamily="18" charset="0"/>
                                </a:rPr>
                              </m:ctrlPr>
                            </m:sSupPr>
                            <m:e>
                              <m:d>
                                <m:dPr>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r>
                                    <m:rPr>
                                      <m:sty m:val="p"/>
                                    </m:rPr>
                                    <a:rPr lang="en-US" altLang="zh-CN" b="0" i="1" dirty="0" smtClean="0">
                                      <a:latin typeface="Cambria Math" panose="02040503050406030204" pitchFamily="18" charset="0"/>
                                      <a:ea typeface="Cambria Math" panose="02040503050406030204" pitchFamily="18" charset="0"/>
                                    </a:rPr>
                                    <m:t>Y</m:t>
                                  </m:r>
                                </m:e>
                              </m:d>
                            </m:e>
                            <m:sup>
                              <m:r>
                                <m:rPr>
                                  <m:sty m:val="p"/>
                                </m:rPr>
                                <a:rPr lang="en-US" altLang="zh-CN" b="0" i="1" dirty="0" smtClean="0">
                                  <a:latin typeface="Cambria Math" panose="02040503050406030204" pitchFamily="18" charset="0"/>
                                  <a:ea typeface="Cambria Math" panose="02040503050406030204" pitchFamily="18" charset="0"/>
                                </a:rPr>
                                <m:t>n</m:t>
                              </m:r>
                            </m:sup>
                          </m:sSup>
                        </m:den>
                      </m:f>
                    </m:e>
                  </m:d>
                </m:oMath>
              </a14:m>
              <a:endParaRPr lang="zh-CN" altLang="en-US" dirty="0"/>
            </a:p>
          </dgm:t>
        </dgm:pt>
      </mc:Choice>
      <mc:Fallback xmlns="">
        <dgm:pt modelId="{B5B9EFC1-2F83-E345-8CBC-261B9EB0B96E}">
          <dgm:prSet phldrT="[文本]"/>
          <dgm:spPr/>
          <dgm:t>
            <a:bodyPr/>
            <a:lstStyle/>
            <a:p>
              <a:r>
                <a:rPr lang="zh-CN" altLang="en-US" dirty="0"/>
                <a:t>有限年：</a:t>
              </a:r>
              <a:r>
                <a:rPr lang="en-US" altLang="zh-CN" i="0" dirty="0">
                  <a:latin typeface="Cambria Math" panose="02040503050406030204" pitchFamily="18" charset="0"/>
                </a:rPr>
                <a:t>V</a:t>
              </a:r>
              <a:r>
                <a:rPr lang="en-US" altLang="zh-CN" b="0" i="0" dirty="0">
                  <a:latin typeface="Cambria Math" panose="02040503050406030204" pitchFamily="18" charset="0"/>
                </a:rPr>
                <a:t>=A/(Y−g)</a:t>
              </a:r>
              <a:r>
                <a:rPr lang="en-US" altLang="zh-CN" b="0" i="0" dirty="0">
                  <a:latin typeface="Cambria Math" panose="02040503050406030204" pitchFamily="18" charset="0"/>
                  <a:ea typeface="Cambria Math" panose="02040503050406030204" pitchFamily="18" charset="0"/>
                </a:rPr>
                <a:t>×[1−(1+g)^n/(1+Y)^n ]</a:t>
              </a:r>
              <a:endParaRPr lang="zh-CN" altLang="en-US" dirty="0"/>
            </a:p>
          </dgm:t>
        </dgm:pt>
      </mc:Fallback>
    </mc:AlternateContent>
    <dgm:pt modelId="{EF7B68DF-7036-F44B-9C10-B4C8D2DC0E65}" type="parTrans" cxnId="{2A9DEC2B-3400-234F-9B33-D74DB3921E2E}">
      <dgm:prSet/>
      <dgm:spPr/>
      <dgm:t>
        <a:bodyPr/>
        <a:lstStyle/>
        <a:p>
          <a:endParaRPr lang="zh-CN" altLang="en-US"/>
        </a:p>
      </dgm:t>
    </dgm:pt>
    <dgm:pt modelId="{394F0CC5-38F8-A94C-A558-4C228BB055B8}" type="sibTrans" cxnId="{2A9DEC2B-3400-234F-9B33-D74DB3921E2E}">
      <dgm:prSet/>
      <dgm:spPr/>
      <dgm:t>
        <a:bodyPr/>
        <a:lstStyle/>
        <a:p>
          <a:endParaRPr lang="zh-CN" altLang="en-US"/>
        </a:p>
      </dgm:t>
    </dgm:pt>
    <mc:AlternateContent xmlns:mc="http://schemas.openxmlformats.org/markup-compatibility/2006" xmlns:a14="http://schemas.microsoft.com/office/drawing/2010/main">
      <mc:Choice Requires="a14">
        <dgm:pt modelId="{A7FE1216-B5E6-F24F-9CCC-D51EF91072DE}">
          <dgm:prSet phldrT="[文本]"/>
          <dgm:spPr/>
          <dgm:t>
            <a:bodyPr/>
            <a:lstStyle/>
            <a:p>
              <a:r>
                <a:rPr lang="zh-CN" altLang="en-US" dirty="0"/>
                <a:t>无限年：</a:t>
              </a:r>
              <a14:m>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m:rPr>
                          <m:sty m:val="p"/>
                        </m:rPr>
                        <a:rPr lang="en-US" altLang="zh-CN" b="0" i="1" dirty="0" smtClean="0">
                          <a:latin typeface="Cambria Math" panose="02040503050406030204" pitchFamily="18" charset="0"/>
                        </a:rPr>
                        <m:t>A</m:t>
                      </m:r>
                    </m:num>
                    <m:den>
                      <m:r>
                        <m:rPr>
                          <m:sty m:val="p"/>
                        </m:rPr>
                        <a:rPr lang="en-US" altLang="zh-CN" b="0" i="1" dirty="0" smtClean="0">
                          <a:latin typeface="Cambria Math" panose="02040503050406030204" pitchFamily="18" charset="0"/>
                        </a:rPr>
                        <m:t>Y</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g</m:t>
                      </m:r>
                    </m:den>
                  </m:f>
                </m:oMath>
              </a14:m>
              <a:endParaRPr lang="zh-CN" altLang="en-US" dirty="0"/>
            </a:p>
          </dgm:t>
        </dgm:pt>
      </mc:Choice>
      <mc:Fallback xmlns="">
        <dgm:pt modelId="{A7FE1216-B5E6-F24F-9CCC-D51EF91072DE}">
          <dgm:prSet phldrT="[文本]"/>
          <dgm:spPr/>
          <dgm:t>
            <a:bodyPr/>
            <a:lstStyle/>
            <a:p>
              <a:r>
                <a:rPr lang="zh-CN" altLang="en-US" dirty="0"/>
                <a:t>无限年：</a:t>
              </a:r>
              <a:r>
                <a:rPr lang="en-US" altLang="zh-CN" i="0" dirty="0">
                  <a:latin typeface="Cambria Math" panose="02040503050406030204" pitchFamily="18" charset="0"/>
                </a:rPr>
                <a:t>V</a:t>
              </a:r>
              <a:r>
                <a:rPr lang="en-US" altLang="zh-CN" b="0" i="0" dirty="0">
                  <a:latin typeface="Cambria Math" panose="02040503050406030204" pitchFamily="18" charset="0"/>
                </a:rPr>
                <a:t>=A/(Y−g)</a:t>
              </a:r>
              <a:endParaRPr lang="zh-CN" altLang="en-US" dirty="0"/>
            </a:p>
          </dgm:t>
        </dgm:pt>
      </mc:Fallback>
    </mc:AlternateContent>
    <dgm:pt modelId="{3FE80B96-BA32-6449-A5B2-C1199A43944B}" type="parTrans" cxnId="{F19E8403-53C2-274D-BFDD-4182D7947C25}">
      <dgm:prSet/>
      <dgm:spPr/>
      <dgm:t>
        <a:bodyPr/>
        <a:lstStyle/>
        <a:p>
          <a:endParaRPr lang="zh-CN" altLang="en-US"/>
        </a:p>
      </dgm:t>
    </dgm:pt>
    <dgm:pt modelId="{76A65413-D7CE-A643-912E-FDFB6B2553C7}" type="sibTrans" cxnId="{F19E8403-53C2-274D-BFDD-4182D7947C25}">
      <dgm:prSet/>
      <dgm:spPr/>
      <dgm:t>
        <a:bodyPr/>
        <a:lstStyle/>
        <a:p>
          <a:endParaRPr lang="zh-CN" altLang="en-US"/>
        </a:p>
      </dgm:t>
    </dgm:pt>
    <dgm:pt modelId="{7D2B51F8-E4DF-6B47-9300-86A7FE23CFA2}">
      <dgm:prSet phldrT="[文本]"/>
      <dgm:spPr/>
      <dgm:t>
        <a:bodyPr/>
        <a:lstStyle/>
        <a:p>
          <a:r>
            <a:rPr lang="zh-CN" altLang="en-US" dirty="0"/>
            <a:t>递减</a:t>
          </a:r>
        </a:p>
      </dgm:t>
    </dgm:pt>
    <dgm:pt modelId="{F9FCCF19-6005-8646-B2D9-ECC14893E80E}" type="parTrans" cxnId="{CF90552D-E532-1B4E-8664-C6D4D143D542}">
      <dgm:prSet/>
      <dgm:spPr/>
      <dgm:t>
        <a:bodyPr/>
        <a:lstStyle/>
        <a:p>
          <a:endParaRPr lang="zh-CN" altLang="en-US"/>
        </a:p>
      </dgm:t>
    </dgm:pt>
    <dgm:pt modelId="{02F7BCE6-AF8B-A447-865F-E1D675B5385C}" type="sibTrans" cxnId="{CF90552D-E532-1B4E-8664-C6D4D143D542}">
      <dgm:prSet/>
      <dgm:spPr/>
      <dgm:t>
        <a:bodyPr/>
        <a:lstStyle/>
        <a:p>
          <a:endParaRPr lang="zh-CN" altLang="en-US"/>
        </a:p>
      </dgm:t>
    </dgm:pt>
    <mc:AlternateContent xmlns:mc="http://schemas.openxmlformats.org/markup-compatibility/2006" xmlns:a14="http://schemas.microsoft.com/office/drawing/2010/main">
      <mc:Choice Requires="a14">
        <dgm:pt modelId="{C33141E4-B854-0A4C-8392-BE5C57C6205E}">
          <dgm:prSet phldrT="[文本]"/>
          <dgm:spPr/>
          <dgm:t>
            <a:bodyPr/>
            <a:lstStyle/>
            <a:p>
              <a:r>
                <a:rPr lang="zh-CN" altLang="en-US" dirty="0"/>
                <a:t>有限年：</a:t>
              </a:r>
              <a14:m>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m:rPr>
                          <m:sty m:val="p"/>
                        </m:rPr>
                        <a:rPr lang="en-US" altLang="zh-CN" b="0" i="1" dirty="0" smtClean="0">
                          <a:latin typeface="Cambria Math" panose="02040503050406030204" pitchFamily="18" charset="0"/>
                        </a:rPr>
                        <m:t>A</m:t>
                      </m:r>
                    </m:num>
                    <m:den>
                      <m:r>
                        <m:rPr>
                          <m:sty m:val="p"/>
                        </m:rPr>
                        <a:rPr lang="en-US" altLang="zh-CN" b="0" i="1" dirty="0" smtClean="0">
                          <a:latin typeface="Cambria Math" panose="02040503050406030204" pitchFamily="18" charset="0"/>
                        </a:rPr>
                        <m:t>Y</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g</m:t>
                      </m:r>
                    </m:den>
                  </m:f>
                  <m:r>
                    <a:rPr lang="en-US" altLang="zh-CN" b="0" i="1" dirty="0" smtClean="0">
                      <a:latin typeface="Cambria Math" panose="02040503050406030204" pitchFamily="18" charset="0"/>
                      <a:ea typeface="Cambria Math" panose="02040503050406030204" pitchFamily="18" charset="0"/>
                    </a:rPr>
                    <m:t>×</m:t>
                  </m:r>
                  <m:d>
                    <m:dPr>
                      <m:begChr m:val="["/>
                      <m:endChr m:val="]"/>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f>
                        <m:fPr>
                          <m:ctrlPr>
                            <a:rPr lang="en-US" altLang="zh-CN" b="0" i="1" dirty="0" smtClean="0">
                              <a:latin typeface="Cambria Math" panose="02040503050406030204" pitchFamily="18" charset="0"/>
                              <a:ea typeface="Cambria Math" panose="02040503050406030204" pitchFamily="18" charset="0"/>
                            </a:rPr>
                          </m:ctrlPr>
                        </m:fPr>
                        <m:num>
                          <m:sSup>
                            <m:sSupPr>
                              <m:ctrlPr>
                                <a:rPr lang="en-US" altLang="zh-CN" b="0" i="1" dirty="0" smtClean="0">
                                  <a:latin typeface="Cambria Math" panose="02040503050406030204" pitchFamily="18" charset="0"/>
                                  <a:ea typeface="Cambria Math" panose="02040503050406030204" pitchFamily="18" charset="0"/>
                                </a:rPr>
                              </m:ctrlPr>
                            </m:sSupPr>
                            <m:e>
                              <m:d>
                                <m:dPr>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r>
                                    <m:rPr>
                                      <m:sty m:val="p"/>
                                    </m:rPr>
                                    <a:rPr lang="en-US" altLang="zh-CN" b="0" i="1" dirty="0" smtClean="0">
                                      <a:latin typeface="Cambria Math" panose="02040503050406030204" pitchFamily="18" charset="0"/>
                                      <a:ea typeface="Cambria Math" panose="02040503050406030204" pitchFamily="18" charset="0"/>
                                    </a:rPr>
                                    <m:t>g</m:t>
                                  </m:r>
                                </m:e>
                              </m:d>
                            </m:e>
                            <m:sup>
                              <m:r>
                                <m:rPr>
                                  <m:sty m:val="p"/>
                                </m:rPr>
                                <a:rPr lang="en-US" altLang="zh-CN" b="0" i="1" dirty="0" smtClean="0">
                                  <a:latin typeface="Cambria Math" panose="02040503050406030204" pitchFamily="18" charset="0"/>
                                  <a:ea typeface="Cambria Math" panose="02040503050406030204" pitchFamily="18" charset="0"/>
                                </a:rPr>
                                <m:t>n</m:t>
                              </m:r>
                            </m:sup>
                          </m:sSup>
                        </m:num>
                        <m:den>
                          <m:sSup>
                            <m:sSupPr>
                              <m:ctrlPr>
                                <a:rPr lang="en-US" altLang="zh-CN" b="0" i="1" dirty="0" smtClean="0">
                                  <a:latin typeface="Cambria Math" panose="02040503050406030204" pitchFamily="18" charset="0"/>
                                  <a:ea typeface="Cambria Math" panose="02040503050406030204" pitchFamily="18" charset="0"/>
                                </a:rPr>
                              </m:ctrlPr>
                            </m:sSupPr>
                            <m:e>
                              <m:d>
                                <m:dPr>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r>
                                    <m:rPr>
                                      <m:sty m:val="p"/>
                                    </m:rPr>
                                    <a:rPr lang="en-US" altLang="zh-CN" b="0" i="1" dirty="0" smtClean="0">
                                      <a:latin typeface="Cambria Math" panose="02040503050406030204" pitchFamily="18" charset="0"/>
                                      <a:ea typeface="Cambria Math" panose="02040503050406030204" pitchFamily="18" charset="0"/>
                                    </a:rPr>
                                    <m:t>Y</m:t>
                                  </m:r>
                                </m:e>
                              </m:d>
                            </m:e>
                            <m:sup>
                              <m:r>
                                <m:rPr>
                                  <m:sty m:val="p"/>
                                </m:rPr>
                                <a:rPr lang="en-US" altLang="zh-CN" b="0" i="1" dirty="0" smtClean="0">
                                  <a:latin typeface="Cambria Math" panose="02040503050406030204" pitchFamily="18" charset="0"/>
                                  <a:ea typeface="Cambria Math" panose="02040503050406030204" pitchFamily="18" charset="0"/>
                                </a:rPr>
                                <m:t>n</m:t>
                              </m:r>
                            </m:sup>
                          </m:sSup>
                        </m:den>
                      </m:f>
                    </m:e>
                  </m:d>
                </m:oMath>
              </a14:m>
              <a:endParaRPr lang="zh-CN" altLang="en-US" dirty="0"/>
            </a:p>
          </dgm:t>
        </dgm:pt>
      </mc:Choice>
      <mc:Fallback xmlns="">
        <dgm:pt modelId="{C33141E4-B854-0A4C-8392-BE5C57C6205E}">
          <dgm:prSet phldrT="[文本]"/>
          <dgm:spPr/>
          <dgm:t>
            <a:bodyPr/>
            <a:lstStyle/>
            <a:p>
              <a:r>
                <a:rPr lang="zh-CN" altLang="en-US" dirty="0"/>
                <a:t>有限年：</a:t>
              </a:r>
              <a:r>
                <a:rPr lang="en-US" altLang="zh-CN" i="0" dirty="0">
                  <a:latin typeface="Cambria Math" panose="02040503050406030204" pitchFamily="18" charset="0"/>
                </a:rPr>
                <a:t>V</a:t>
              </a:r>
              <a:r>
                <a:rPr lang="en-US" altLang="zh-CN" b="0" i="0" dirty="0">
                  <a:latin typeface="Cambria Math" panose="02040503050406030204" pitchFamily="18" charset="0"/>
                </a:rPr>
                <a:t>=A/(Y+g)</a:t>
              </a:r>
              <a:r>
                <a:rPr lang="en-US" altLang="zh-CN" b="0" i="0" dirty="0">
                  <a:latin typeface="Cambria Math" panose="02040503050406030204" pitchFamily="18" charset="0"/>
                  <a:ea typeface="Cambria Math" panose="02040503050406030204" pitchFamily="18" charset="0"/>
                </a:rPr>
                <a:t>×[1−(1−g)^n/(1+Y)^n ]</a:t>
              </a:r>
              <a:endParaRPr lang="zh-CN" altLang="en-US" dirty="0"/>
            </a:p>
          </dgm:t>
        </dgm:pt>
      </mc:Fallback>
    </mc:AlternateContent>
    <dgm:pt modelId="{AADEE7DC-271E-1F4F-8B57-51D0A72F9706}" type="parTrans" cxnId="{9A5E431F-5DDD-2B4C-A5D5-57D0D896ED68}">
      <dgm:prSet/>
      <dgm:spPr/>
      <dgm:t>
        <a:bodyPr/>
        <a:lstStyle/>
        <a:p>
          <a:endParaRPr lang="zh-CN" altLang="en-US"/>
        </a:p>
      </dgm:t>
    </dgm:pt>
    <dgm:pt modelId="{F3441FBD-BCD0-994D-8F28-3AAE2B42AE78}" type="sibTrans" cxnId="{9A5E431F-5DDD-2B4C-A5D5-57D0D896ED68}">
      <dgm:prSet/>
      <dgm:spPr/>
      <dgm:t>
        <a:bodyPr/>
        <a:lstStyle/>
        <a:p>
          <a:endParaRPr lang="zh-CN" altLang="en-US"/>
        </a:p>
      </dgm:t>
    </dgm:pt>
    <mc:AlternateContent xmlns:mc="http://schemas.openxmlformats.org/markup-compatibility/2006" xmlns:a14="http://schemas.microsoft.com/office/drawing/2010/main">
      <mc:Choice Requires="a14">
        <dgm:pt modelId="{A54E051A-AB31-F347-99FA-BED2E3E70E70}">
          <dgm:prSet phldrT="[文本]"/>
          <dgm:spPr/>
          <dgm:t>
            <a:bodyPr/>
            <a:lstStyle/>
            <a:p>
              <a:r>
                <a:rPr lang="zh-CN" altLang="en-US" dirty="0"/>
                <a:t>无限年：</a:t>
              </a:r>
              <a14:m>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m:rPr>
                          <m:sty m:val="p"/>
                        </m:rPr>
                        <a:rPr lang="en-US" altLang="zh-CN" b="0" i="1" dirty="0" smtClean="0">
                          <a:latin typeface="Cambria Math" panose="02040503050406030204" pitchFamily="18" charset="0"/>
                        </a:rPr>
                        <m:t>A</m:t>
                      </m:r>
                    </m:num>
                    <m:den>
                      <m:r>
                        <m:rPr>
                          <m:sty m:val="p"/>
                        </m:rPr>
                        <a:rPr lang="en-US" altLang="zh-CN" b="0" i="1" dirty="0" smtClean="0">
                          <a:latin typeface="Cambria Math" panose="02040503050406030204" pitchFamily="18" charset="0"/>
                        </a:rPr>
                        <m:t>Y</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g</m:t>
                      </m:r>
                    </m:den>
                  </m:f>
                </m:oMath>
              </a14:m>
              <a:endParaRPr lang="zh-CN" altLang="en-US" dirty="0"/>
            </a:p>
          </dgm:t>
        </dgm:pt>
      </mc:Choice>
      <mc:Fallback xmlns="">
        <dgm:pt modelId="{A54E051A-AB31-F347-99FA-BED2E3E70E70}">
          <dgm:prSet phldrT="[文本]"/>
          <dgm:spPr/>
          <dgm:t>
            <a:bodyPr/>
            <a:lstStyle/>
            <a:p>
              <a:r>
                <a:rPr lang="zh-CN" altLang="en-US" dirty="0"/>
                <a:t>无限年：</a:t>
              </a:r>
              <a:r>
                <a:rPr lang="en-US" altLang="zh-CN" i="0" dirty="0">
                  <a:latin typeface="Cambria Math" panose="02040503050406030204" pitchFamily="18" charset="0"/>
                </a:rPr>
                <a:t>V</a:t>
              </a:r>
              <a:r>
                <a:rPr lang="en-US" altLang="zh-CN" b="0" i="0" dirty="0">
                  <a:latin typeface="Cambria Math" panose="02040503050406030204" pitchFamily="18" charset="0"/>
                </a:rPr>
                <a:t>=A/(Y+g)</a:t>
              </a:r>
              <a:endParaRPr lang="zh-CN" altLang="en-US" dirty="0"/>
            </a:p>
          </dgm:t>
        </dgm:pt>
      </mc:Fallback>
    </mc:AlternateContent>
    <dgm:pt modelId="{45DFCF1E-2D6B-B741-B474-F896F8686483}" type="parTrans" cxnId="{97573738-4443-5440-9B4E-30F010399FCE}">
      <dgm:prSet/>
      <dgm:spPr/>
      <dgm:t>
        <a:bodyPr/>
        <a:lstStyle/>
        <a:p>
          <a:endParaRPr lang="zh-CN" altLang="en-US"/>
        </a:p>
      </dgm:t>
    </dgm:pt>
    <dgm:pt modelId="{266C2D20-08CD-1548-A8AA-1BD3531BBCFE}" type="sibTrans" cxnId="{97573738-4443-5440-9B4E-30F010399FCE}">
      <dgm:prSet/>
      <dgm:spPr/>
      <dgm:t>
        <a:bodyPr/>
        <a:lstStyle/>
        <a:p>
          <a:endParaRPr lang="zh-CN" altLang="en-US"/>
        </a:p>
      </dgm:t>
    </dgm:pt>
    <dgm:pt modelId="{9FA5E0AE-94B8-E945-83B0-CBA3FF372C3B}" type="pres">
      <dgm:prSet presAssocID="{6936EC21-EC27-7643-BC29-0B5F37BCBEC1}" presName="Name0" presStyleCnt="0">
        <dgm:presLayoutVars>
          <dgm:dir/>
          <dgm:animLvl val="lvl"/>
          <dgm:resizeHandles val="exact"/>
        </dgm:presLayoutVars>
      </dgm:prSet>
      <dgm:spPr/>
    </dgm:pt>
    <dgm:pt modelId="{D04CB238-0FE0-4D47-96F7-7964CC7BA3E9}" type="pres">
      <dgm:prSet presAssocID="{EBA839EA-FF7D-274C-8B9A-A9FE35467483}" presName="linNode" presStyleCnt="0"/>
      <dgm:spPr/>
    </dgm:pt>
    <dgm:pt modelId="{24E956AF-2610-C04E-8764-7312090BF918}" type="pres">
      <dgm:prSet presAssocID="{EBA839EA-FF7D-274C-8B9A-A9FE35467483}" presName="parentText" presStyleLbl="node1" presStyleIdx="0" presStyleCnt="2">
        <dgm:presLayoutVars>
          <dgm:chMax val="1"/>
          <dgm:bulletEnabled val="1"/>
        </dgm:presLayoutVars>
      </dgm:prSet>
      <dgm:spPr/>
    </dgm:pt>
    <dgm:pt modelId="{A1F921E9-D23C-BC40-98CF-2FA77B766830}" type="pres">
      <dgm:prSet presAssocID="{EBA839EA-FF7D-274C-8B9A-A9FE35467483}" presName="descendantText" presStyleLbl="alignAccFollowNode1" presStyleIdx="0" presStyleCnt="2">
        <dgm:presLayoutVars>
          <dgm:bulletEnabled val="1"/>
        </dgm:presLayoutVars>
      </dgm:prSet>
      <dgm:spPr/>
    </dgm:pt>
    <dgm:pt modelId="{DFF63511-C4DE-834D-B46E-CAC2CD9594FF}" type="pres">
      <dgm:prSet presAssocID="{8AFFCE07-5058-654E-AA9B-2C5406367C2F}" presName="sp" presStyleCnt="0"/>
      <dgm:spPr/>
    </dgm:pt>
    <dgm:pt modelId="{75FDCE00-7D54-E847-8A1D-3B392B605D36}" type="pres">
      <dgm:prSet presAssocID="{7D2B51F8-E4DF-6B47-9300-86A7FE23CFA2}" presName="linNode" presStyleCnt="0"/>
      <dgm:spPr/>
    </dgm:pt>
    <dgm:pt modelId="{0B384EBD-BBCB-964C-BE75-124BA8FA19D7}" type="pres">
      <dgm:prSet presAssocID="{7D2B51F8-E4DF-6B47-9300-86A7FE23CFA2}" presName="parentText" presStyleLbl="node1" presStyleIdx="1" presStyleCnt="2">
        <dgm:presLayoutVars>
          <dgm:chMax val="1"/>
          <dgm:bulletEnabled val="1"/>
        </dgm:presLayoutVars>
      </dgm:prSet>
      <dgm:spPr/>
    </dgm:pt>
    <dgm:pt modelId="{F0ED963C-9DFE-DC4E-8ADA-68D50368F53D}" type="pres">
      <dgm:prSet presAssocID="{7D2B51F8-E4DF-6B47-9300-86A7FE23CFA2}" presName="descendantText" presStyleLbl="alignAccFollowNode1" presStyleIdx="1" presStyleCnt="2">
        <dgm:presLayoutVars>
          <dgm:bulletEnabled val="1"/>
        </dgm:presLayoutVars>
      </dgm:prSet>
      <dgm:spPr/>
    </dgm:pt>
  </dgm:ptLst>
  <dgm:cxnLst>
    <dgm:cxn modelId="{F19E8403-53C2-274D-BFDD-4182D7947C25}" srcId="{EBA839EA-FF7D-274C-8B9A-A9FE35467483}" destId="{A7FE1216-B5E6-F24F-9CCC-D51EF91072DE}" srcOrd="1" destOrd="0" parTransId="{3FE80B96-BA32-6449-A5B2-C1199A43944B}" sibTransId="{76A65413-D7CE-A643-912E-FDFB6B2553C7}"/>
    <dgm:cxn modelId="{9A5E431F-5DDD-2B4C-A5D5-57D0D896ED68}" srcId="{7D2B51F8-E4DF-6B47-9300-86A7FE23CFA2}" destId="{C33141E4-B854-0A4C-8392-BE5C57C6205E}" srcOrd="0" destOrd="0" parTransId="{AADEE7DC-271E-1F4F-8B57-51D0A72F9706}" sibTransId="{F3441FBD-BCD0-994D-8F28-3AAE2B42AE78}"/>
    <dgm:cxn modelId="{0D110725-DF3F-0044-A3D7-CC70D9B1DDF4}" type="presOf" srcId="{A54E051A-AB31-F347-99FA-BED2E3E70E70}" destId="{F0ED963C-9DFE-DC4E-8ADA-68D50368F53D}" srcOrd="0" destOrd="1" presId="urn:microsoft.com/office/officeart/2005/8/layout/vList5"/>
    <dgm:cxn modelId="{2A9DEC2B-3400-234F-9B33-D74DB3921E2E}" srcId="{EBA839EA-FF7D-274C-8B9A-A9FE35467483}" destId="{B5B9EFC1-2F83-E345-8CBC-261B9EB0B96E}" srcOrd="0" destOrd="0" parTransId="{EF7B68DF-7036-F44B-9C10-B4C8D2DC0E65}" sibTransId="{394F0CC5-38F8-A94C-A558-4C228BB055B8}"/>
    <dgm:cxn modelId="{CF90552D-E532-1B4E-8664-C6D4D143D542}" srcId="{6936EC21-EC27-7643-BC29-0B5F37BCBEC1}" destId="{7D2B51F8-E4DF-6B47-9300-86A7FE23CFA2}" srcOrd="1" destOrd="0" parTransId="{F9FCCF19-6005-8646-B2D9-ECC14893E80E}" sibTransId="{02F7BCE6-AF8B-A447-865F-E1D675B5385C}"/>
    <dgm:cxn modelId="{97573738-4443-5440-9B4E-30F010399FCE}" srcId="{7D2B51F8-E4DF-6B47-9300-86A7FE23CFA2}" destId="{A54E051A-AB31-F347-99FA-BED2E3E70E70}" srcOrd="1" destOrd="0" parTransId="{45DFCF1E-2D6B-B741-B474-F896F8686483}" sibTransId="{266C2D20-08CD-1548-A8AA-1BD3531BBCFE}"/>
    <dgm:cxn modelId="{50647E3B-1640-444C-8991-199F35D4E8EC}" type="presOf" srcId="{C33141E4-B854-0A4C-8392-BE5C57C6205E}" destId="{F0ED963C-9DFE-DC4E-8ADA-68D50368F53D}" srcOrd="0" destOrd="0" presId="urn:microsoft.com/office/officeart/2005/8/layout/vList5"/>
    <dgm:cxn modelId="{BCFC2B49-85B8-514B-A61F-9DAD94DF23F9}" srcId="{6936EC21-EC27-7643-BC29-0B5F37BCBEC1}" destId="{EBA839EA-FF7D-274C-8B9A-A9FE35467483}" srcOrd="0" destOrd="0" parTransId="{2B83C8A3-8493-2243-B9E6-C18B2BADBCB9}" sibTransId="{8AFFCE07-5058-654E-AA9B-2C5406367C2F}"/>
    <dgm:cxn modelId="{D3BBD36A-E0DE-EF44-A926-8A1D485617F9}" type="presOf" srcId="{6936EC21-EC27-7643-BC29-0B5F37BCBEC1}" destId="{9FA5E0AE-94B8-E945-83B0-CBA3FF372C3B}" srcOrd="0" destOrd="0" presId="urn:microsoft.com/office/officeart/2005/8/layout/vList5"/>
    <dgm:cxn modelId="{E95C6FAA-967C-F54F-A0E5-301869D6445D}" type="presOf" srcId="{A7FE1216-B5E6-F24F-9CCC-D51EF91072DE}" destId="{A1F921E9-D23C-BC40-98CF-2FA77B766830}" srcOrd="0" destOrd="1" presId="urn:microsoft.com/office/officeart/2005/8/layout/vList5"/>
    <dgm:cxn modelId="{55BEB9EA-47BE-E646-BD6F-609A435D08F9}" type="presOf" srcId="{B5B9EFC1-2F83-E345-8CBC-261B9EB0B96E}" destId="{A1F921E9-D23C-BC40-98CF-2FA77B766830}" srcOrd="0" destOrd="0" presId="urn:microsoft.com/office/officeart/2005/8/layout/vList5"/>
    <dgm:cxn modelId="{4D4AD9ED-8DAF-BF44-8406-19164E314C17}" type="presOf" srcId="{EBA839EA-FF7D-274C-8B9A-A9FE35467483}" destId="{24E956AF-2610-C04E-8764-7312090BF918}" srcOrd="0" destOrd="0" presId="urn:microsoft.com/office/officeart/2005/8/layout/vList5"/>
    <dgm:cxn modelId="{7911A5F0-2A2F-8B4F-B43E-E3A1CC3EA611}" type="presOf" srcId="{7D2B51F8-E4DF-6B47-9300-86A7FE23CFA2}" destId="{0B384EBD-BBCB-964C-BE75-124BA8FA19D7}" srcOrd="0" destOrd="0" presId="urn:microsoft.com/office/officeart/2005/8/layout/vList5"/>
    <dgm:cxn modelId="{4AF2CB83-E676-5346-9382-146B9BE1439B}" type="presParOf" srcId="{9FA5E0AE-94B8-E945-83B0-CBA3FF372C3B}" destId="{D04CB238-0FE0-4D47-96F7-7964CC7BA3E9}" srcOrd="0" destOrd="0" presId="urn:microsoft.com/office/officeart/2005/8/layout/vList5"/>
    <dgm:cxn modelId="{0912FEB8-0945-FD4A-A483-2ABA9F9E025B}" type="presParOf" srcId="{D04CB238-0FE0-4D47-96F7-7964CC7BA3E9}" destId="{24E956AF-2610-C04E-8764-7312090BF918}" srcOrd="0" destOrd="0" presId="urn:microsoft.com/office/officeart/2005/8/layout/vList5"/>
    <dgm:cxn modelId="{3AE85C7A-6834-EA40-BE29-8FA347E2E5C1}" type="presParOf" srcId="{D04CB238-0FE0-4D47-96F7-7964CC7BA3E9}" destId="{A1F921E9-D23C-BC40-98CF-2FA77B766830}" srcOrd="1" destOrd="0" presId="urn:microsoft.com/office/officeart/2005/8/layout/vList5"/>
    <dgm:cxn modelId="{20769722-805B-124C-BA3E-071B1D4DB025}" type="presParOf" srcId="{9FA5E0AE-94B8-E945-83B0-CBA3FF372C3B}" destId="{DFF63511-C4DE-834D-B46E-CAC2CD9594FF}" srcOrd="1" destOrd="0" presId="urn:microsoft.com/office/officeart/2005/8/layout/vList5"/>
    <dgm:cxn modelId="{BD8C6926-73D0-9E49-83D1-9FE13506A3D3}" type="presParOf" srcId="{9FA5E0AE-94B8-E945-83B0-CBA3FF372C3B}" destId="{75FDCE00-7D54-E847-8A1D-3B392B605D36}" srcOrd="2" destOrd="0" presId="urn:microsoft.com/office/officeart/2005/8/layout/vList5"/>
    <dgm:cxn modelId="{C8A93919-5961-B549-ADF0-83313F0705FC}" type="presParOf" srcId="{75FDCE00-7D54-E847-8A1D-3B392B605D36}" destId="{0B384EBD-BBCB-964C-BE75-124BA8FA19D7}" srcOrd="0" destOrd="0" presId="urn:microsoft.com/office/officeart/2005/8/layout/vList5"/>
    <dgm:cxn modelId="{37623F92-3E77-CD47-B90B-9CA27C3D5DEA}" type="presParOf" srcId="{75FDCE00-7D54-E847-8A1D-3B392B605D36}" destId="{F0ED963C-9DFE-DC4E-8ADA-68D50368F5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23543A-0F67-4E4E-BB99-30499AA80F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2EB68439-2F12-A74B-98CD-64F89703C9AF}">
      <dgm:prSet phldrT="[文本]"/>
      <dgm:spPr/>
      <dgm:t>
        <a:bodyPr/>
        <a:lstStyle/>
        <a:p>
          <a:r>
            <a:rPr lang="zh-CN" altLang="en-US" dirty="0"/>
            <a:t>比较法的含义</a:t>
          </a:r>
        </a:p>
      </dgm:t>
    </dgm:pt>
    <dgm:pt modelId="{11F66542-28AE-9F45-A5F6-3B2298FD396E}" type="parTrans" cxnId="{3105AA1F-AF5D-EA4F-8033-D204DCBEDC1B}">
      <dgm:prSet/>
      <dgm:spPr/>
      <dgm:t>
        <a:bodyPr/>
        <a:lstStyle/>
        <a:p>
          <a:endParaRPr lang="zh-CN" altLang="en-US"/>
        </a:p>
      </dgm:t>
    </dgm:pt>
    <dgm:pt modelId="{CA5ADC8C-C507-0641-A6A3-EF47619E15A7}" type="sibTrans" cxnId="{3105AA1F-AF5D-EA4F-8033-D204DCBEDC1B}">
      <dgm:prSet/>
      <dgm:spPr/>
      <dgm:t>
        <a:bodyPr/>
        <a:lstStyle/>
        <a:p>
          <a:endParaRPr lang="zh-CN" altLang="en-US"/>
        </a:p>
      </dgm:t>
    </dgm:pt>
    <dgm:pt modelId="{B5D1F952-5D5F-B84A-AA47-AEF9674887B1}">
      <dgm:prSet phldrT="[文本]"/>
      <dgm:spPr/>
      <dgm:t>
        <a:bodyPr/>
        <a:lstStyle/>
        <a:p>
          <a:r>
            <a:rPr lang="zh-CN" altLang="en-US" dirty="0"/>
            <a:t>比较法是根据与估价对象相似的房地产的成交价格求取估价对象价值价格的方法。</a:t>
          </a:r>
        </a:p>
      </dgm:t>
    </dgm:pt>
    <dgm:pt modelId="{CEDE6FB7-5902-CA4B-87F9-1478C91269B3}" type="parTrans" cxnId="{7301E4C0-E6E3-1F4D-9693-932196EAF74D}">
      <dgm:prSet/>
      <dgm:spPr/>
      <dgm:t>
        <a:bodyPr/>
        <a:lstStyle/>
        <a:p>
          <a:endParaRPr lang="zh-CN" altLang="en-US"/>
        </a:p>
      </dgm:t>
    </dgm:pt>
    <dgm:pt modelId="{26832396-189B-DA4F-91C6-1EFFD66FC015}" type="sibTrans" cxnId="{7301E4C0-E6E3-1F4D-9693-932196EAF74D}">
      <dgm:prSet/>
      <dgm:spPr/>
      <dgm:t>
        <a:bodyPr/>
        <a:lstStyle/>
        <a:p>
          <a:endParaRPr lang="zh-CN" altLang="en-US"/>
        </a:p>
      </dgm:t>
    </dgm:pt>
    <dgm:pt modelId="{CD485A03-8425-D945-A062-A26E39A6ED39}">
      <dgm:prSet phldrT="[文本]"/>
      <dgm:spPr/>
      <dgm:t>
        <a:bodyPr/>
        <a:lstStyle/>
        <a:p>
          <a:r>
            <a:rPr lang="zh-CN" altLang="en-US" dirty="0"/>
            <a:t>具体来说，是选取一定数量的可比交易实例，将它们与估价对象进行比较，根据其间的差异对可比实例成交价格进行处理后得到估价对象价值价格的方法。</a:t>
          </a:r>
        </a:p>
      </dgm:t>
    </dgm:pt>
    <dgm:pt modelId="{3A364112-A9B8-7A4F-82D7-B11AAB5B0527}" type="parTrans" cxnId="{A75A3462-5294-F346-98BE-01E5ED4C65E1}">
      <dgm:prSet/>
      <dgm:spPr/>
      <dgm:t>
        <a:bodyPr/>
        <a:lstStyle/>
        <a:p>
          <a:endParaRPr lang="zh-CN" altLang="en-US"/>
        </a:p>
      </dgm:t>
    </dgm:pt>
    <dgm:pt modelId="{F9467BE0-0721-444B-B3D3-F08CCF7E16DD}" type="sibTrans" cxnId="{A75A3462-5294-F346-98BE-01E5ED4C65E1}">
      <dgm:prSet/>
      <dgm:spPr/>
      <dgm:t>
        <a:bodyPr/>
        <a:lstStyle/>
        <a:p>
          <a:endParaRPr lang="zh-CN" altLang="en-US"/>
        </a:p>
      </dgm:t>
    </dgm:pt>
    <dgm:pt modelId="{5D1D99C8-4A79-4540-9657-21EE781EDDD5}">
      <dgm:prSet phldrT="[文本]"/>
      <dgm:spPr/>
      <dgm:t>
        <a:bodyPr/>
        <a:lstStyle/>
        <a:p>
          <a:r>
            <a:rPr lang="zh-CN" altLang="en-US" dirty="0"/>
            <a:t>比较法理论依据</a:t>
          </a:r>
        </a:p>
      </dgm:t>
    </dgm:pt>
    <dgm:pt modelId="{398F0351-EC8E-E244-BAE5-D5ED956E832D}" type="parTrans" cxnId="{6D1BC88D-A77A-7444-8BEA-35F45C3D9ACE}">
      <dgm:prSet/>
      <dgm:spPr/>
      <dgm:t>
        <a:bodyPr/>
        <a:lstStyle/>
        <a:p>
          <a:endParaRPr lang="zh-CN" altLang="en-US"/>
        </a:p>
      </dgm:t>
    </dgm:pt>
    <dgm:pt modelId="{F22550C7-7047-6044-B633-514E6A593784}" type="sibTrans" cxnId="{6D1BC88D-A77A-7444-8BEA-35F45C3D9ACE}">
      <dgm:prSet/>
      <dgm:spPr/>
      <dgm:t>
        <a:bodyPr/>
        <a:lstStyle/>
        <a:p>
          <a:endParaRPr lang="zh-CN" altLang="en-US"/>
        </a:p>
      </dgm:t>
    </dgm:pt>
    <dgm:pt modelId="{5D4D76FA-8270-394A-81D8-71AC8D14A306}">
      <dgm:prSet phldrT="[文本]"/>
      <dgm:spPr/>
      <dgm:t>
        <a:bodyPr/>
        <a:lstStyle/>
        <a:p>
          <a:r>
            <a:rPr lang="zh-CN" altLang="en-US" dirty="0"/>
            <a:t>替代原理</a:t>
          </a:r>
        </a:p>
      </dgm:t>
    </dgm:pt>
    <dgm:pt modelId="{691DF798-28BD-194A-BF9E-607AF286B3DF}" type="parTrans" cxnId="{13EABF83-F811-3947-AE1B-174DB75512C0}">
      <dgm:prSet/>
      <dgm:spPr/>
      <dgm:t>
        <a:bodyPr/>
        <a:lstStyle/>
        <a:p>
          <a:endParaRPr lang="zh-CN" altLang="en-US"/>
        </a:p>
      </dgm:t>
    </dgm:pt>
    <dgm:pt modelId="{F8DFEE3D-2C79-5E42-B9B8-8C55A8A1DEC3}" type="sibTrans" cxnId="{13EABF83-F811-3947-AE1B-174DB75512C0}">
      <dgm:prSet/>
      <dgm:spPr/>
      <dgm:t>
        <a:bodyPr/>
        <a:lstStyle/>
        <a:p>
          <a:endParaRPr lang="zh-CN" altLang="en-US"/>
        </a:p>
      </dgm:t>
    </dgm:pt>
    <dgm:pt modelId="{29699BB2-A79B-9443-9CC9-A667348F04D7}">
      <dgm:prSet phldrT="[文本]"/>
      <dgm:spPr/>
      <dgm:t>
        <a:bodyPr/>
        <a:lstStyle/>
        <a:p>
          <a:r>
            <a:rPr lang="zh-CN" altLang="en-US" dirty="0"/>
            <a:t>适用的估价对象</a:t>
          </a:r>
        </a:p>
      </dgm:t>
    </dgm:pt>
    <dgm:pt modelId="{B4F922FC-EB29-6544-BEF5-670B3DA3DF70}" type="parTrans" cxnId="{346E2816-D30E-204F-9E9A-287EA9AAB7B4}">
      <dgm:prSet/>
      <dgm:spPr/>
      <dgm:t>
        <a:bodyPr/>
        <a:lstStyle/>
        <a:p>
          <a:endParaRPr lang="zh-CN" altLang="en-US"/>
        </a:p>
      </dgm:t>
    </dgm:pt>
    <dgm:pt modelId="{67FF73BE-B9BC-C342-B0FB-3F83A0D853C5}" type="sibTrans" cxnId="{346E2816-D30E-204F-9E9A-287EA9AAB7B4}">
      <dgm:prSet/>
      <dgm:spPr/>
      <dgm:t>
        <a:bodyPr/>
        <a:lstStyle/>
        <a:p>
          <a:endParaRPr lang="zh-CN" altLang="en-US"/>
        </a:p>
      </dgm:t>
    </dgm:pt>
    <dgm:pt modelId="{CD48527F-38B0-824B-9A76-0D0BD84BAD7E}">
      <dgm:prSet phldrT="[文本]"/>
      <dgm:spPr/>
      <dgm:t>
        <a:bodyPr/>
        <a:lstStyle/>
        <a:p>
          <a:r>
            <a:rPr lang="zh-CN" altLang="en-US" dirty="0"/>
            <a:t>住宅</a:t>
          </a:r>
        </a:p>
      </dgm:t>
    </dgm:pt>
    <dgm:pt modelId="{47225FBB-A3AF-4443-8ACC-A2618D4452F5}" type="parTrans" cxnId="{57CB2189-FA06-3540-A2DA-F90B4E65ED3C}">
      <dgm:prSet/>
      <dgm:spPr/>
      <dgm:t>
        <a:bodyPr/>
        <a:lstStyle/>
        <a:p>
          <a:endParaRPr lang="zh-CN" altLang="en-US"/>
        </a:p>
      </dgm:t>
    </dgm:pt>
    <dgm:pt modelId="{47340AE0-B7BF-F948-9A65-55C96EB6FFD0}" type="sibTrans" cxnId="{57CB2189-FA06-3540-A2DA-F90B4E65ED3C}">
      <dgm:prSet/>
      <dgm:spPr/>
      <dgm:t>
        <a:bodyPr/>
        <a:lstStyle/>
        <a:p>
          <a:endParaRPr lang="zh-CN" altLang="en-US"/>
        </a:p>
      </dgm:t>
    </dgm:pt>
    <dgm:pt modelId="{10CE69F4-7D1E-634D-A56F-463CB0437C72}">
      <dgm:prSet phldrT="[文本]"/>
      <dgm:spPr/>
      <dgm:t>
        <a:bodyPr/>
        <a:lstStyle/>
        <a:p>
          <a:r>
            <a:rPr lang="zh-CN" altLang="en-US" dirty="0"/>
            <a:t>写字楼</a:t>
          </a:r>
        </a:p>
      </dgm:t>
    </dgm:pt>
    <dgm:pt modelId="{10F28611-11A5-0B4E-930B-0E55F67DA0F9}" type="parTrans" cxnId="{888D86FB-42F8-1A44-8A55-2209E574DFF1}">
      <dgm:prSet/>
      <dgm:spPr/>
      <dgm:t>
        <a:bodyPr/>
        <a:lstStyle/>
        <a:p>
          <a:endParaRPr lang="zh-CN" altLang="en-US"/>
        </a:p>
      </dgm:t>
    </dgm:pt>
    <dgm:pt modelId="{67F2DEDE-F686-7C42-8AA7-B91979A0BA88}" type="sibTrans" cxnId="{888D86FB-42F8-1A44-8A55-2209E574DFF1}">
      <dgm:prSet/>
      <dgm:spPr/>
      <dgm:t>
        <a:bodyPr/>
        <a:lstStyle/>
        <a:p>
          <a:endParaRPr lang="zh-CN" altLang="en-US"/>
        </a:p>
      </dgm:t>
    </dgm:pt>
    <dgm:pt modelId="{667E181A-1BC4-EF4A-8D28-0CC5000AC586}">
      <dgm:prSet/>
      <dgm:spPr/>
      <dgm:t>
        <a:bodyPr/>
        <a:lstStyle/>
        <a:p>
          <a:r>
            <a:rPr lang="zh-CN" altLang="en-US" dirty="0"/>
            <a:t>需具备的条件</a:t>
          </a:r>
        </a:p>
      </dgm:t>
    </dgm:pt>
    <dgm:pt modelId="{1C7830F9-E925-0F45-B146-2AFC36CCDFFF}" type="parTrans" cxnId="{CD5BD8C0-844F-A24F-86FA-1576736C96AB}">
      <dgm:prSet/>
      <dgm:spPr/>
      <dgm:t>
        <a:bodyPr/>
        <a:lstStyle/>
        <a:p>
          <a:endParaRPr lang="zh-CN" altLang="en-US"/>
        </a:p>
      </dgm:t>
    </dgm:pt>
    <dgm:pt modelId="{EC9BA718-840D-914F-8411-51A26785A248}" type="sibTrans" cxnId="{CD5BD8C0-844F-A24F-86FA-1576736C96AB}">
      <dgm:prSet/>
      <dgm:spPr/>
      <dgm:t>
        <a:bodyPr/>
        <a:lstStyle/>
        <a:p>
          <a:endParaRPr lang="zh-CN" altLang="en-US"/>
        </a:p>
      </dgm:t>
    </dgm:pt>
    <dgm:pt modelId="{5D096A3C-1446-CC40-8B6E-273728DE38B9}">
      <dgm:prSet phldrT="[文本]"/>
      <dgm:spPr/>
      <dgm:t>
        <a:bodyPr/>
        <a:lstStyle/>
        <a:p>
          <a:r>
            <a:rPr lang="zh-CN" altLang="en-US" dirty="0"/>
            <a:t>相似（类似）房地产：雄志、档次、规模、建筑结构、新旧程度等状况相同或相似的房地产</a:t>
          </a:r>
        </a:p>
      </dgm:t>
    </dgm:pt>
    <dgm:pt modelId="{E675E1BD-4819-9D49-A952-66A2C195D675}" type="parTrans" cxnId="{B403B65F-6F72-C94D-B57A-31734D965A1A}">
      <dgm:prSet/>
      <dgm:spPr/>
      <dgm:t>
        <a:bodyPr/>
        <a:lstStyle/>
        <a:p>
          <a:endParaRPr lang="zh-CN" altLang="en-US"/>
        </a:p>
      </dgm:t>
    </dgm:pt>
    <dgm:pt modelId="{835A2951-834E-FA4C-82AF-58368EBAE1C9}" type="sibTrans" cxnId="{B403B65F-6F72-C94D-B57A-31734D965A1A}">
      <dgm:prSet/>
      <dgm:spPr/>
      <dgm:t>
        <a:bodyPr/>
        <a:lstStyle/>
        <a:p>
          <a:endParaRPr lang="zh-CN" altLang="en-US"/>
        </a:p>
      </dgm:t>
    </dgm:pt>
    <dgm:pt modelId="{42B96BD7-0937-D34F-88E1-D84E5A36183F}">
      <dgm:prSet/>
      <dgm:spPr/>
      <dgm:t>
        <a:bodyPr/>
        <a:lstStyle/>
        <a:p>
          <a:r>
            <a:rPr lang="zh-CN" altLang="en-US" dirty="0"/>
            <a:t>不适用的估价对象</a:t>
          </a:r>
        </a:p>
      </dgm:t>
    </dgm:pt>
    <dgm:pt modelId="{2EC6E4CD-1A50-9744-A7AA-1D23D9C1BAEF}" type="parTrans" cxnId="{2D5BA7D5-3607-A240-81D2-617FA4FE9BF3}">
      <dgm:prSet/>
      <dgm:spPr/>
      <dgm:t>
        <a:bodyPr/>
        <a:lstStyle/>
        <a:p>
          <a:endParaRPr lang="zh-CN" altLang="en-US"/>
        </a:p>
      </dgm:t>
    </dgm:pt>
    <dgm:pt modelId="{B331FC27-650D-1244-AE77-1188F9DB22A2}" type="sibTrans" cxnId="{2D5BA7D5-3607-A240-81D2-617FA4FE9BF3}">
      <dgm:prSet/>
      <dgm:spPr/>
      <dgm:t>
        <a:bodyPr/>
        <a:lstStyle/>
        <a:p>
          <a:endParaRPr lang="zh-CN" altLang="en-US"/>
        </a:p>
      </dgm:t>
    </dgm:pt>
    <dgm:pt modelId="{4562E89A-E475-B043-AD0E-AFBF7AC61673}">
      <dgm:prSet phldrT="[文本]"/>
      <dgm:spPr/>
      <dgm:t>
        <a:bodyPr/>
        <a:lstStyle/>
        <a:p>
          <a:r>
            <a:rPr lang="zh-CN" altLang="en-US" dirty="0"/>
            <a:t>商铺</a:t>
          </a:r>
        </a:p>
      </dgm:t>
    </dgm:pt>
    <dgm:pt modelId="{1434C92C-F8FD-9641-8B01-1942C738FC50}" type="parTrans" cxnId="{1E16E403-4B47-0E40-92CA-4107FFC16236}">
      <dgm:prSet/>
      <dgm:spPr/>
      <dgm:t>
        <a:bodyPr/>
        <a:lstStyle/>
        <a:p>
          <a:endParaRPr lang="zh-CN" altLang="en-US"/>
        </a:p>
      </dgm:t>
    </dgm:pt>
    <dgm:pt modelId="{ACBE220D-3E8A-AB4B-8861-2A539DDB5418}" type="sibTrans" cxnId="{1E16E403-4B47-0E40-92CA-4107FFC16236}">
      <dgm:prSet/>
      <dgm:spPr/>
      <dgm:t>
        <a:bodyPr/>
        <a:lstStyle/>
        <a:p>
          <a:endParaRPr lang="zh-CN" altLang="en-US"/>
        </a:p>
      </dgm:t>
    </dgm:pt>
    <dgm:pt modelId="{A66BD06A-4E89-D745-B81D-0BBAF175EC71}">
      <dgm:prSet phldrT="[文本]"/>
      <dgm:spPr/>
      <dgm:t>
        <a:bodyPr/>
        <a:lstStyle/>
        <a:p>
          <a:r>
            <a:rPr lang="zh-CN" altLang="en-US" dirty="0"/>
            <a:t>标准厂房</a:t>
          </a:r>
        </a:p>
      </dgm:t>
    </dgm:pt>
    <dgm:pt modelId="{0574B920-238F-D245-99EE-6C079F968A55}" type="parTrans" cxnId="{D5CE07EC-1D76-1146-9A6D-338702C7E70A}">
      <dgm:prSet/>
      <dgm:spPr/>
      <dgm:t>
        <a:bodyPr/>
        <a:lstStyle/>
        <a:p>
          <a:endParaRPr lang="zh-CN" altLang="en-US"/>
        </a:p>
      </dgm:t>
    </dgm:pt>
    <dgm:pt modelId="{0C631ABA-A814-1941-9A92-6955F1A3D024}" type="sibTrans" cxnId="{D5CE07EC-1D76-1146-9A6D-338702C7E70A}">
      <dgm:prSet/>
      <dgm:spPr/>
      <dgm:t>
        <a:bodyPr/>
        <a:lstStyle/>
        <a:p>
          <a:endParaRPr lang="zh-CN" altLang="en-US"/>
        </a:p>
      </dgm:t>
    </dgm:pt>
    <dgm:pt modelId="{29AB9819-6D5B-3C4E-B49A-DB947746015A}">
      <dgm:prSet phldrT="[文本]"/>
      <dgm:spPr/>
      <dgm:t>
        <a:bodyPr/>
        <a:lstStyle/>
        <a:p>
          <a:r>
            <a:rPr lang="zh-CN" altLang="en-US" dirty="0"/>
            <a:t>房地产开发用地</a:t>
          </a:r>
        </a:p>
      </dgm:t>
    </dgm:pt>
    <dgm:pt modelId="{028555F5-D028-E940-B403-6C9A4230E9B3}" type="parTrans" cxnId="{7812D7BF-A931-8648-941A-FB6E42CE47C2}">
      <dgm:prSet/>
      <dgm:spPr/>
      <dgm:t>
        <a:bodyPr/>
        <a:lstStyle/>
        <a:p>
          <a:endParaRPr lang="zh-CN" altLang="en-US"/>
        </a:p>
      </dgm:t>
    </dgm:pt>
    <dgm:pt modelId="{4873FFCE-949F-9940-B5B8-90D3627F9A78}" type="sibTrans" cxnId="{7812D7BF-A931-8648-941A-FB6E42CE47C2}">
      <dgm:prSet/>
      <dgm:spPr/>
      <dgm:t>
        <a:bodyPr/>
        <a:lstStyle/>
        <a:p>
          <a:endParaRPr lang="zh-CN" altLang="en-US"/>
        </a:p>
      </dgm:t>
    </dgm:pt>
    <dgm:pt modelId="{BF3D2833-5805-C64F-83F5-8FF676D1FCBA}">
      <dgm:prSet/>
      <dgm:spPr/>
      <dgm:t>
        <a:bodyPr/>
        <a:lstStyle/>
        <a:p>
          <a:r>
            <a:rPr lang="zh-CN" altLang="en-US" dirty="0"/>
            <a:t>数量较少的房地产，如特殊厂房、机场、码头、博物馆、教堂、寺庙、古建筑</a:t>
          </a:r>
        </a:p>
      </dgm:t>
    </dgm:pt>
    <dgm:pt modelId="{4F9674EA-9566-0842-A232-3E873627D8BB}" type="parTrans" cxnId="{2EC7B35F-4C95-564E-888A-B3E6B355F00C}">
      <dgm:prSet/>
      <dgm:spPr/>
      <dgm:t>
        <a:bodyPr/>
        <a:lstStyle/>
        <a:p>
          <a:endParaRPr lang="zh-CN" altLang="en-US"/>
        </a:p>
      </dgm:t>
    </dgm:pt>
    <dgm:pt modelId="{C98B689D-6337-6D47-A4FF-864203903489}" type="sibTrans" cxnId="{2EC7B35F-4C95-564E-888A-B3E6B355F00C}">
      <dgm:prSet/>
      <dgm:spPr/>
      <dgm:t>
        <a:bodyPr/>
        <a:lstStyle/>
        <a:p>
          <a:endParaRPr lang="zh-CN" altLang="en-US"/>
        </a:p>
      </dgm:t>
    </dgm:pt>
    <dgm:pt modelId="{633F3D88-6AC3-D44C-BE84-32D0C4D0D686}">
      <dgm:prSet/>
      <dgm:spPr/>
      <dgm:t>
        <a:bodyPr/>
        <a:lstStyle/>
        <a:p>
          <a:r>
            <a:rPr lang="zh-CN" altLang="en-US" dirty="0"/>
            <a:t>很少有叫一的房地产：如学校、医院、行政办公楼</a:t>
          </a:r>
        </a:p>
      </dgm:t>
    </dgm:pt>
    <dgm:pt modelId="{A535754C-3FDC-9F46-901F-F7216697A244}" type="parTrans" cxnId="{E45154AF-393D-1C45-870E-1FAE75624922}">
      <dgm:prSet/>
      <dgm:spPr/>
      <dgm:t>
        <a:bodyPr/>
        <a:lstStyle/>
        <a:p>
          <a:endParaRPr lang="zh-CN" altLang="en-US"/>
        </a:p>
      </dgm:t>
    </dgm:pt>
    <dgm:pt modelId="{8AE7F6B8-F66C-E845-9513-B1ABA8113E7F}" type="sibTrans" cxnId="{E45154AF-393D-1C45-870E-1FAE75624922}">
      <dgm:prSet/>
      <dgm:spPr/>
      <dgm:t>
        <a:bodyPr/>
        <a:lstStyle/>
        <a:p>
          <a:endParaRPr lang="zh-CN" altLang="en-US"/>
        </a:p>
      </dgm:t>
    </dgm:pt>
    <dgm:pt modelId="{DD062A53-56E0-0C41-B8E0-12542D9D86EB}">
      <dgm:prSet/>
      <dgm:spPr/>
      <dgm:t>
        <a:bodyPr/>
        <a:lstStyle/>
        <a:p>
          <a:r>
            <a:rPr lang="zh-CN" altLang="en-US" dirty="0"/>
            <a:t>可比性差的房地产：在建工程</a:t>
          </a:r>
        </a:p>
      </dgm:t>
    </dgm:pt>
    <dgm:pt modelId="{BDD8F1AB-D73E-0442-A890-97CA7C05EDB1}" type="parTrans" cxnId="{E907F882-CED1-8D42-A093-4DABCE4862CC}">
      <dgm:prSet/>
      <dgm:spPr/>
      <dgm:t>
        <a:bodyPr/>
        <a:lstStyle/>
        <a:p>
          <a:endParaRPr lang="zh-CN" altLang="en-US"/>
        </a:p>
      </dgm:t>
    </dgm:pt>
    <dgm:pt modelId="{C0C98099-FE85-1341-9941-A4783E1DFD13}" type="sibTrans" cxnId="{E907F882-CED1-8D42-A093-4DABCE4862CC}">
      <dgm:prSet/>
      <dgm:spPr/>
      <dgm:t>
        <a:bodyPr/>
        <a:lstStyle/>
        <a:p>
          <a:endParaRPr lang="zh-CN" altLang="en-US"/>
        </a:p>
      </dgm:t>
    </dgm:pt>
    <dgm:pt modelId="{F477B36A-B62D-5248-A2B6-1F9C22B77C36}">
      <dgm:prSet phldrT="[文本]"/>
      <dgm:spPr/>
      <dgm:t>
        <a:bodyPr/>
        <a:lstStyle/>
        <a:p>
          <a:r>
            <a:rPr lang="zh-CN" altLang="en-US" dirty="0"/>
            <a:t>也可用于收益法、成本法、假设开发法中的市场租金、经营收入、运营费用、入住率、报酬率、建设成本、价格中的各个组成部分以及开发价值、开发经营期的求取</a:t>
          </a:r>
        </a:p>
      </dgm:t>
    </dgm:pt>
    <dgm:pt modelId="{ADB98C21-8C2E-9A4F-BC99-3A67BDEEEF7C}" type="parTrans" cxnId="{094F789C-1396-A440-8D56-F373A33DDB1A}">
      <dgm:prSet/>
      <dgm:spPr/>
      <dgm:t>
        <a:bodyPr/>
        <a:lstStyle/>
        <a:p>
          <a:endParaRPr lang="zh-CN" altLang="en-US"/>
        </a:p>
      </dgm:t>
    </dgm:pt>
    <dgm:pt modelId="{237612E5-6FF4-8D4D-8586-5CF6BECAD368}" type="sibTrans" cxnId="{094F789C-1396-A440-8D56-F373A33DDB1A}">
      <dgm:prSet/>
      <dgm:spPr/>
      <dgm:t>
        <a:bodyPr/>
        <a:lstStyle/>
        <a:p>
          <a:endParaRPr lang="zh-CN" altLang="en-US"/>
        </a:p>
      </dgm:t>
    </dgm:pt>
    <dgm:pt modelId="{B48BE9DD-B44B-A944-93C3-31C7146E65D5}">
      <dgm:prSet/>
      <dgm:spPr/>
      <dgm:t>
        <a:bodyPr/>
        <a:lstStyle/>
        <a:p>
          <a:r>
            <a:rPr lang="zh-CN" altLang="en-US" dirty="0"/>
            <a:t>有足够的类似房地产</a:t>
          </a:r>
        </a:p>
      </dgm:t>
    </dgm:pt>
    <dgm:pt modelId="{E8AA36D2-0819-7445-8571-E1AB253045F9}" type="parTrans" cxnId="{7851C189-015C-FC42-A0D6-A541CD2541EB}">
      <dgm:prSet/>
      <dgm:spPr/>
      <dgm:t>
        <a:bodyPr/>
        <a:lstStyle/>
        <a:p>
          <a:endParaRPr lang="zh-CN" altLang="en-US"/>
        </a:p>
      </dgm:t>
    </dgm:pt>
    <dgm:pt modelId="{ABEE102B-D20C-1349-947F-A324BFE10DE5}" type="sibTrans" cxnId="{7851C189-015C-FC42-A0D6-A541CD2541EB}">
      <dgm:prSet/>
      <dgm:spPr/>
      <dgm:t>
        <a:bodyPr/>
        <a:lstStyle/>
        <a:p>
          <a:endParaRPr lang="zh-CN" altLang="en-US"/>
        </a:p>
      </dgm:t>
    </dgm:pt>
    <dgm:pt modelId="{AFCA6CF8-B75A-6F46-9F77-063E8DB76A2C}" type="pres">
      <dgm:prSet presAssocID="{FF23543A-0F67-4E4E-BB99-30499AA80F2A}" presName="Name0" presStyleCnt="0">
        <dgm:presLayoutVars>
          <dgm:dir/>
          <dgm:animLvl val="lvl"/>
          <dgm:resizeHandles val="exact"/>
        </dgm:presLayoutVars>
      </dgm:prSet>
      <dgm:spPr/>
    </dgm:pt>
    <dgm:pt modelId="{53984A1E-B477-8543-A5DE-EC0515950F7A}" type="pres">
      <dgm:prSet presAssocID="{2EB68439-2F12-A74B-98CD-64F89703C9AF}" presName="composite" presStyleCnt="0"/>
      <dgm:spPr/>
    </dgm:pt>
    <dgm:pt modelId="{E092E903-E682-7F44-A138-D063148C06FE}" type="pres">
      <dgm:prSet presAssocID="{2EB68439-2F12-A74B-98CD-64F89703C9AF}" presName="parTx" presStyleLbl="alignNode1" presStyleIdx="0" presStyleCnt="5">
        <dgm:presLayoutVars>
          <dgm:chMax val="0"/>
          <dgm:chPref val="0"/>
          <dgm:bulletEnabled val="1"/>
        </dgm:presLayoutVars>
      </dgm:prSet>
      <dgm:spPr/>
    </dgm:pt>
    <dgm:pt modelId="{77D51D80-E548-2E43-AD4F-8DF0E97AB61F}" type="pres">
      <dgm:prSet presAssocID="{2EB68439-2F12-A74B-98CD-64F89703C9AF}" presName="desTx" presStyleLbl="alignAccFollowNode1" presStyleIdx="0" presStyleCnt="5">
        <dgm:presLayoutVars>
          <dgm:bulletEnabled val="1"/>
        </dgm:presLayoutVars>
      </dgm:prSet>
      <dgm:spPr/>
    </dgm:pt>
    <dgm:pt modelId="{638EE778-FAC8-BC4C-A377-EC856D0F8E91}" type="pres">
      <dgm:prSet presAssocID="{CA5ADC8C-C507-0641-A6A3-EF47619E15A7}" presName="space" presStyleCnt="0"/>
      <dgm:spPr/>
    </dgm:pt>
    <dgm:pt modelId="{A4844897-8F48-2D4C-B26B-89105EFAFC0A}" type="pres">
      <dgm:prSet presAssocID="{5D1D99C8-4A79-4540-9657-21EE781EDDD5}" presName="composite" presStyleCnt="0"/>
      <dgm:spPr/>
    </dgm:pt>
    <dgm:pt modelId="{F0EFEFC1-E673-CB44-8720-D12AF2F40258}" type="pres">
      <dgm:prSet presAssocID="{5D1D99C8-4A79-4540-9657-21EE781EDDD5}" presName="parTx" presStyleLbl="alignNode1" presStyleIdx="1" presStyleCnt="5">
        <dgm:presLayoutVars>
          <dgm:chMax val="0"/>
          <dgm:chPref val="0"/>
          <dgm:bulletEnabled val="1"/>
        </dgm:presLayoutVars>
      </dgm:prSet>
      <dgm:spPr/>
    </dgm:pt>
    <dgm:pt modelId="{5A7CB5BE-B3D2-4840-8EF5-D46C252348EA}" type="pres">
      <dgm:prSet presAssocID="{5D1D99C8-4A79-4540-9657-21EE781EDDD5}" presName="desTx" presStyleLbl="alignAccFollowNode1" presStyleIdx="1" presStyleCnt="5">
        <dgm:presLayoutVars>
          <dgm:bulletEnabled val="1"/>
        </dgm:presLayoutVars>
      </dgm:prSet>
      <dgm:spPr/>
    </dgm:pt>
    <dgm:pt modelId="{8F072E5B-7B83-F14A-9D7C-61B69BEB7F22}" type="pres">
      <dgm:prSet presAssocID="{F22550C7-7047-6044-B633-514E6A593784}" presName="space" presStyleCnt="0"/>
      <dgm:spPr/>
    </dgm:pt>
    <dgm:pt modelId="{CE7CA8CE-7B2A-DF4C-A63F-1B4DE014604B}" type="pres">
      <dgm:prSet presAssocID="{29699BB2-A79B-9443-9CC9-A667348F04D7}" presName="composite" presStyleCnt="0"/>
      <dgm:spPr/>
    </dgm:pt>
    <dgm:pt modelId="{E3A1040B-73AD-7F49-A35E-48610B150ACA}" type="pres">
      <dgm:prSet presAssocID="{29699BB2-A79B-9443-9CC9-A667348F04D7}" presName="parTx" presStyleLbl="alignNode1" presStyleIdx="2" presStyleCnt="5">
        <dgm:presLayoutVars>
          <dgm:chMax val="0"/>
          <dgm:chPref val="0"/>
          <dgm:bulletEnabled val="1"/>
        </dgm:presLayoutVars>
      </dgm:prSet>
      <dgm:spPr/>
    </dgm:pt>
    <dgm:pt modelId="{B8F5A4D7-CD93-B44E-9A56-A01E967991CA}" type="pres">
      <dgm:prSet presAssocID="{29699BB2-A79B-9443-9CC9-A667348F04D7}" presName="desTx" presStyleLbl="alignAccFollowNode1" presStyleIdx="2" presStyleCnt="5">
        <dgm:presLayoutVars>
          <dgm:bulletEnabled val="1"/>
        </dgm:presLayoutVars>
      </dgm:prSet>
      <dgm:spPr/>
    </dgm:pt>
    <dgm:pt modelId="{3AC4679C-B8FC-9842-BA4D-1FECBD0E316F}" type="pres">
      <dgm:prSet presAssocID="{67FF73BE-B9BC-C342-B0FB-3F83A0D853C5}" presName="space" presStyleCnt="0"/>
      <dgm:spPr/>
    </dgm:pt>
    <dgm:pt modelId="{2EC835D2-E564-3E4A-A99D-CBF6CC2E251C}" type="pres">
      <dgm:prSet presAssocID="{42B96BD7-0937-D34F-88E1-D84E5A36183F}" presName="composite" presStyleCnt="0"/>
      <dgm:spPr/>
    </dgm:pt>
    <dgm:pt modelId="{92DB2D36-70C5-E448-9428-75F2E89F6E96}" type="pres">
      <dgm:prSet presAssocID="{42B96BD7-0937-D34F-88E1-D84E5A36183F}" presName="parTx" presStyleLbl="alignNode1" presStyleIdx="3" presStyleCnt="5">
        <dgm:presLayoutVars>
          <dgm:chMax val="0"/>
          <dgm:chPref val="0"/>
          <dgm:bulletEnabled val="1"/>
        </dgm:presLayoutVars>
      </dgm:prSet>
      <dgm:spPr/>
    </dgm:pt>
    <dgm:pt modelId="{D3A6E45C-C733-C342-AE98-F5EEF39F4FBE}" type="pres">
      <dgm:prSet presAssocID="{42B96BD7-0937-D34F-88E1-D84E5A36183F}" presName="desTx" presStyleLbl="alignAccFollowNode1" presStyleIdx="3" presStyleCnt="5">
        <dgm:presLayoutVars>
          <dgm:bulletEnabled val="1"/>
        </dgm:presLayoutVars>
      </dgm:prSet>
      <dgm:spPr/>
    </dgm:pt>
    <dgm:pt modelId="{3DB9490D-5548-E04C-AAA3-844E5A3BC8A6}" type="pres">
      <dgm:prSet presAssocID="{B331FC27-650D-1244-AE77-1188F9DB22A2}" presName="space" presStyleCnt="0"/>
      <dgm:spPr/>
    </dgm:pt>
    <dgm:pt modelId="{1F73EB67-1902-204C-8D26-83EE7BF092EF}" type="pres">
      <dgm:prSet presAssocID="{667E181A-1BC4-EF4A-8D28-0CC5000AC586}" presName="composite" presStyleCnt="0"/>
      <dgm:spPr/>
    </dgm:pt>
    <dgm:pt modelId="{B71059C1-72D8-0644-8AC4-6CC38A5D9A60}" type="pres">
      <dgm:prSet presAssocID="{667E181A-1BC4-EF4A-8D28-0CC5000AC586}" presName="parTx" presStyleLbl="alignNode1" presStyleIdx="4" presStyleCnt="5">
        <dgm:presLayoutVars>
          <dgm:chMax val="0"/>
          <dgm:chPref val="0"/>
          <dgm:bulletEnabled val="1"/>
        </dgm:presLayoutVars>
      </dgm:prSet>
      <dgm:spPr/>
    </dgm:pt>
    <dgm:pt modelId="{17FF22E1-408D-D34F-85D3-5E6AC8F7082B}" type="pres">
      <dgm:prSet presAssocID="{667E181A-1BC4-EF4A-8D28-0CC5000AC586}" presName="desTx" presStyleLbl="alignAccFollowNode1" presStyleIdx="4" presStyleCnt="5">
        <dgm:presLayoutVars>
          <dgm:bulletEnabled val="1"/>
        </dgm:presLayoutVars>
      </dgm:prSet>
      <dgm:spPr/>
    </dgm:pt>
  </dgm:ptLst>
  <dgm:cxnLst>
    <dgm:cxn modelId="{1E16E403-4B47-0E40-92CA-4107FFC16236}" srcId="{29699BB2-A79B-9443-9CC9-A667348F04D7}" destId="{4562E89A-E475-B043-AD0E-AFBF7AC61673}" srcOrd="2" destOrd="0" parTransId="{1434C92C-F8FD-9641-8B01-1942C738FC50}" sibTransId="{ACBE220D-3E8A-AB4B-8861-2A539DDB5418}"/>
    <dgm:cxn modelId="{EC8C3706-EDF7-1642-8E06-5A5E55383E82}" type="presOf" srcId="{CD485A03-8425-D945-A062-A26E39A6ED39}" destId="{77D51D80-E548-2E43-AD4F-8DF0E97AB61F}" srcOrd="0" destOrd="1" presId="urn:microsoft.com/office/officeart/2005/8/layout/hList1"/>
    <dgm:cxn modelId="{346E2816-D30E-204F-9E9A-287EA9AAB7B4}" srcId="{FF23543A-0F67-4E4E-BB99-30499AA80F2A}" destId="{29699BB2-A79B-9443-9CC9-A667348F04D7}" srcOrd="2" destOrd="0" parTransId="{B4F922FC-EB29-6544-BEF5-670B3DA3DF70}" sibTransId="{67FF73BE-B9BC-C342-B0FB-3F83A0D853C5}"/>
    <dgm:cxn modelId="{3105AA1F-AF5D-EA4F-8033-D204DCBEDC1B}" srcId="{FF23543A-0F67-4E4E-BB99-30499AA80F2A}" destId="{2EB68439-2F12-A74B-98CD-64F89703C9AF}" srcOrd="0" destOrd="0" parTransId="{11F66542-28AE-9F45-A5F6-3B2298FD396E}" sibTransId="{CA5ADC8C-C507-0641-A6A3-EF47619E15A7}"/>
    <dgm:cxn modelId="{66B93520-4852-D740-807F-BA089A8979CE}" type="presOf" srcId="{5D4D76FA-8270-394A-81D8-71AC8D14A306}" destId="{5A7CB5BE-B3D2-4840-8EF5-D46C252348EA}" srcOrd="0" destOrd="0" presId="urn:microsoft.com/office/officeart/2005/8/layout/hList1"/>
    <dgm:cxn modelId="{5CA37220-64E4-3742-BF87-4518379CC8DD}" type="presOf" srcId="{B5D1F952-5D5F-B84A-AA47-AEF9674887B1}" destId="{77D51D80-E548-2E43-AD4F-8DF0E97AB61F}" srcOrd="0" destOrd="0" presId="urn:microsoft.com/office/officeart/2005/8/layout/hList1"/>
    <dgm:cxn modelId="{1FC4CE21-5E68-4C40-8CAE-F403C543A8A6}" type="presOf" srcId="{CD48527F-38B0-824B-9A76-0D0BD84BAD7E}" destId="{B8F5A4D7-CD93-B44E-9A56-A01E967991CA}" srcOrd="0" destOrd="0" presId="urn:microsoft.com/office/officeart/2005/8/layout/hList1"/>
    <dgm:cxn modelId="{DADFE138-7545-6640-A09B-170B7792847C}" type="presOf" srcId="{633F3D88-6AC3-D44C-BE84-32D0C4D0D686}" destId="{D3A6E45C-C733-C342-AE98-F5EEF39F4FBE}" srcOrd="0" destOrd="1" presId="urn:microsoft.com/office/officeart/2005/8/layout/hList1"/>
    <dgm:cxn modelId="{CA219947-3610-0C49-9D71-C43396576E56}" type="presOf" srcId="{42B96BD7-0937-D34F-88E1-D84E5A36183F}" destId="{92DB2D36-70C5-E448-9428-75F2E89F6E96}" srcOrd="0" destOrd="0" presId="urn:microsoft.com/office/officeart/2005/8/layout/hList1"/>
    <dgm:cxn modelId="{CB3C655F-1FDC-744E-B52C-0659979EDE5F}" type="presOf" srcId="{2EB68439-2F12-A74B-98CD-64F89703C9AF}" destId="{E092E903-E682-7F44-A138-D063148C06FE}" srcOrd="0" destOrd="0" presId="urn:microsoft.com/office/officeart/2005/8/layout/hList1"/>
    <dgm:cxn modelId="{2EC7B35F-4C95-564E-888A-B3E6B355F00C}" srcId="{42B96BD7-0937-D34F-88E1-D84E5A36183F}" destId="{BF3D2833-5805-C64F-83F5-8FF676D1FCBA}" srcOrd="0" destOrd="0" parTransId="{4F9674EA-9566-0842-A232-3E873627D8BB}" sibTransId="{C98B689D-6337-6D47-A4FF-864203903489}"/>
    <dgm:cxn modelId="{B403B65F-6F72-C94D-B57A-31734D965A1A}" srcId="{2EB68439-2F12-A74B-98CD-64F89703C9AF}" destId="{5D096A3C-1446-CC40-8B6E-273728DE38B9}" srcOrd="2" destOrd="0" parTransId="{E675E1BD-4819-9D49-A952-66A2C195D675}" sibTransId="{835A2951-834E-FA4C-82AF-58368EBAE1C9}"/>
    <dgm:cxn modelId="{A75A3462-5294-F346-98BE-01E5ED4C65E1}" srcId="{2EB68439-2F12-A74B-98CD-64F89703C9AF}" destId="{CD485A03-8425-D945-A062-A26E39A6ED39}" srcOrd="1" destOrd="0" parTransId="{3A364112-A9B8-7A4F-82D7-B11AAB5B0527}" sibTransId="{F9467BE0-0721-444B-B3D3-F08CCF7E16DD}"/>
    <dgm:cxn modelId="{C2165069-0049-0B46-B8C3-08C5B6926BA7}" type="presOf" srcId="{29699BB2-A79B-9443-9CC9-A667348F04D7}" destId="{E3A1040B-73AD-7F49-A35E-48610B150ACA}" srcOrd="0" destOrd="0" presId="urn:microsoft.com/office/officeart/2005/8/layout/hList1"/>
    <dgm:cxn modelId="{B2165670-48CA-2042-B07B-40691632DEAA}" type="presOf" srcId="{DD062A53-56E0-0C41-B8E0-12542D9D86EB}" destId="{D3A6E45C-C733-C342-AE98-F5EEF39F4FBE}" srcOrd="0" destOrd="2" presId="urn:microsoft.com/office/officeart/2005/8/layout/hList1"/>
    <dgm:cxn modelId="{1BE1947F-C634-DF48-A825-D8AAAFF97126}" type="presOf" srcId="{667E181A-1BC4-EF4A-8D28-0CC5000AC586}" destId="{B71059C1-72D8-0644-8AC4-6CC38A5D9A60}" srcOrd="0" destOrd="0" presId="urn:microsoft.com/office/officeart/2005/8/layout/hList1"/>
    <dgm:cxn modelId="{E907F882-CED1-8D42-A093-4DABCE4862CC}" srcId="{42B96BD7-0937-D34F-88E1-D84E5A36183F}" destId="{DD062A53-56E0-0C41-B8E0-12542D9D86EB}" srcOrd="2" destOrd="0" parTransId="{BDD8F1AB-D73E-0442-A890-97CA7C05EDB1}" sibTransId="{C0C98099-FE85-1341-9941-A4783E1DFD13}"/>
    <dgm:cxn modelId="{13EABF83-F811-3947-AE1B-174DB75512C0}" srcId="{5D1D99C8-4A79-4540-9657-21EE781EDDD5}" destId="{5D4D76FA-8270-394A-81D8-71AC8D14A306}" srcOrd="0" destOrd="0" parTransId="{691DF798-28BD-194A-BF9E-607AF286B3DF}" sibTransId="{F8DFEE3D-2C79-5E42-B9B8-8C55A8A1DEC3}"/>
    <dgm:cxn modelId="{57CB2189-FA06-3540-A2DA-F90B4E65ED3C}" srcId="{29699BB2-A79B-9443-9CC9-A667348F04D7}" destId="{CD48527F-38B0-824B-9A76-0D0BD84BAD7E}" srcOrd="0" destOrd="0" parTransId="{47225FBB-A3AF-4443-8ACC-A2618D4452F5}" sibTransId="{47340AE0-B7BF-F948-9A65-55C96EB6FFD0}"/>
    <dgm:cxn modelId="{7851C189-015C-FC42-A0D6-A541CD2541EB}" srcId="{667E181A-1BC4-EF4A-8D28-0CC5000AC586}" destId="{B48BE9DD-B44B-A944-93C3-31C7146E65D5}" srcOrd="0" destOrd="0" parTransId="{E8AA36D2-0819-7445-8571-E1AB253045F9}" sibTransId="{ABEE102B-D20C-1349-947F-A324BFE10DE5}"/>
    <dgm:cxn modelId="{AEDAE18A-CBAA-4B44-AEDF-9217B2188465}" type="presOf" srcId="{F477B36A-B62D-5248-A2B6-1F9C22B77C36}" destId="{B8F5A4D7-CD93-B44E-9A56-A01E967991CA}" srcOrd="0" destOrd="5" presId="urn:microsoft.com/office/officeart/2005/8/layout/hList1"/>
    <dgm:cxn modelId="{6D1BC88D-A77A-7444-8BEA-35F45C3D9ACE}" srcId="{FF23543A-0F67-4E4E-BB99-30499AA80F2A}" destId="{5D1D99C8-4A79-4540-9657-21EE781EDDD5}" srcOrd="1" destOrd="0" parTransId="{398F0351-EC8E-E244-BAE5-D5ED956E832D}" sibTransId="{F22550C7-7047-6044-B633-514E6A593784}"/>
    <dgm:cxn modelId="{12F5809B-C644-2349-B49A-A92C91BA9512}" type="presOf" srcId="{10CE69F4-7D1E-634D-A56F-463CB0437C72}" destId="{B8F5A4D7-CD93-B44E-9A56-A01E967991CA}" srcOrd="0" destOrd="1" presId="urn:microsoft.com/office/officeart/2005/8/layout/hList1"/>
    <dgm:cxn modelId="{094F789C-1396-A440-8D56-F373A33DDB1A}" srcId="{29699BB2-A79B-9443-9CC9-A667348F04D7}" destId="{F477B36A-B62D-5248-A2B6-1F9C22B77C36}" srcOrd="5" destOrd="0" parTransId="{ADB98C21-8C2E-9A4F-BC99-3A67BDEEEF7C}" sibTransId="{237612E5-6FF4-8D4D-8586-5CF6BECAD368}"/>
    <dgm:cxn modelId="{E45154AF-393D-1C45-870E-1FAE75624922}" srcId="{42B96BD7-0937-D34F-88E1-D84E5A36183F}" destId="{633F3D88-6AC3-D44C-BE84-32D0C4D0D686}" srcOrd="1" destOrd="0" parTransId="{A535754C-3FDC-9F46-901F-F7216697A244}" sibTransId="{8AE7F6B8-F66C-E845-9513-B1ABA8113E7F}"/>
    <dgm:cxn modelId="{7812D7BF-A931-8648-941A-FB6E42CE47C2}" srcId="{29699BB2-A79B-9443-9CC9-A667348F04D7}" destId="{29AB9819-6D5B-3C4E-B49A-DB947746015A}" srcOrd="4" destOrd="0" parTransId="{028555F5-D028-E940-B403-6C9A4230E9B3}" sibTransId="{4873FFCE-949F-9940-B5B8-90D3627F9A78}"/>
    <dgm:cxn modelId="{CD5BD8C0-844F-A24F-86FA-1576736C96AB}" srcId="{FF23543A-0F67-4E4E-BB99-30499AA80F2A}" destId="{667E181A-1BC4-EF4A-8D28-0CC5000AC586}" srcOrd="4" destOrd="0" parTransId="{1C7830F9-E925-0F45-B146-2AFC36CCDFFF}" sibTransId="{EC9BA718-840D-914F-8411-51A26785A248}"/>
    <dgm:cxn modelId="{7301E4C0-E6E3-1F4D-9693-932196EAF74D}" srcId="{2EB68439-2F12-A74B-98CD-64F89703C9AF}" destId="{B5D1F952-5D5F-B84A-AA47-AEF9674887B1}" srcOrd="0" destOrd="0" parTransId="{CEDE6FB7-5902-CA4B-87F9-1478C91269B3}" sibTransId="{26832396-189B-DA4F-91C6-1EFFD66FC015}"/>
    <dgm:cxn modelId="{622907C6-25BF-6F48-914E-196E17C53833}" type="presOf" srcId="{4562E89A-E475-B043-AD0E-AFBF7AC61673}" destId="{B8F5A4D7-CD93-B44E-9A56-A01E967991CA}" srcOrd="0" destOrd="2" presId="urn:microsoft.com/office/officeart/2005/8/layout/hList1"/>
    <dgm:cxn modelId="{362102C7-22F9-F54A-B2A4-5D439C57DFEB}" type="presOf" srcId="{A66BD06A-4E89-D745-B81D-0BBAF175EC71}" destId="{B8F5A4D7-CD93-B44E-9A56-A01E967991CA}" srcOrd="0" destOrd="3" presId="urn:microsoft.com/office/officeart/2005/8/layout/hList1"/>
    <dgm:cxn modelId="{C8FEA0CA-8F66-8142-83AD-814868ACD9ED}" type="presOf" srcId="{BF3D2833-5805-C64F-83F5-8FF676D1FCBA}" destId="{D3A6E45C-C733-C342-AE98-F5EEF39F4FBE}" srcOrd="0" destOrd="0" presId="urn:microsoft.com/office/officeart/2005/8/layout/hList1"/>
    <dgm:cxn modelId="{ACEA15CC-3593-E947-8D4B-13A00D096CA7}" type="presOf" srcId="{B48BE9DD-B44B-A944-93C3-31C7146E65D5}" destId="{17FF22E1-408D-D34F-85D3-5E6AC8F7082B}" srcOrd="0" destOrd="0" presId="urn:microsoft.com/office/officeart/2005/8/layout/hList1"/>
    <dgm:cxn modelId="{2D5BA7D5-3607-A240-81D2-617FA4FE9BF3}" srcId="{FF23543A-0F67-4E4E-BB99-30499AA80F2A}" destId="{42B96BD7-0937-D34F-88E1-D84E5A36183F}" srcOrd="3" destOrd="0" parTransId="{2EC6E4CD-1A50-9744-A7AA-1D23D9C1BAEF}" sibTransId="{B331FC27-650D-1244-AE77-1188F9DB22A2}"/>
    <dgm:cxn modelId="{C6FBE0DD-2BED-C649-8599-041D30B180BF}" type="presOf" srcId="{29AB9819-6D5B-3C4E-B49A-DB947746015A}" destId="{B8F5A4D7-CD93-B44E-9A56-A01E967991CA}" srcOrd="0" destOrd="4" presId="urn:microsoft.com/office/officeart/2005/8/layout/hList1"/>
    <dgm:cxn modelId="{11F33BE6-DF87-A047-AF24-721000F70610}" type="presOf" srcId="{5D1D99C8-4A79-4540-9657-21EE781EDDD5}" destId="{F0EFEFC1-E673-CB44-8720-D12AF2F40258}" srcOrd="0" destOrd="0" presId="urn:microsoft.com/office/officeart/2005/8/layout/hList1"/>
    <dgm:cxn modelId="{D5CE07EC-1D76-1146-9A6D-338702C7E70A}" srcId="{29699BB2-A79B-9443-9CC9-A667348F04D7}" destId="{A66BD06A-4E89-D745-B81D-0BBAF175EC71}" srcOrd="3" destOrd="0" parTransId="{0574B920-238F-D245-99EE-6C079F968A55}" sibTransId="{0C631ABA-A814-1941-9A92-6955F1A3D024}"/>
    <dgm:cxn modelId="{2204F1F3-ECBB-BD43-8030-B3CA1193BD46}" type="presOf" srcId="{FF23543A-0F67-4E4E-BB99-30499AA80F2A}" destId="{AFCA6CF8-B75A-6F46-9F77-063E8DB76A2C}" srcOrd="0" destOrd="0" presId="urn:microsoft.com/office/officeart/2005/8/layout/hList1"/>
    <dgm:cxn modelId="{888D86FB-42F8-1A44-8A55-2209E574DFF1}" srcId="{29699BB2-A79B-9443-9CC9-A667348F04D7}" destId="{10CE69F4-7D1E-634D-A56F-463CB0437C72}" srcOrd="1" destOrd="0" parTransId="{10F28611-11A5-0B4E-930B-0E55F67DA0F9}" sibTransId="{67F2DEDE-F686-7C42-8AA7-B91979A0BA88}"/>
    <dgm:cxn modelId="{069572FD-62E1-9F41-ABB0-A35D16BA6151}" type="presOf" srcId="{5D096A3C-1446-CC40-8B6E-273728DE38B9}" destId="{77D51D80-E548-2E43-AD4F-8DF0E97AB61F}" srcOrd="0" destOrd="2" presId="urn:microsoft.com/office/officeart/2005/8/layout/hList1"/>
    <dgm:cxn modelId="{90B545C5-2378-AC4E-8129-90B2916798B8}" type="presParOf" srcId="{AFCA6CF8-B75A-6F46-9F77-063E8DB76A2C}" destId="{53984A1E-B477-8543-A5DE-EC0515950F7A}" srcOrd="0" destOrd="0" presId="urn:microsoft.com/office/officeart/2005/8/layout/hList1"/>
    <dgm:cxn modelId="{D068AA13-C8FD-7A46-BF32-8218B1E2DE56}" type="presParOf" srcId="{53984A1E-B477-8543-A5DE-EC0515950F7A}" destId="{E092E903-E682-7F44-A138-D063148C06FE}" srcOrd="0" destOrd="0" presId="urn:microsoft.com/office/officeart/2005/8/layout/hList1"/>
    <dgm:cxn modelId="{A363B7D7-C453-874E-88FB-B4C7614443FD}" type="presParOf" srcId="{53984A1E-B477-8543-A5DE-EC0515950F7A}" destId="{77D51D80-E548-2E43-AD4F-8DF0E97AB61F}" srcOrd="1" destOrd="0" presId="urn:microsoft.com/office/officeart/2005/8/layout/hList1"/>
    <dgm:cxn modelId="{793E591D-0C4A-D64C-9A8D-A89A1D9C0B89}" type="presParOf" srcId="{AFCA6CF8-B75A-6F46-9F77-063E8DB76A2C}" destId="{638EE778-FAC8-BC4C-A377-EC856D0F8E91}" srcOrd="1" destOrd="0" presId="urn:microsoft.com/office/officeart/2005/8/layout/hList1"/>
    <dgm:cxn modelId="{68B41182-4D7A-FE46-BD3F-B9371B0B7B64}" type="presParOf" srcId="{AFCA6CF8-B75A-6F46-9F77-063E8DB76A2C}" destId="{A4844897-8F48-2D4C-B26B-89105EFAFC0A}" srcOrd="2" destOrd="0" presId="urn:microsoft.com/office/officeart/2005/8/layout/hList1"/>
    <dgm:cxn modelId="{21C6F54C-F49F-AB48-9CCE-7614284EA140}" type="presParOf" srcId="{A4844897-8F48-2D4C-B26B-89105EFAFC0A}" destId="{F0EFEFC1-E673-CB44-8720-D12AF2F40258}" srcOrd="0" destOrd="0" presId="urn:microsoft.com/office/officeart/2005/8/layout/hList1"/>
    <dgm:cxn modelId="{A42E544A-EA38-E544-BF83-087190A02DF1}" type="presParOf" srcId="{A4844897-8F48-2D4C-B26B-89105EFAFC0A}" destId="{5A7CB5BE-B3D2-4840-8EF5-D46C252348EA}" srcOrd="1" destOrd="0" presId="urn:microsoft.com/office/officeart/2005/8/layout/hList1"/>
    <dgm:cxn modelId="{F08B5DFE-4003-F545-B36D-630B9A041F00}" type="presParOf" srcId="{AFCA6CF8-B75A-6F46-9F77-063E8DB76A2C}" destId="{8F072E5B-7B83-F14A-9D7C-61B69BEB7F22}" srcOrd="3" destOrd="0" presId="urn:microsoft.com/office/officeart/2005/8/layout/hList1"/>
    <dgm:cxn modelId="{F8623E9E-4F15-2940-A72A-03C79D3480F0}" type="presParOf" srcId="{AFCA6CF8-B75A-6F46-9F77-063E8DB76A2C}" destId="{CE7CA8CE-7B2A-DF4C-A63F-1B4DE014604B}" srcOrd="4" destOrd="0" presId="urn:microsoft.com/office/officeart/2005/8/layout/hList1"/>
    <dgm:cxn modelId="{0126DFBF-544C-3445-8FA4-3610B5A63FAC}" type="presParOf" srcId="{CE7CA8CE-7B2A-DF4C-A63F-1B4DE014604B}" destId="{E3A1040B-73AD-7F49-A35E-48610B150ACA}" srcOrd="0" destOrd="0" presId="urn:microsoft.com/office/officeart/2005/8/layout/hList1"/>
    <dgm:cxn modelId="{B57276AA-2E94-7C49-9B05-E8A0CEECBE8C}" type="presParOf" srcId="{CE7CA8CE-7B2A-DF4C-A63F-1B4DE014604B}" destId="{B8F5A4D7-CD93-B44E-9A56-A01E967991CA}" srcOrd="1" destOrd="0" presId="urn:microsoft.com/office/officeart/2005/8/layout/hList1"/>
    <dgm:cxn modelId="{69757520-CF8A-9144-9015-93A7A5BDD0C5}" type="presParOf" srcId="{AFCA6CF8-B75A-6F46-9F77-063E8DB76A2C}" destId="{3AC4679C-B8FC-9842-BA4D-1FECBD0E316F}" srcOrd="5" destOrd="0" presId="urn:microsoft.com/office/officeart/2005/8/layout/hList1"/>
    <dgm:cxn modelId="{EC6AD718-85AD-684B-9915-80E1A91E9CA9}" type="presParOf" srcId="{AFCA6CF8-B75A-6F46-9F77-063E8DB76A2C}" destId="{2EC835D2-E564-3E4A-A99D-CBF6CC2E251C}" srcOrd="6" destOrd="0" presId="urn:microsoft.com/office/officeart/2005/8/layout/hList1"/>
    <dgm:cxn modelId="{DF3928D2-D20D-834D-A48D-50E853968250}" type="presParOf" srcId="{2EC835D2-E564-3E4A-A99D-CBF6CC2E251C}" destId="{92DB2D36-70C5-E448-9428-75F2E89F6E96}" srcOrd="0" destOrd="0" presId="urn:microsoft.com/office/officeart/2005/8/layout/hList1"/>
    <dgm:cxn modelId="{32B668BC-6141-B44B-88B8-07A6737FBB1E}" type="presParOf" srcId="{2EC835D2-E564-3E4A-A99D-CBF6CC2E251C}" destId="{D3A6E45C-C733-C342-AE98-F5EEF39F4FBE}" srcOrd="1" destOrd="0" presId="urn:microsoft.com/office/officeart/2005/8/layout/hList1"/>
    <dgm:cxn modelId="{69E0C36A-CBC6-8649-9697-71DB081878C4}" type="presParOf" srcId="{AFCA6CF8-B75A-6F46-9F77-063E8DB76A2C}" destId="{3DB9490D-5548-E04C-AAA3-844E5A3BC8A6}" srcOrd="7" destOrd="0" presId="urn:microsoft.com/office/officeart/2005/8/layout/hList1"/>
    <dgm:cxn modelId="{A9DB3440-0316-D44A-98CD-957C72D896A1}" type="presParOf" srcId="{AFCA6CF8-B75A-6F46-9F77-063E8DB76A2C}" destId="{1F73EB67-1902-204C-8D26-83EE7BF092EF}" srcOrd="8" destOrd="0" presId="urn:microsoft.com/office/officeart/2005/8/layout/hList1"/>
    <dgm:cxn modelId="{EBC8B77F-EF87-544B-830B-250025DF5B03}" type="presParOf" srcId="{1F73EB67-1902-204C-8D26-83EE7BF092EF}" destId="{B71059C1-72D8-0644-8AC4-6CC38A5D9A60}" srcOrd="0" destOrd="0" presId="urn:microsoft.com/office/officeart/2005/8/layout/hList1"/>
    <dgm:cxn modelId="{EB30BD1E-E1FF-C147-AF0D-41974FA6C513}" type="presParOf" srcId="{1F73EB67-1902-204C-8D26-83EE7BF092EF}" destId="{17FF22E1-408D-D34F-85D3-5E6AC8F7082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936EC21-EC27-7643-BC29-0B5F37BCBEC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EBA839EA-FF7D-274C-8B9A-A9FE35467483}">
      <dgm:prSet phldrT="[文本]"/>
      <dgm:spPr/>
      <dgm:t>
        <a:bodyPr/>
        <a:lstStyle/>
        <a:p>
          <a:r>
            <a:rPr lang="zh-CN" altLang="en-US" dirty="0"/>
            <a:t>递增</a:t>
          </a:r>
        </a:p>
      </dgm:t>
    </dgm:pt>
    <dgm:pt modelId="{2B83C8A3-8493-2243-B9E6-C18B2BADBCB9}" type="parTrans" cxnId="{BCFC2B49-85B8-514B-A61F-9DAD94DF23F9}">
      <dgm:prSet/>
      <dgm:spPr/>
      <dgm:t>
        <a:bodyPr/>
        <a:lstStyle/>
        <a:p>
          <a:endParaRPr lang="zh-CN" altLang="en-US"/>
        </a:p>
      </dgm:t>
    </dgm:pt>
    <dgm:pt modelId="{8AFFCE07-5058-654E-AA9B-2C5406367C2F}" type="sibTrans" cxnId="{BCFC2B49-85B8-514B-A61F-9DAD94DF23F9}">
      <dgm:prSet/>
      <dgm:spPr/>
      <dgm:t>
        <a:bodyPr/>
        <a:lstStyle/>
        <a:p>
          <a:endParaRPr lang="zh-CN" altLang="en-US"/>
        </a:p>
      </dgm:t>
    </dgm:pt>
    <dgm:pt modelId="{B5B9EFC1-2F83-E345-8CBC-261B9EB0B96E}">
      <dgm:prSet phldrT="[文本]"/>
      <dgm:spPr>
        <a:blipFill>
          <a:blip xmlns:r="http://schemas.openxmlformats.org/officeDocument/2006/relationships" r:embed="rId1"/>
          <a:stretch>
            <a:fillRect l="-1880"/>
          </a:stretch>
        </a:blipFill>
      </dgm:spPr>
      <dgm:t>
        <a:bodyPr/>
        <a:lstStyle/>
        <a:p>
          <a:r>
            <a:rPr lang="zh-CN" altLang="en-US">
              <a:noFill/>
            </a:rPr>
            <a:t> </a:t>
          </a:r>
        </a:p>
      </dgm:t>
    </dgm:pt>
    <dgm:pt modelId="{EF7B68DF-7036-F44B-9C10-B4C8D2DC0E65}" type="parTrans" cxnId="{2A9DEC2B-3400-234F-9B33-D74DB3921E2E}">
      <dgm:prSet/>
      <dgm:spPr/>
      <dgm:t>
        <a:bodyPr/>
        <a:lstStyle/>
        <a:p>
          <a:endParaRPr lang="zh-CN" altLang="en-US"/>
        </a:p>
      </dgm:t>
    </dgm:pt>
    <dgm:pt modelId="{394F0CC5-38F8-A94C-A558-4C228BB055B8}" type="sibTrans" cxnId="{2A9DEC2B-3400-234F-9B33-D74DB3921E2E}">
      <dgm:prSet/>
      <dgm:spPr/>
      <dgm:t>
        <a:bodyPr/>
        <a:lstStyle/>
        <a:p>
          <a:endParaRPr lang="zh-CN" altLang="en-US"/>
        </a:p>
      </dgm:t>
    </dgm:pt>
    <dgm:pt modelId="{A7FE1216-B5E6-F24F-9CCC-D51EF91072DE}">
      <dgm:prSet phldrT="[文本]"/>
      <dgm:spPr/>
      <dgm:t>
        <a:bodyPr/>
        <a:lstStyle/>
        <a:p>
          <a:r>
            <a:rPr lang="zh-CN" altLang="en-US">
              <a:noFill/>
            </a:rPr>
            <a:t> </a:t>
          </a:r>
        </a:p>
      </dgm:t>
    </dgm:pt>
    <dgm:pt modelId="{3FE80B96-BA32-6449-A5B2-C1199A43944B}" type="parTrans" cxnId="{F19E8403-53C2-274D-BFDD-4182D7947C25}">
      <dgm:prSet/>
      <dgm:spPr/>
      <dgm:t>
        <a:bodyPr/>
        <a:lstStyle/>
        <a:p>
          <a:endParaRPr lang="zh-CN" altLang="en-US"/>
        </a:p>
      </dgm:t>
    </dgm:pt>
    <dgm:pt modelId="{76A65413-D7CE-A643-912E-FDFB6B2553C7}" type="sibTrans" cxnId="{F19E8403-53C2-274D-BFDD-4182D7947C25}">
      <dgm:prSet/>
      <dgm:spPr/>
      <dgm:t>
        <a:bodyPr/>
        <a:lstStyle/>
        <a:p>
          <a:endParaRPr lang="zh-CN" altLang="en-US"/>
        </a:p>
      </dgm:t>
    </dgm:pt>
    <dgm:pt modelId="{7D2B51F8-E4DF-6B47-9300-86A7FE23CFA2}">
      <dgm:prSet phldrT="[文本]"/>
      <dgm:spPr/>
      <dgm:t>
        <a:bodyPr/>
        <a:lstStyle/>
        <a:p>
          <a:r>
            <a:rPr lang="zh-CN" altLang="en-US" dirty="0"/>
            <a:t>递减</a:t>
          </a:r>
        </a:p>
      </dgm:t>
    </dgm:pt>
    <dgm:pt modelId="{F9FCCF19-6005-8646-B2D9-ECC14893E80E}" type="parTrans" cxnId="{CF90552D-E532-1B4E-8664-C6D4D143D542}">
      <dgm:prSet/>
      <dgm:spPr/>
      <dgm:t>
        <a:bodyPr/>
        <a:lstStyle/>
        <a:p>
          <a:endParaRPr lang="zh-CN" altLang="en-US"/>
        </a:p>
      </dgm:t>
    </dgm:pt>
    <dgm:pt modelId="{02F7BCE6-AF8B-A447-865F-E1D675B5385C}" type="sibTrans" cxnId="{CF90552D-E532-1B4E-8664-C6D4D143D542}">
      <dgm:prSet/>
      <dgm:spPr/>
      <dgm:t>
        <a:bodyPr/>
        <a:lstStyle/>
        <a:p>
          <a:endParaRPr lang="zh-CN" altLang="en-US"/>
        </a:p>
      </dgm:t>
    </dgm:pt>
    <dgm:pt modelId="{C33141E4-B854-0A4C-8392-BE5C57C6205E}">
      <dgm:prSet phldrT="[文本]"/>
      <dgm:spPr>
        <a:blipFill>
          <a:blip xmlns:r="http://schemas.openxmlformats.org/officeDocument/2006/relationships" r:embed="rId2"/>
          <a:stretch>
            <a:fillRect l="-1880"/>
          </a:stretch>
        </a:blipFill>
      </dgm:spPr>
      <dgm:t>
        <a:bodyPr/>
        <a:lstStyle/>
        <a:p>
          <a:r>
            <a:rPr lang="zh-CN" altLang="en-US">
              <a:noFill/>
            </a:rPr>
            <a:t> </a:t>
          </a:r>
        </a:p>
      </dgm:t>
    </dgm:pt>
    <dgm:pt modelId="{AADEE7DC-271E-1F4F-8B57-51D0A72F9706}" type="parTrans" cxnId="{9A5E431F-5DDD-2B4C-A5D5-57D0D896ED68}">
      <dgm:prSet/>
      <dgm:spPr/>
      <dgm:t>
        <a:bodyPr/>
        <a:lstStyle/>
        <a:p>
          <a:endParaRPr lang="zh-CN" altLang="en-US"/>
        </a:p>
      </dgm:t>
    </dgm:pt>
    <dgm:pt modelId="{F3441FBD-BCD0-994D-8F28-3AAE2B42AE78}" type="sibTrans" cxnId="{9A5E431F-5DDD-2B4C-A5D5-57D0D896ED68}">
      <dgm:prSet/>
      <dgm:spPr/>
      <dgm:t>
        <a:bodyPr/>
        <a:lstStyle/>
        <a:p>
          <a:endParaRPr lang="zh-CN" altLang="en-US"/>
        </a:p>
      </dgm:t>
    </dgm:pt>
    <dgm:pt modelId="{A54E051A-AB31-F347-99FA-BED2E3E70E70}">
      <dgm:prSet phldrT="[文本]"/>
      <dgm:spPr/>
      <dgm:t>
        <a:bodyPr/>
        <a:lstStyle/>
        <a:p>
          <a:r>
            <a:rPr lang="zh-CN" altLang="en-US">
              <a:noFill/>
            </a:rPr>
            <a:t> </a:t>
          </a:r>
        </a:p>
      </dgm:t>
    </dgm:pt>
    <dgm:pt modelId="{45DFCF1E-2D6B-B741-B474-F896F8686483}" type="parTrans" cxnId="{97573738-4443-5440-9B4E-30F010399FCE}">
      <dgm:prSet/>
      <dgm:spPr/>
      <dgm:t>
        <a:bodyPr/>
        <a:lstStyle/>
        <a:p>
          <a:endParaRPr lang="zh-CN" altLang="en-US"/>
        </a:p>
      </dgm:t>
    </dgm:pt>
    <dgm:pt modelId="{266C2D20-08CD-1548-A8AA-1BD3531BBCFE}" type="sibTrans" cxnId="{97573738-4443-5440-9B4E-30F010399FCE}">
      <dgm:prSet/>
      <dgm:spPr/>
      <dgm:t>
        <a:bodyPr/>
        <a:lstStyle/>
        <a:p>
          <a:endParaRPr lang="zh-CN" altLang="en-US"/>
        </a:p>
      </dgm:t>
    </dgm:pt>
    <dgm:pt modelId="{9FA5E0AE-94B8-E945-83B0-CBA3FF372C3B}" type="pres">
      <dgm:prSet presAssocID="{6936EC21-EC27-7643-BC29-0B5F37BCBEC1}" presName="Name0" presStyleCnt="0">
        <dgm:presLayoutVars>
          <dgm:dir/>
          <dgm:animLvl val="lvl"/>
          <dgm:resizeHandles val="exact"/>
        </dgm:presLayoutVars>
      </dgm:prSet>
      <dgm:spPr/>
    </dgm:pt>
    <dgm:pt modelId="{D04CB238-0FE0-4D47-96F7-7964CC7BA3E9}" type="pres">
      <dgm:prSet presAssocID="{EBA839EA-FF7D-274C-8B9A-A9FE35467483}" presName="linNode" presStyleCnt="0"/>
      <dgm:spPr/>
    </dgm:pt>
    <dgm:pt modelId="{24E956AF-2610-C04E-8764-7312090BF918}" type="pres">
      <dgm:prSet presAssocID="{EBA839EA-FF7D-274C-8B9A-A9FE35467483}" presName="parentText" presStyleLbl="node1" presStyleIdx="0" presStyleCnt="2">
        <dgm:presLayoutVars>
          <dgm:chMax val="1"/>
          <dgm:bulletEnabled val="1"/>
        </dgm:presLayoutVars>
      </dgm:prSet>
      <dgm:spPr/>
    </dgm:pt>
    <dgm:pt modelId="{A1F921E9-D23C-BC40-98CF-2FA77B766830}" type="pres">
      <dgm:prSet presAssocID="{EBA839EA-FF7D-274C-8B9A-A9FE35467483}" presName="descendantText" presStyleLbl="alignAccFollowNode1" presStyleIdx="0" presStyleCnt="2">
        <dgm:presLayoutVars>
          <dgm:bulletEnabled val="1"/>
        </dgm:presLayoutVars>
      </dgm:prSet>
      <dgm:spPr/>
    </dgm:pt>
    <dgm:pt modelId="{DFF63511-C4DE-834D-B46E-CAC2CD9594FF}" type="pres">
      <dgm:prSet presAssocID="{8AFFCE07-5058-654E-AA9B-2C5406367C2F}" presName="sp" presStyleCnt="0"/>
      <dgm:spPr/>
    </dgm:pt>
    <dgm:pt modelId="{75FDCE00-7D54-E847-8A1D-3B392B605D36}" type="pres">
      <dgm:prSet presAssocID="{7D2B51F8-E4DF-6B47-9300-86A7FE23CFA2}" presName="linNode" presStyleCnt="0"/>
      <dgm:spPr/>
    </dgm:pt>
    <dgm:pt modelId="{0B384EBD-BBCB-964C-BE75-124BA8FA19D7}" type="pres">
      <dgm:prSet presAssocID="{7D2B51F8-E4DF-6B47-9300-86A7FE23CFA2}" presName="parentText" presStyleLbl="node1" presStyleIdx="1" presStyleCnt="2">
        <dgm:presLayoutVars>
          <dgm:chMax val="1"/>
          <dgm:bulletEnabled val="1"/>
        </dgm:presLayoutVars>
      </dgm:prSet>
      <dgm:spPr/>
    </dgm:pt>
    <dgm:pt modelId="{F0ED963C-9DFE-DC4E-8ADA-68D50368F53D}" type="pres">
      <dgm:prSet presAssocID="{7D2B51F8-E4DF-6B47-9300-86A7FE23CFA2}" presName="descendantText" presStyleLbl="alignAccFollowNode1" presStyleIdx="1" presStyleCnt="2">
        <dgm:presLayoutVars>
          <dgm:bulletEnabled val="1"/>
        </dgm:presLayoutVars>
      </dgm:prSet>
      <dgm:spPr/>
    </dgm:pt>
  </dgm:ptLst>
  <dgm:cxnLst>
    <dgm:cxn modelId="{F19E8403-53C2-274D-BFDD-4182D7947C25}" srcId="{EBA839EA-FF7D-274C-8B9A-A9FE35467483}" destId="{A7FE1216-B5E6-F24F-9CCC-D51EF91072DE}" srcOrd="1" destOrd="0" parTransId="{3FE80B96-BA32-6449-A5B2-C1199A43944B}" sibTransId="{76A65413-D7CE-A643-912E-FDFB6B2553C7}"/>
    <dgm:cxn modelId="{9A5E431F-5DDD-2B4C-A5D5-57D0D896ED68}" srcId="{7D2B51F8-E4DF-6B47-9300-86A7FE23CFA2}" destId="{C33141E4-B854-0A4C-8392-BE5C57C6205E}" srcOrd="0" destOrd="0" parTransId="{AADEE7DC-271E-1F4F-8B57-51D0A72F9706}" sibTransId="{F3441FBD-BCD0-994D-8F28-3AAE2B42AE78}"/>
    <dgm:cxn modelId="{0D110725-DF3F-0044-A3D7-CC70D9B1DDF4}" type="presOf" srcId="{A54E051A-AB31-F347-99FA-BED2E3E70E70}" destId="{F0ED963C-9DFE-DC4E-8ADA-68D50368F53D}" srcOrd="0" destOrd="1" presId="urn:microsoft.com/office/officeart/2005/8/layout/vList5"/>
    <dgm:cxn modelId="{2A9DEC2B-3400-234F-9B33-D74DB3921E2E}" srcId="{EBA839EA-FF7D-274C-8B9A-A9FE35467483}" destId="{B5B9EFC1-2F83-E345-8CBC-261B9EB0B96E}" srcOrd="0" destOrd="0" parTransId="{EF7B68DF-7036-F44B-9C10-B4C8D2DC0E65}" sibTransId="{394F0CC5-38F8-A94C-A558-4C228BB055B8}"/>
    <dgm:cxn modelId="{CF90552D-E532-1B4E-8664-C6D4D143D542}" srcId="{6936EC21-EC27-7643-BC29-0B5F37BCBEC1}" destId="{7D2B51F8-E4DF-6B47-9300-86A7FE23CFA2}" srcOrd="1" destOrd="0" parTransId="{F9FCCF19-6005-8646-B2D9-ECC14893E80E}" sibTransId="{02F7BCE6-AF8B-A447-865F-E1D675B5385C}"/>
    <dgm:cxn modelId="{97573738-4443-5440-9B4E-30F010399FCE}" srcId="{7D2B51F8-E4DF-6B47-9300-86A7FE23CFA2}" destId="{A54E051A-AB31-F347-99FA-BED2E3E70E70}" srcOrd="1" destOrd="0" parTransId="{45DFCF1E-2D6B-B741-B474-F896F8686483}" sibTransId="{266C2D20-08CD-1548-A8AA-1BD3531BBCFE}"/>
    <dgm:cxn modelId="{50647E3B-1640-444C-8991-199F35D4E8EC}" type="presOf" srcId="{C33141E4-B854-0A4C-8392-BE5C57C6205E}" destId="{F0ED963C-9DFE-DC4E-8ADA-68D50368F53D}" srcOrd="0" destOrd="0" presId="urn:microsoft.com/office/officeart/2005/8/layout/vList5"/>
    <dgm:cxn modelId="{BCFC2B49-85B8-514B-A61F-9DAD94DF23F9}" srcId="{6936EC21-EC27-7643-BC29-0B5F37BCBEC1}" destId="{EBA839EA-FF7D-274C-8B9A-A9FE35467483}" srcOrd="0" destOrd="0" parTransId="{2B83C8A3-8493-2243-B9E6-C18B2BADBCB9}" sibTransId="{8AFFCE07-5058-654E-AA9B-2C5406367C2F}"/>
    <dgm:cxn modelId="{D3BBD36A-E0DE-EF44-A926-8A1D485617F9}" type="presOf" srcId="{6936EC21-EC27-7643-BC29-0B5F37BCBEC1}" destId="{9FA5E0AE-94B8-E945-83B0-CBA3FF372C3B}" srcOrd="0" destOrd="0" presId="urn:microsoft.com/office/officeart/2005/8/layout/vList5"/>
    <dgm:cxn modelId="{E95C6FAA-967C-F54F-A0E5-301869D6445D}" type="presOf" srcId="{A7FE1216-B5E6-F24F-9CCC-D51EF91072DE}" destId="{A1F921E9-D23C-BC40-98CF-2FA77B766830}" srcOrd="0" destOrd="1" presId="urn:microsoft.com/office/officeart/2005/8/layout/vList5"/>
    <dgm:cxn modelId="{55BEB9EA-47BE-E646-BD6F-609A435D08F9}" type="presOf" srcId="{B5B9EFC1-2F83-E345-8CBC-261B9EB0B96E}" destId="{A1F921E9-D23C-BC40-98CF-2FA77B766830}" srcOrd="0" destOrd="0" presId="urn:microsoft.com/office/officeart/2005/8/layout/vList5"/>
    <dgm:cxn modelId="{4D4AD9ED-8DAF-BF44-8406-19164E314C17}" type="presOf" srcId="{EBA839EA-FF7D-274C-8B9A-A9FE35467483}" destId="{24E956AF-2610-C04E-8764-7312090BF918}" srcOrd="0" destOrd="0" presId="urn:microsoft.com/office/officeart/2005/8/layout/vList5"/>
    <dgm:cxn modelId="{7911A5F0-2A2F-8B4F-B43E-E3A1CC3EA611}" type="presOf" srcId="{7D2B51F8-E4DF-6B47-9300-86A7FE23CFA2}" destId="{0B384EBD-BBCB-964C-BE75-124BA8FA19D7}" srcOrd="0" destOrd="0" presId="urn:microsoft.com/office/officeart/2005/8/layout/vList5"/>
    <dgm:cxn modelId="{4AF2CB83-E676-5346-9382-146B9BE1439B}" type="presParOf" srcId="{9FA5E0AE-94B8-E945-83B0-CBA3FF372C3B}" destId="{D04CB238-0FE0-4D47-96F7-7964CC7BA3E9}" srcOrd="0" destOrd="0" presId="urn:microsoft.com/office/officeart/2005/8/layout/vList5"/>
    <dgm:cxn modelId="{0912FEB8-0945-FD4A-A483-2ABA9F9E025B}" type="presParOf" srcId="{D04CB238-0FE0-4D47-96F7-7964CC7BA3E9}" destId="{24E956AF-2610-C04E-8764-7312090BF918}" srcOrd="0" destOrd="0" presId="urn:microsoft.com/office/officeart/2005/8/layout/vList5"/>
    <dgm:cxn modelId="{3AE85C7A-6834-EA40-BE29-8FA347E2E5C1}" type="presParOf" srcId="{D04CB238-0FE0-4D47-96F7-7964CC7BA3E9}" destId="{A1F921E9-D23C-BC40-98CF-2FA77B766830}" srcOrd="1" destOrd="0" presId="urn:microsoft.com/office/officeart/2005/8/layout/vList5"/>
    <dgm:cxn modelId="{20769722-805B-124C-BA3E-071B1D4DB025}" type="presParOf" srcId="{9FA5E0AE-94B8-E945-83B0-CBA3FF372C3B}" destId="{DFF63511-C4DE-834D-B46E-CAC2CD9594FF}" srcOrd="1" destOrd="0" presId="urn:microsoft.com/office/officeart/2005/8/layout/vList5"/>
    <dgm:cxn modelId="{BD8C6926-73D0-9E49-83D1-9FE13506A3D3}" type="presParOf" srcId="{9FA5E0AE-94B8-E945-83B0-CBA3FF372C3B}" destId="{75FDCE00-7D54-E847-8A1D-3B392B605D36}" srcOrd="2" destOrd="0" presId="urn:microsoft.com/office/officeart/2005/8/layout/vList5"/>
    <dgm:cxn modelId="{C8A93919-5961-B549-ADF0-83313F0705FC}" type="presParOf" srcId="{75FDCE00-7D54-E847-8A1D-3B392B605D36}" destId="{0B384EBD-BBCB-964C-BE75-124BA8FA19D7}" srcOrd="0" destOrd="0" presId="urn:microsoft.com/office/officeart/2005/8/layout/vList5"/>
    <dgm:cxn modelId="{37623F92-3E77-CD47-B90B-9CA27C3D5DEA}" type="presParOf" srcId="{75FDCE00-7D54-E847-8A1D-3B392B605D36}" destId="{F0ED963C-9DFE-DC4E-8ADA-68D50368F5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F37205F-8419-1642-9428-A9EE136DC88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3A1C42B7-662D-1943-8B6C-4AA0CED21F73}">
      <dgm:prSet phldrT="[文本]"/>
      <dgm:spPr/>
      <dgm:t>
        <a:bodyPr/>
        <a:lstStyle/>
        <a:p>
          <a:r>
            <a:rPr lang="zh-CN" altLang="en-US" dirty="0"/>
            <a:t>收益期为有限年</a:t>
          </a:r>
        </a:p>
      </dgm:t>
    </dgm:pt>
    <dgm:pt modelId="{F13E6562-11E8-EB40-A627-54580FF2B606}" type="parTrans" cxnId="{1880C1C3-0DC8-B449-A5A3-D7C2CB9D74C6}">
      <dgm:prSet/>
      <dgm:spPr/>
      <dgm:t>
        <a:bodyPr/>
        <a:lstStyle/>
        <a:p>
          <a:endParaRPr lang="zh-CN" altLang="en-US"/>
        </a:p>
      </dgm:t>
    </dgm:pt>
    <dgm:pt modelId="{3049C6B0-3404-8B4A-9180-6A1D13F7A6E5}" type="sibTrans" cxnId="{1880C1C3-0DC8-B449-A5A3-D7C2CB9D74C6}">
      <dgm:prSet/>
      <dgm:spPr/>
      <dgm:t>
        <a:bodyPr/>
        <a:lstStyle/>
        <a:p>
          <a:endParaRPr lang="zh-CN" altLang="en-US"/>
        </a:p>
      </dgm:t>
    </dgm:pt>
    <dgm:pt modelId="{6B45B5C9-7025-754B-98FD-0568F98128D3}">
      <dgm:prSet phldrT="[文本]"/>
      <dgm:spPr/>
      <dgm:t>
        <a:bodyPr/>
        <a:lstStyle/>
        <a:p>
          <a:r>
            <a:rPr lang="zh-CN" altLang="en-US" dirty="0"/>
            <a:t>前几年变动，后边不变。</a:t>
          </a:r>
        </a:p>
      </dgm:t>
    </dgm:pt>
    <dgm:pt modelId="{B3445DEC-169F-7641-B777-06AB29F53108}" type="parTrans" cxnId="{63BB1331-9A31-C343-9C5E-793405C836D7}">
      <dgm:prSet/>
      <dgm:spPr/>
      <dgm:t>
        <a:bodyPr/>
        <a:lstStyle/>
        <a:p>
          <a:endParaRPr lang="zh-CN" altLang="en-US"/>
        </a:p>
      </dgm:t>
    </dgm:pt>
    <dgm:pt modelId="{017C5447-3875-F741-945E-716DE72BE0A3}" type="sibTrans" cxnId="{63BB1331-9A31-C343-9C5E-793405C836D7}">
      <dgm:prSet/>
      <dgm:spPr/>
      <dgm:t>
        <a:bodyPr/>
        <a:lstStyle/>
        <a:p>
          <a:endParaRPr lang="zh-CN" altLang="en-US"/>
        </a:p>
      </dgm:t>
    </dgm:pt>
    <dgm:pt modelId="{479EC203-9A11-724D-90CD-F6BADFA0D204}">
      <dgm:prSet phldrT="[文本]"/>
      <dgm:spPr/>
      <dgm:t>
        <a:bodyPr/>
        <a:lstStyle/>
        <a:p>
          <a:r>
            <a:rPr lang="zh-CN" altLang="en-US" dirty="0"/>
            <a:t>无限年计算公式</a:t>
          </a:r>
        </a:p>
      </dgm:t>
    </dgm:pt>
    <dgm:pt modelId="{44B47ADE-3721-DB43-A71B-B944E1499C17}" type="parTrans" cxnId="{CA39BE4B-472E-9644-9FD7-91D3AE606DF8}">
      <dgm:prSet/>
      <dgm:spPr/>
      <dgm:t>
        <a:bodyPr/>
        <a:lstStyle/>
        <a:p>
          <a:endParaRPr lang="zh-CN" altLang="en-US"/>
        </a:p>
      </dgm:t>
    </dgm:pt>
    <dgm:pt modelId="{08395B14-44CB-E249-94F0-B2776834982B}" type="sibTrans" cxnId="{CA39BE4B-472E-9644-9FD7-91D3AE606DF8}">
      <dgm:prSet/>
      <dgm:spPr/>
      <dgm:t>
        <a:bodyPr/>
        <a:lstStyle/>
        <a:p>
          <a:endParaRPr lang="zh-CN" altLang="en-US"/>
        </a:p>
      </dgm:t>
    </dgm:pt>
    <mc:AlternateContent xmlns:mc="http://schemas.openxmlformats.org/markup-compatibility/2006" xmlns:a14="http://schemas.microsoft.com/office/drawing/2010/main">
      <mc:Choice Requires="a14">
        <dgm:pt modelId="{7E6CCD4B-2B8E-0540-95FC-CD81E13BBDA2}">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nary>
                      <m:naryPr>
                        <m:chr m:val="∑"/>
                        <m:ctrlPr>
                          <a:rPr lang="en-US" altLang="zh-CN" b="0" i="1" dirty="0" smtClean="0">
                            <a:latin typeface="Cambria Math" panose="02040503050406030204" pitchFamily="18" charset="0"/>
                          </a:rPr>
                        </m:ctrlPr>
                      </m:naryPr>
                      <m:sub>
                        <m:r>
                          <m:rPr>
                            <m:brk m:alnAt="23"/>
                          </m:rPr>
                          <a:rPr lang="en-US" altLang="zh-CN" b="0" i="1" dirty="0" smtClean="0">
                            <a:latin typeface="Cambria Math" panose="02040503050406030204" pitchFamily="18" charset="0"/>
                          </a:rPr>
                          <m:t>1</m:t>
                        </m:r>
                        <m:r>
                          <a:rPr lang="en-US" altLang="zh-CN" b="0" i="1" dirty="0" smtClean="0">
                            <a:latin typeface="Cambria Math" panose="02040503050406030204" pitchFamily="18" charset="0"/>
                          </a:rPr>
                          <m:t>=1</m:t>
                        </m:r>
                      </m:sub>
                      <m:sup>
                        <m:r>
                          <m:rPr>
                            <m:sty m:val="p"/>
                          </m:rPr>
                          <a:rPr lang="en-US" altLang="zh-CN" b="0" i="1" dirty="0" smtClean="0">
                            <a:latin typeface="Cambria Math" panose="02040503050406030204" pitchFamily="18" charset="0"/>
                          </a:rPr>
                          <m:t>t</m:t>
                        </m:r>
                      </m:sup>
                      <m:e>
                        <m:f>
                          <m:fPr>
                            <m:ctrlPr>
                              <a:rPr lang="en-US" altLang="zh-CN" b="0" i="1" dirty="0" smtClean="0">
                                <a:latin typeface="Cambria Math" panose="02040503050406030204" pitchFamily="18" charset="0"/>
                              </a:rPr>
                            </m:ctrlPr>
                          </m:fPr>
                          <m:num>
                            <m:sSub>
                              <m:sSubPr>
                                <m:ctrlPr>
                                  <a:rPr lang="en-US" altLang="zh-CN" b="0" i="1" dirty="0" smtClean="0">
                                    <a:latin typeface="Cambria Math" panose="02040503050406030204" pitchFamily="18" charset="0"/>
                                  </a:rPr>
                                </m:ctrlPr>
                              </m:sSubPr>
                              <m:e>
                                <m:r>
                                  <m:rPr>
                                    <m:sty m:val="p"/>
                                  </m:rPr>
                                  <a:rPr lang="en-US" altLang="zh-CN" b="0" i="1" dirty="0" smtClean="0">
                                    <a:latin typeface="Cambria Math" panose="02040503050406030204" pitchFamily="18" charset="0"/>
                                  </a:rPr>
                                  <m:t>A</m:t>
                                </m:r>
                              </m:e>
                              <m:sub>
                                <m:r>
                                  <m:rPr>
                                    <m:sty m:val="p"/>
                                  </m:rPr>
                                  <a:rPr lang="en-US" altLang="zh-CN" b="0" i="1" dirty="0" smtClean="0">
                                    <a:latin typeface="Cambria Math" panose="02040503050406030204" pitchFamily="18" charset="0"/>
                                  </a:rPr>
                                  <m:t>i</m:t>
                                </m:r>
                              </m:sub>
                            </m:sSub>
                          </m:num>
                          <m:den>
                            <m:sSup>
                              <m:sSupPr>
                                <m:ctrlPr>
                                  <a:rPr lang="en-US" altLang="zh-CN" b="0"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1+</m:t>
                                    </m:r>
                                    <m:r>
                                      <m:rPr>
                                        <m:sty m:val="p"/>
                                      </m:rPr>
                                      <a:rPr lang="en-US" altLang="zh-CN" b="0" i="1" dirty="0" smtClean="0">
                                        <a:latin typeface="Cambria Math" panose="02040503050406030204" pitchFamily="18" charset="0"/>
                                      </a:rPr>
                                      <m:t>Y</m:t>
                                    </m:r>
                                  </m:e>
                                </m:d>
                              </m:e>
                              <m:sup>
                                <m:r>
                                  <m:rPr>
                                    <m:sty m:val="p"/>
                                  </m:rPr>
                                  <a:rPr lang="en-US" altLang="zh-CN" b="0" i="1" dirty="0" smtClean="0">
                                    <a:latin typeface="Cambria Math" panose="02040503050406030204" pitchFamily="18" charset="0"/>
                                  </a:rPr>
                                  <m:t>i</m:t>
                                </m:r>
                              </m:sup>
                            </m:sSup>
                          </m:den>
                        </m:f>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m:rPr>
                                <m:sty m:val="p"/>
                              </m:rPr>
                              <a:rPr lang="en-US" altLang="zh-CN" b="0" i="1" dirty="0" smtClean="0">
                                <a:latin typeface="Cambria Math" panose="02040503050406030204" pitchFamily="18" charset="0"/>
                              </a:rPr>
                              <m:t>A</m:t>
                            </m:r>
                          </m:num>
                          <m:den>
                            <m:r>
                              <m:rPr>
                                <m:sty m:val="p"/>
                              </m:rPr>
                              <a:rPr lang="en-US" altLang="zh-CN" b="0" i="1" dirty="0" smtClean="0">
                                <a:latin typeface="Cambria Math" panose="02040503050406030204" pitchFamily="18" charset="0"/>
                              </a:rPr>
                              <m:t>Y</m:t>
                            </m:r>
                            <m:r>
                              <a:rPr lang="en-US" altLang="zh-CN" b="0" i="1" dirty="0" smtClean="0">
                                <a:latin typeface="Cambria Math" panose="02040503050406030204" pitchFamily="18" charset="0"/>
                                <a:ea typeface="Cambria Math" panose="02040503050406030204" pitchFamily="18" charset="0"/>
                              </a:rPr>
                              <m:t>×</m:t>
                            </m:r>
                            <m:sSup>
                              <m:sSupPr>
                                <m:ctrlPr>
                                  <a:rPr lang="en-US" altLang="zh-CN" b="0" i="1" dirty="0" smtClean="0">
                                    <a:latin typeface="Cambria Math" panose="02040503050406030204" pitchFamily="18" charset="0"/>
                                    <a:ea typeface="Cambria Math" panose="02040503050406030204" pitchFamily="18" charset="0"/>
                                  </a:rPr>
                                </m:ctrlPr>
                              </m:sSupPr>
                              <m:e>
                                <m:d>
                                  <m:dPr>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r>
                                      <m:rPr>
                                        <m:sty m:val="p"/>
                                      </m:rPr>
                                      <a:rPr lang="en-US" altLang="zh-CN" b="0" i="1" dirty="0" smtClean="0">
                                        <a:latin typeface="Cambria Math" panose="02040503050406030204" pitchFamily="18" charset="0"/>
                                        <a:ea typeface="Cambria Math" panose="02040503050406030204" pitchFamily="18" charset="0"/>
                                      </a:rPr>
                                      <m:t>Y</m:t>
                                    </m:r>
                                  </m:e>
                                </m:d>
                              </m:e>
                              <m:sup>
                                <m:r>
                                  <m:rPr>
                                    <m:sty m:val="p"/>
                                  </m:rPr>
                                  <a:rPr lang="en-US" altLang="zh-CN" b="0" i="1" dirty="0" smtClean="0">
                                    <a:latin typeface="Cambria Math" panose="02040503050406030204" pitchFamily="18" charset="0"/>
                                    <a:ea typeface="Cambria Math" panose="02040503050406030204" pitchFamily="18" charset="0"/>
                                  </a:rPr>
                                  <m:t>t</m:t>
                                </m:r>
                              </m:sup>
                            </m:sSup>
                          </m:den>
                        </m:f>
                        <m:r>
                          <a:rPr lang="en-US" altLang="zh-CN" b="0" i="1" dirty="0" smtClean="0">
                            <a:latin typeface="Cambria Math" panose="02040503050406030204" pitchFamily="18" charset="0"/>
                            <a:ea typeface="Cambria Math" panose="02040503050406030204" pitchFamily="18" charset="0"/>
                          </a:rPr>
                          <m:t>×</m:t>
                        </m:r>
                        <m:d>
                          <m:dPr>
                            <m:begChr m:val="["/>
                            <m:endChr m:val="]"/>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f>
                              <m:fPr>
                                <m:ctrlPr>
                                  <a:rPr lang="en-US" altLang="zh-CN" b="0" i="1" dirty="0" smtClean="0">
                                    <a:latin typeface="Cambria Math" panose="02040503050406030204" pitchFamily="18" charset="0"/>
                                    <a:ea typeface="Cambria Math" panose="02040503050406030204" pitchFamily="18" charset="0"/>
                                  </a:rPr>
                                </m:ctrlPr>
                              </m:fPr>
                              <m:num>
                                <m:r>
                                  <a:rPr lang="en-US" altLang="zh-CN" b="0" i="1" dirty="0" smtClean="0">
                                    <a:latin typeface="Cambria Math" panose="02040503050406030204" pitchFamily="18" charset="0"/>
                                    <a:ea typeface="Cambria Math" panose="02040503050406030204" pitchFamily="18" charset="0"/>
                                  </a:rPr>
                                  <m:t>1</m:t>
                                </m:r>
                              </m:num>
                              <m:den>
                                <m:sSup>
                                  <m:sSupPr>
                                    <m:ctrlPr>
                                      <a:rPr lang="en-US" altLang="zh-CN" b="0" i="1" dirty="0" smtClean="0">
                                        <a:latin typeface="Cambria Math" panose="02040503050406030204" pitchFamily="18" charset="0"/>
                                        <a:ea typeface="Cambria Math" panose="02040503050406030204" pitchFamily="18" charset="0"/>
                                      </a:rPr>
                                    </m:ctrlPr>
                                  </m:sSupPr>
                                  <m:e>
                                    <m:d>
                                      <m:dPr>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r>
                                          <m:rPr>
                                            <m:sty m:val="p"/>
                                          </m:rPr>
                                          <a:rPr lang="en-US" altLang="zh-CN" b="0" i="1" dirty="0" smtClean="0">
                                            <a:latin typeface="Cambria Math" panose="02040503050406030204" pitchFamily="18" charset="0"/>
                                            <a:ea typeface="Cambria Math" panose="02040503050406030204" pitchFamily="18" charset="0"/>
                                          </a:rPr>
                                          <m:t>Y</m:t>
                                        </m:r>
                                      </m:e>
                                    </m:d>
                                  </m:e>
                                  <m:sup>
                                    <m:r>
                                      <m:rPr>
                                        <m:sty m:val="p"/>
                                      </m:rPr>
                                      <a:rPr lang="en-US" altLang="zh-CN" b="0" i="1" dirty="0" smtClean="0">
                                        <a:latin typeface="Cambria Math" panose="02040503050406030204" pitchFamily="18" charset="0"/>
                                        <a:ea typeface="Cambria Math" panose="02040503050406030204" pitchFamily="18" charset="0"/>
                                      </a:rPr>
                                      <m:t>n</m:t>
                                    </m:r>
                                    <m:r>
                                      <a:rPr lang="en-US" altLang="zh-CN" b="0" i="1" dirty="0" smtClean="0">
                                        <a:latin typeface="Cambria Math" panose="02040503050406030204" pitchFamily="18" charset="0"/>
                                        <a:ea typeface="Cambria Math" panose="02040503050406030204" pitchFamily="18" charset="0"/>
                                      </a:rPr>
                                      <m:t>−</m:t>
                                    </m:r>
                                    <m:r>
                                      <m:rPr>
                                        <m:sty m:val="p"/>
                                      </m:rPr>
                                      <a:rPr lang="en-US" altLang="zh-CN" b="0" i="1" dirty="0" smtClean="0">
                                        <a:latin typeface="Cambria Math" panose="02040503050406030204" pitchFamily="18" charset="0"/>
                                        <a:ea typeface="Cambria Math" panose="02040503050406030204" pitchFamily="18" charset="0"/>
                                      </a:rPr>
                                      <m:t>t</m:t>
                                    </m:r>
                                  </m:sup>
                                </m:sSup>
                              </m:den>
                            </m:f>
                          </m:e>
                        </m:d>
                      </m:e>
                    </m:nary>
                  </m:oMath>
                </m:oMathPara>
              </a14:m>
              <a:endParaRPr lang="zh-CN" altLang="en-US" dirty="0"/>
            </a:p>
          </dgm:t>
        </dgm:pt>
      </mc:Choice>
      <mc:Fallback xmlns="">
        <dgm:pt modelId="{7E6CCD4B-2B8E-0540-95FC-CD81E13BBDA2}">
          <dgm:prSet phldrT="[文本]"/>
          <dgm:spPr/>
          <dgm:t>
            <a:bodyPr/>
            <a:lstStyle/>
            <a:p>
              <a:r>
                <a:rPr lang="en-US" altLang="zh-CN" i="0" dirty="0">
                  <a:latin typeface="Cambria Math" panose="02040503050406030204" pitchFamily="18" charset="0"/>
                </a:rPr>
                <a:t>V</a:t>
              </a:r>
              <a:r>
                <a:rPr lang="en-US" altLang="zh-CN" b="0" i="0" dirty="0">
                  <a:latin typeface="Cambria Math" panose="02040503050406030204" pitchFamily="18" charset="0"/>
                </a:rPr>
                <a:t>=∑24_(1=1)^t▒〖A_i/(1+Y)^i +A/(Y</a:t>
              </a:r>
              <a:r>
                <a:rPr lang="en-US" altLang="zh-CN" b="0" i="0" dirty="0">
                  <a:latin typeface="Cambria Math" panose="02040503050406030204" pitchFamily="18" charset="0"/>
                  <a:ea typeface="Cambria Math" panose="02040503050406030204" pitchFamily="18" charset="0"/>
                </a:rPr>
                <a:t>×(1+Y)^t )×[1−1/(1+Y)^(n−t) ] 〗</a:t>
              </a:r>
              <a:endParaRPr lang="zh-CN" altLang="en-US" dirty="0"/>
            </a:p>
          </dgm:t>
        </dgm:pt>
      </mc:Fallback>
    </mc:AlternateContent>
    <dgm:pt modelId="{D56B7CAC-8D45-8D4B-9060-349B7F8757F1}" type="parTrans" cxnId="{26D79113-0990-674E-8609-507B14240CF5}">
      <dgm:prSet/>
      <dgm:spPr/>
      <dgm:t>
        <a:bodyPr/>
        <a:lstStyle/>
        <a:p>
          <a:endParaRPr lang="zh-CN" altLang="en-US"/>
        </a:p>
      </dgm:t>
    </dgm:pt>
    <dgm:pt modelId="{EA88D5D8-6388-D84F-91E4-E2C65F344410}" type="sibTrans" cxnId="{26D79113-0990-674E-8609-507B14240CF5}">
      <dgm:prSet/>
      <dgm:spPr/>
      <dgm:t>
        <a:bodyPr/>
        <a:lstStyle/>
        <a:p>
          <a:endParaRPr lang="zh-CN" altLang="en-US"/>
        </a:p>
      </dgm:t>
    </dgm:pt>
    <mc:AlternateContent xmlns:mc="http://schemas.openxmlformats.org/markup-compatibility/2006" xmlns:a14="http://schemas.microsoft.com/office/drawing/2010/main">
      <mc:Choice Requires="a14">
        <dgm:pt modelId="{032CC88A-8635-FB4D-B6D2-4193635D81DC}">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nary>
                      <m:naryPr>
                        <m:chr m:val="∑"/>
                        <m:ctrlPr>
                          <a:rPr lang="en-US" altLang="zh-CN" b="0" i="1" dirty="0" smtClean="0">
                            <a:latin typeface="Cambria Math" panose="02040503050406030204" pitchFamily="18" charset="0"/>
                          </a:rPr>
                        </m:ctrlPr>
                      </m:naryPr>
                      <m:sub>
                        <m:r>
                          <m:rPr>
                            <m:brk m:alnAt="23"/>
                          </m:rPr>
                          <a:rPr lang="en-US" altLang="zh-CN" b="0" i="1" dirty="0" smtClean="0">
                            <a:latin typeface="Cambria Math" panose="02040503050406030204" pitchFamily="18" charset="0"/>
                          </a:rPr>
                          <m:t>1</m:t>
                        </m:r>
                        <m:r>
                          <a:rPr lang="en-US" altLang="zh-CN" b="0" i="1" dirty="0" smtClean="0">
                            <a:latin typeface="Cambria Math" panose="02040503050406030204" pitchFamily="18" charset="0"/>
                          </a:rPr>
                          <m:t>=1</m:t>
                        </m:r>
                      </m:sub>
                      <m:sup>
                        <m:r>
                          <m:rPr>
                            <m:sty m:val="p"/>
                          </m:rPr>
                          <a:rPr lang="en-US" altLang="zh-CN" b="0" i="1" dirty="0" smtClean="0">
                            <a:latin typeface="Cambria Math" panose="02040503050406030204" pitchFamily="18" charset="0"/>
                          </a:rPr>
                          <m:t>t</m:t>
                        </m:r>
                      </m:sup>
                      <m:e>
                        <m:f>
                          <m:fPr>
                            <m:ctrlPr>
                              <a:rPr lang="en-US" altLang="zh-CN" b="0" i="1" dirty="0" smtClean="0">
                                <a:latin typeface="Cambria Math" panose="02040503050406030204" pitchFamily="18" charset="0"/>
                              </a:rPr>
                            </m:ctrlPr>
                          </m:fPr>
                          <m:num>
                            <m:sSub>
                              <m:sSubPr>
                                <m:ctrlPr>
                                  <a:rPr lang="en-US" altLang="zh-CN" b="0" i="1" dirty="0" smtClean="0">
                                    <a:latin typeface="Cambria Math" panose="02040503050406030204" pitchFamily="18" charset="0"/>
                                  </a:rPr>
                                </m:ctrlPr>
                              </m:sSubPr>
                              <m:e>
                                <m:r>
                                  <m:rPr>
                                    <m:sty m:val="p"/>
                                  </m:rPr>
                                  <a:rPr lang="en-US" altLang="zh-CN" b="0" i="1" dirty="0" smtClean="0">
                                    <a:latin typeface="Cambria Math" panose="02040503050406030204" pitchFamily="18" charset="0"/>
                                  </a:rPr>
                                  <m:t>A</m:t>
                                </m:r>
                              </m:e>
                              <m:sub>
                                <m:r>
                                  <m:rPr>
                                    <m:sty m:val="p"/>
                                  </m:rPr>
                                  <a:rPr lang="en-US" altLang="zh-CN" b="0" i="1" dirty="0" smtClean="0">
                                    <a:latin typeface="Cambria Math" panose="02040503050406030204" pitchFamily="18" charset="0"/>
                                  </a:rPr>
                                  <m:t>i</m:t>
                                </m:r>
                              </m:sub>
                            </m:sSub>
                          </m:num>
                          <m:den>
                            <m:sSup>
                              <m:sSupPr>
                                <m:ctrlPr>
                                  <a:rPr lang="en-US" altLang="zh-CN" b="0"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1+</m:t>
                                    </m:r>
                                    <m:r>
                                      <m:rPr>
                                        <m:sty m:val="p"/>
                                      </m:rPr>
                                      <a:rPr lang="en-US" altLang="zh-CN" b="0" i="1" dirty="0" smtClean="0">
                                        <a:latin typeface="Cambria Math" panose="02040503050406030204" pitchFamily="18" charset="0"/>
                                      </a:rPr>
                                      <m:t>Y</m:t>
                                    </m:r>
                                  </m:e>
                                </m:d>
                              </m:e>
                              <m:sup>
                                <m:r>
                                  <m:rPr>
                                    <m:sty m:val="p"/>
                                  </m:rPr>
                                  <a:rPr lang="en-US" altLang="zh-CN" b="0" i="1" dirty="0" smtClean="0">
                                    <a:latin typeface="Cambria Math" panose="02040503050406030204" pitchFamily="18" charset="0"/>
                                  </a:rPr>
                                  <m:t>i</m:t>
                                </m:r>
                              </m:sup>
                            </m:sSup>
                          </m:den>
                        </m:f>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m:rPr>
                                <m:sty m:val="p"/>
                              </m:rPr>
                              <a:rPr lang="en-US" altLang="zh-CN" b="0" i="1" dirty="0" smtClean="0">
                                <a:latin typeface="Cambria Math" panose="02040503050406030204" pitchFamily="18" charset="0"/>
                              </a:rPr>
                              <m:t>A</m:t>
                            </m:r>
                          </m:num>
                          <m:den>
                            <m:r>
                              <m:rPr>
                                <m:sty m:val="p"/>
                              </m:rPr>
                              <a:rPr lang="en-US" altLang="zh-CN" b="0" i="1" dirty="0" smtClean="0">
                                <a:latin typeface="Cambria Math" panose="02040503050406030204" pitchFamily="18" charset="0"/>
                              </a:rPr>
                              <m:t>Y</m:t>
                            </m:r>
                            <m:r>
                              <a:rPr lang="en-US" altLang="zh-CN" b="0" i="1" dirty="0" smtClean="0">
                                <a:latin typeface="Cambria Math" panose="02040503050406030204" pitchFamily="18" charset="0"/>
                                <a:ea typeface="Cambria Math" panose="02040503050406030204" pitchFamily="18" charset="0"/>
                              </a:rPr>
                              <m:t>×</m:t>
                            </m:r>
                            <m:sSup>
                              <m:sSupPr>
                                <m:ctrlPr>
                                  <a:rPr lang="en-US" altLang="zh-CN" b="0" i="1" dirty="0" smtClean="0">
                                    <a:latin typeface="Cambria Math" panose="02040503050406030204" pitchFamily="18" charset="0"/>
                                    <a:ea typeface="Cambria Math" panose="02040503050406030204" pitchFamily="18" charset="0"/>
                                  </a:rPr>
                                </m:ctrlPr>
                              </m:sSupPr>
                              <m:e>
                                <m:d>
                                  <m:dPr>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r>
                                      <m:rPr>
                                        <m:sty m:val="p"/>
                                      </m:rPr>
                                      <a:rPr lang="en-US" altLang="zh-CN" b="0" i="1" dirty="0" smtClean="0">
                                        <a:latin typeface="Cambria Math" panose="02040503050406030204" pitchFamily="18" charset="0"/>
                                        <a:ea typeface="Cambria Math" panose="02040503050406030204" pitchFamily="18" charset="0"/>
                                      </a:rPr>
                                      <m:t>Y</m:t>
                                    </m:r>
                                  </m:e>
                                </m:d>
                              </m:e>
                              <m:sup>
                                <m:r>
                                  <m:rPr>
                                    <m:sty m:val="p"/>
                                  </m:rPr>
                                  <a:rPr lang="en-US" altLang="zh-CN" b="0" i="1" dirty="0" smtClean="0">
                                    <a:latin typeface="Cambria Math" panose="02040503050406030204" pitchFamily="18" charset="0"/>
                                    <a:ea typeface="Cambria Math" panose="02040503050406030204" pitchFamily="18" charset="0"/>
                                  </a:rPr>
                                  <m:t>t</m:t>
                                </m:r>
                              </m:sup>
                            </m:sSup>
                          </m:den>
                        </m:f>
                      </m:e>
                    </m:nary>
                  </m:oMath>
                </m:oMathPara>
              </a14:m>
              <a:endParaRPr lang="zh-CN" altLang="en-US" dirty="0"/>
            </a:p>
          </dgm:t>
        </dgm:pt>
      </mc:Choice>
      <mc:Fallback xmlns="">
        <dgm:pt modelId="{032CC88A-8635-FB4D-B6D2-4193635D81DC}">
          <dgm:prSet phldrT="[文本]"/>
          <dgm:spPr/>
          <dgm:t>
            <a:bodyPr/>
            <a:lstStyle/>
            <a:p>
              <a:r>
                <a:rPr lang="en-US" altLang="zh-CN" i="0" dirty="0">
                  <a:latin typeface="Cambria Math" panose="02040503050406030204" pitchFamily="18" charset="0"/>
                </a:rPr>
                <a:t>V</a:t>
              </a:r>
              <a:r>
                <a:rPr lang="en-US" altLang="zh-CN" b="0" i="0" dirty="0">
                  <a:latin typeface="Cambria Math" panose="02040503050406030204" pitchFamily="18" charset="0"/>
                </a:rPr>
                <a:t>=∑_(1=1)^t</a:t>
              </a:r>
              <a:r>
                <a:rPr lang="en-US" altLang="zh-CN" b="0" i="0" dirty="0">
                  <a:latin typeface="Cambria Math" panose="02040503050406030204" pitchFamily="18" charset="0"/>
                  <a:ea typeface="Cambria Math" panose="02040503050406030204" pitchFamily="18" charset="0"/>
                </a:rPr>
                <a:t>▒〖</a:t>
              </a:r>
              <a:r>
                <a:rPr lang="en-US" altLang="zh-CN" b="0" i="0" dirty="0">
                  <a:latin typeface="Cambria Math" panose="02040503050406030204" pitchFamily="18" charset="0"/>
                </a:rPr>
                <a:t>A_i/(1+Y)^i +A/(Y</a:t>
              </a:r>
              <a:r>
                <a:rPr lang="en-US" altLang="zh-CN" b="0" i="0" dirty="0">
                  <a:latin typeface="Cambria Math" panose="02040503050406030204" pitchFamily="18" charset="0"/>
                  <a:ea typeface="Cambria Math" panose="02040503050406030204" pitchFamily="18" charset="0"/>
                </a:rPr>
                <a:t>×(1+Y)^t )〗</a:t>
              </a:r>
              <a:endParaRPr lang="zh-CN" altLang="en-US" dirty="0"/>
            </a:p>
          </dgm:t>
        </dgm:pt>
      </mc:Fallback>
    </mc:AlternateContent>
    <dgm:pt modelId="{677B45C7-3510-9444-8448-7EBE3C084C94}" type="sibTrans" cxnId="{FAF0B722-3058-BE40-96BA-71F3B850C416}">
      <dgm:prSet/>
      <dgm:spPr/>
      <dgm:t>
        <a:bodyPr/>
        <a:lstStyle/>
        <a:p>
          <a:endParaRPr lang="zh-CN" altLang="en-US"/>
        </a:p>
      </dgm:t>
    </dgm:pt>
    <dgm:pt modelId="{5A895F2E-C98E-D04A-BAD0-699DA17F3455}" type="parTrans" cxnId="{FAF0B722-3058-BE40-96BA-71F3B850C416}">
      <dgm:prSet/>
      <dgm:spPr/>
      <dgm:t>
        <a:bodyPr/>
        <a:lstStyle/>
        <a:p>
          <a:endParaRPr lang="zh-CN" altLang="en-US"/>
        </a:p>
      </dgm:t>
    </dgm:pt>
    <dgm:pt modelId="{47278F81-F136-1542-B6E0-8D1C2B35C61F}" type="pres">
      <dgm:prSet presAssocID="{DF37205F-8419-1642-9428-A9EE136DC881}" presName="Name0" presStyleCnt="0">
        <dgm:presLayoutVars>
          <dgm:dir/>
          <dgm:animLvl val="lvl"/>
          <dgm:resizeHandles val="exact"/>
        </dgm:presLayoutVars>
      </dgm:prSet>
      <dgm:spPr/>
    </dgm:pt>
    <dgm:pt modelId="{E04CA8C9-6930-F84D-A738-217D9AF62946}" type="pres">
      <dgm:prSet presAssocID="{3A1C42B7-662D-1943-8B6C-4AA0CED21F73}" presName="linNode" presStyleCnt="0"/>
      <dgm:spPr/>
    </dgm:pt>
    <dgm:pt modelId="{219A9638-03B6-5B47-BE0E-B4E76CF29B77}" type="pres">
      <dgm:prSet presAssocID="{3A1C42B7-662D-1943-8B6C-4AA0CED21F73}" presName="parentText" presStyleLbl="node1" presStyleIdx="0" presStyleCnt="2">
        <dgm:presLayoutVars>
          <dgm:chMax val="1"/>
          <dgm:bulletEnabled val="1"/>
        </dgm:presLayoutVars>
      </dgm:prSet>
      <dgm:spPr/>
    </dgm:pt>
    <dgm:pt modelId="{E073932F-8793-2346-90D9-C8D2ED884CBE}" type="pres">
      <dgm:prSet presAssocID="{3A1C42B7-662D-1943-8B6C-4AA0CED21F73}" presName="descendantText" presStyleLbl="alignAccFollowNode1" presStyleIdx="0" presStyleCnt="2">
        <dgm:presLayoutVars>
          <dgm:bulletEnabled val="1"/>
        </dgm:presLayoutVars>
      </dgm:prSet>
      <dgm:spPr/>
    </dgm:pt>
    <dgm:pt modelId="{C7257D71-7FD3-EC40-B44F-FCBC46DC2A08}" type="pres">
      <dgm:prSet presAssocID="{3049C6B0-3404-8B4A-9180-6A1D13F7A6E5}" presName="sp" presStyleCnt="0"/>
      <dgm:spPr/>
    </dgm:pt>
    <dgm:pt modelId="{CF439974-1D8C-7440-BAD5-8A8CB504E648}" type="pres">
      <dgm:prSet presAssocID="{479EC203-9A11-724D-90CD-F6BADFA0D204}" presName="linNode" presStyleCnt="0"/>
      <dgm:spPr/>
    </dgm:pt>
    <dgm:pt modelId="{55349C24-B6D0-274F-9B82-0B005EFD2110}" type="pres">
      <dgm:prSet presAssocID="{479EC203-9A11-724D-90CD-F6BADFA0D204}" presName="parentText" presStyleLbl="node1" presStyleIdx="1" presStyleCnt="2">
        <dgm:presLayoutVars>
          <dgm:chMax val="1"/>
          <dgm:bulletEnabled val="1"/>
        </dgm:presLayoutVars>
      </dgm:prSet>
      <dgm:spPr/>
    </dgm:pt>
    <dgm:pt modelId="{58998CD0-64C9-244C-BB42-4D0743363E1A}" type="pres">
      <dgm:prSet presAssocID="{479EC203-9A11-724D-90CD-F6BADFA0D204}" presName="descendantText" presStyleLbl="alignAccFollowNode1" presStyleIdx="1" presStyleCnt="2">
        <dgm:presLayoutVars>
          <dgm:bulletEnabled val="1"/>
        </dgm:presLayoutVars>
      </dgm:prSet>
      <dgm:spPr/>
    </dgm:pt>
  </dgm:ptLst>
  <dgm:cxnLst>
    <dgm:cxn modelId="{7E68F108-CB20-394F-9FD7-AADCCCC45197}" type="presOf" srcId="{7E6CCD4B-2B8E-0540-95FC-CD81E13BBDA2}" destId="{E073932F-8793-2346-90D9-C8D2ED884CBE}" srcOrd="0" destOrd="1" presId="urn:microsoft.com/office/officeart/2005/8/layout/vList5"/>
    <dgm:cxn modelId="{B2180813-8A17-A44D-8004-BFEEE3758EE9}" type="presOf" srcId="{6B45B5C9-7025-754B-98FD-0568F98128D3}" destId="{E073932F-8793-2346-90D9-C8D2ED884CBE}" srcOrd="0" destOrd="0" presId="urn:microsoft.com/office/officeart/2005/8/layout/vList5"/>
    <dgm:cxn modelId="{26D79113-0990-674E-8609-507B14240CF5}" srcId="{3A1C42B7-662D-1943-8B6C-4AA0CED21F73}" destId="{7E6CCD4B-2B8E-0540-95FC-CD81E13BBDA2}" srcOrd="1" destOrd="0" parTransId="{D56B7CAC-8D45-8D4B-9060-349B7F8757F1}" sibTransId="{EA88D5D8-6388-D84F-91E4-E2C65F344410}"/>
    <dgm:cxn modelId="{072A5E15-787B-C940-9F75-F04FFD920FC5}" type="presOf" srcId="{3A1C42B7-662D-1943-8B6C-4AA0CED21F73}" destId="{219A9638-03B6-5B47-BE0E-B4E76CF29B77}" srcOrd="0" destOrd="0" presId="urn:microsoft.com/office/officeart/2005/8/layout/vList5"/>
    <dgm:cxn modelId="{FAF0B722-3058-BE40-96BA-71F3B850C416}" srcId="{479EC203-9A11-724D-90CD-F6BADFA0D204}" destId="{032CC88A-8635-FB4D-B6D2-4193635D81DC}" srcOrd="0" destOrd="0" parTransId="{5A895F2E-C98E-D04A-BAD0-699DA17F3455}" sibTransId="{677B45C7-3510-9444-8448-7EBE3C084C94}"/>
    <dgm:cxn modelId="{63BB1331-9A31-C343-9C5E-793405C836D7}" srcId="{3A1C42B7-662D-1943-8B6C-4AA0CED21F73}" destId="{6B45B5C9-7025-754B-98FD-0568F98128D3}" srcOrd="0" destOrd="0" parTransId="{B3445DEC-169F-7641-B777-06AB29F53108}" sibTransId="{017C5447-3875-F741-945E-716DE72BE0A3}"/>
    <dgm:cxn modelId="{CA39BE4B-472E-9644-9FD7-91D3AE606DF8}" srcId="{DF37205F-8419-1642-9428-A9EE136DC881}" destId="{479EC203-9A11-724D-90CD-F6BADFA0D204}" srcOrd="1" destOrd="0" parTransId="{44B47ADE-3721-DB43-A71B-B944E1499C17}" sibTransId="{08395B14-44CB-E249-94F0-B2776834982B}"/>
    <dgm:cxn modelId="{3409455E-2CD9-364C-A0E0-74A96A2064E0}" type="presOf" srcId="{DF37205F-8419-1642-9428-A9EE136DC881}" destId="{47278F81-F136-1542-B6E0-8D1C2B35C61F}" srcOrd="0" destOrd="0" presId="urn:microsoft.com/office/officeart/2005/8/layout/vList5"/>
    <dgm:cxn modelId="{DA6EB86D-9217-9548-9198-61274559CA1F}" type="presOf" srcId="{479EC203-9A11-724D-90CD-F6BADFA0D204}" destId="{55349C24-B6D0-274F-9B82-0B005EFD2110}" srcOrd="0" destOrd="0" presId="urn:microsoft.com/office/officeart/2005/8/layout/vList5"/>
    <dgm:cxn modelId="{D146A592-86C4-0242-B40F-3CB1478553A0}" type="presOf" srcId="{032CC88A-8635-FB4D-B6D2-4193635D81DC}" destId="{58998CD0-64C9-244C-BB42-4D0743363E1A}" srcOrd="0" destOrd="0" presId="urn:microsoft.com/office/officeart/2005/8/layout/vList5"/>
    <dgm:cxn modelId="{1880C1C3-0DC8-B449-A5A3-D7C2CB9D74C6}" srcId="{DF37205F-8419-1642-9428-A9EE136DC881}" destId="{3A1C42B7-662D-1943-8B6C-4AA0CED21F73}" srcOrd="0" destOrd="0" parTransId="{F13E6562-11E8-EB40-A627-54580FF2B606}" sibTransId="{3049C6B0-3404-8B4A-9180-6A1D13F7A6E5}"/>
    <dgm:cxn modelId="{04F60EB9-38D6-B64C-BF43-1713E5681788}" type="presParOf" srcId="{47278F81-F136-1542-B6E0-8D1C2B35C61F}" destId="{E04CA8C9-6930-F84D-A738-217D9AF62946}" srcOrd="0" destOrd="0" presId="urn:microsoft.com/office/officeart/2005/8/layout/vList5"/>
    <dgm:cxn modelId="{8F001FF0-5448-4949-92FF-65103DC7AC06}" type="presParOf" srcId="{E04CA8C9-6930-F84D-A738-217D9AF62946}" destId="{219A9638-03B6-5B47-BE0E-B4E76CF29B77}" srcOrd="0" destOrd="0" presId="urn:microsoft.com/office/officeart/2005/8/layout/vList5"/>
    <dgm:cxn modelId="{A4543078-258D-9F4F-9B8A-31E94CE10779}" type="presParOf" srcId="{E04CA8C9-6930-F84D-A738-217D9AF62946}" destId="{E073932F-8793-2346-90D9-C8D2ED884CBE}" srcOrd="1" destOrd="0" presId="urn:microsoft.com/office/officeart/2005/8/layout/vList5"/>
    <dgm:cxn modelId="{A4DF2718-E488-134B-B762-E1D6DB681E83}" type="presParOf" srcId="{47278F81-F136-1542-B6E0-8D1C2B35C61F}" destId="{C7257D71-7FD3-EC40-B44F-FCBC46DC2A08}" srcOrd="1" destOrd="0" presId="urn:microsoft.com/office/officeart/2005/8/layout/vList5"/>
    <dgm:cxn modelId="{C2427C05-B60A-8A45-B657-EFFFC22E9D51}" type="presParOf" srcId="{47278F81-F136-1542-B6E0-8D1C2B35C61F}" destId="{CF439974-1D8C-7440-BAD5-8A8CB504E648}" srcOrd="2" destOrd="0" presId="urn:microsoft.com/office/officeart/2005/8/layout/vList5"/>
    <dgm:cxn modelId="{D0F7F43B-695B-124E-8905-C99F422D7C71}" type="presParOf" srcId="{CF439974-1D8C-7440-BAD5-8A8CB504E648}" destId="{55349C24-B6D0-274F-9B82-0B005EFD2110}" srcOrd="0" destOrd="0" presId="urn:microsoft.com/office/officeart/2005/8/layout/vList5"/>
    <dgm:cxn modelId="{177D91AF-B21B-654F-90F3-4BDC46EC3877}" type="presParOf" srcId="{CF439974-1D8C-7440-BAD5-8A8CB504E648}" destId="{58998CD0-64C9-244C-BB42-4D0743363E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F37205F-8419-1642-9428-A9EE136DC88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3A1C42B7-662D-1943-8B6C-4AA0CED21F73}">
      <dgm:prSet phldrT="[文本]"/>
      <dgm:spPr/>
      <dgm:t>
        <a:bodyPr/>
        <a:lstStyle/>
        <a:p>
          <a:r>
            <a:rPr lang="zh-CN" altLang="en-US" dirty="0"/>
            <a:t>收益期为有限年</a:t>
          </a:r>
        </a:p>
      </dgm:t>
    </dgm:pt>
    <dgm:pt modelId="{F13E6562-11E8-EB40-A627-54580FF2B606}" type="parTrans" cxnId="{1880C1C3-0DC8-B449-A5A3-D7C2CB9D74C6}">
      <dgm:prSet/>
      <dgm:spPr/>
      <dgm:t>
        <a:bodyPr/>
        <a:lstStyle/>
        <a:p>
          <a:endParaRPr lang="zh-CN" altLang="en-US"/>
        </a:p>
      </dgm:t>
    </dgm:pt>
    <dgm:pt modelId="{3049C6B0-3404-8B4A-9180-6A1D13F7A6E5}" type="sibTrans" cxnId="{1880C1C3-0DC8-B449-A5A3-D7C2CB9D74C6}">
      <dgm:prSet/>
      <dgm:spPr/>
      <dgm:t>
        <a:bodyPr/>
        <a:lstStyle/>
        <a:p>
          <a:endParaRPr lang="zh-CN" altLang="en-US"/>
        </a:p>
      </dgm:t>
    </dgm:pt>
    <dgm:pt modelId="{6B45B5C9-7025-754B-98FD-0568F98128D3}">
      <dgm:prSet phldrT="[文本]"/>
      <dgm:spPr>
        <a:blipFill>
          <a:blip xmlns:r="http://schemas.openxmlformats.org/officeDocument/2006/relationships" r:embed="rId1"/>
          <a:stretch>
            <a:fillRect l="-1880" b="-37500"/>
          </a:stretch>
        </a:blipFill>
      </dgm:spPr>
      <dgm:t>
        <a:bodyPr/>
        <a:lstStyle/>
        <a:p>
          <a:r>
            <a:rPr lang="zh-CN" altLang="en-US">
              <a:noFill/>
            </a:rPr>
            <a:t> </a:t>
          </a:r>
        </a:p>
      </dgm:t>
    </dgm:pt>
    <dgm:pt modelId="{B3445DEC-169F-7641-B777-06AB29F53108}" type="parTrans" cxnId="{63BB1331-9A31-C343-9C5E-793405C836D7}">
      <dgm:prSet/>
      <dgm:spPr/>
      <dgm:t>
        <a:bodyPr/>
        <a:lstStyle/>
        <a:p>
          <a:endParaRPr lang="zh-CN" altLang="en-US"/>
        </a:p>
      </dgm:t>
    </dgm:pt>
    <dgm:pt modelId="{017C5447-3875-F741-945E-716DE72BE0A3}" type="sibTrans" cxnId="{63BB1331-9A31-C343-9C5E-793405C836D7}">
      <dgm:prSet/>
      <dgm:spPr/>
      <dgm:t>
        <a:bodyPr/>
        <a:lstStyle/>
        <a:p>
          <a:endParaRPr lang="zh-CN" altLang="en-US"/>
        </a:p>
      </dgm:t>
    </dgm:pt>
    <dgm:pt modelId="{479EC203-9A11-724D-90CD-F6BADFA0D204}">
      <dgm:prSet phldrT="[文本]"/>
      <dgm:spPr/>
      <dgm:t>
        <a:bodyPr/>
        <a:lstStyle/>
        <a:p>
          <a:r>
            <a:rPr lang="zh-CN" altLang="en-US" dirty="0"/>
            <a:t>无限年计算公式</a:t>
          </a:r>
        </a:p>
      </dgm:t>
    </dgm:pt>
    <dgm:pt modelId="{44B47ADE-3721-DB43-A71B-B944E1499C17}" type="parTrans" cxnId="{CA39BE4B-472E-9644-9FD7-91D3AE606DF8}">
      <dgm:prSet/>
      <dgm:spPr/>
      <dgm:t>
        <a:bodyPr/>
        <a:lstStyle/>
        <a:p>
          <a:endParaRPr lang="zh-CN" altLang="en-US"/>
        </a:p>
      </dgm:t>
    </dgm:pt>
    <dgm:pt modelId="{08395B14-44CB-E249-94F0-B2776834982B}" type="sibTrans" cxnId="{CA39BE4B-472E-9644-9FD7-91D3AE606DF8}">
      <dgm:prSet/>
      <dgm:spPr/>
      <dgm:t>
        <a:bodyPr/>
        <a:lstStyle/>
        <a:p>
          <a:endParaRPr lang="zh-CN" altLang="en-US"/>
        </a:p>
      </dgm:t>
    </dgm:pt>
    <dgm:pt modelId="{7E6CCD4B-2B8E-0540-95FC-CD81E13BBDA2}">
      <dgm:prSet phldrT="[文本]"/>
      <dgm:spPr/>
      <dgm:t>
        <a:bodyPr/>
        <a:lstStyle/>
        <a:p>
          <a:r>
            <a:rPr lang="zh-CN" altLang="en-US">
              <a:noFill/>
            </a:rPr>
            <a:t> </a:t>
          </a:r>
        </a:p>
      </dgm:t>
    </dgm:pt>
    <dgm:pt modelId="{D56B7CAC-8D45-8D4B-9060-349B7F8757F1}" type="parTrans" cxnId="{26D79113-0990-674E-8609-507B14240CF5}">
      <dgm:prSet/>
      <dgm:spPr/>
      <dgm:t>
        <a:bodyPr/>
        <a:lstStyle/>
        <a:p>
          <a:endParaRPr lang="zh-CN" altLang="en-US"/>
        </a:p>
      </dgm:t>
    </dgm:pt>
    <dgm:pt modelId="{EA88D5D8-6388-D84F-91E4-E2C65F344410}" type="sibTrans" cxnId="{26D79113-0990-674E-8609-507B14240CF5}">
      <dgm:prSet/>
      <dgm:spPr/>
      <dgm:t>
        <a:bodyPr/>
        <a:lstStyle/>
        <a:p>
          <a:endParaRPr lang="zh-CN" altLang="en-US"/>
        </a:p>
      </dgm:t>
    </dgm:pt>
    <dgm:pt modelId="{032CC88A-8635-FB4D-B6D2-4193635D81DC}">
      <dgm:prSet phldrT="[文本]"/>
      <dgm:spPr>
        <a:blipFill>
          <a:blip xmlns:r="http://schemas.openxmlformats.org/officeDocument/2006/relationships" r:embed="rId2"/>
          <a:stretch>
            <a:fillRect l="-1316" t="-6667" b="-23704"/>
          </a:stretch>
        </a:blipFill>
      </dgm:spPr>
      <dgm:t>
        <a:bodyPr/>
        <a:lstStyle/>
        <a:p>
          <a:r>
            <a:rPr lang="zh-CN" altLang="en-US">
              <a:noFill/>
            </a:rPr>
            <a:t> </a:t>
          </a:r>
        </a:p>
      </dgm:t>
    </dgm:pt>
    <dgm:pt modelId="{677B45C7-3510-9444-8448-7EBE3C084C94}" type="sibTrans" cxnId="{FAF0B722-3058-BE40-96BA-71F3B850C416}">
      <dgm:prSet/>
      <dgm:spPr/>
      <dgm:t>
        <a:bodyPr/>
        <a:lstStyle/>
        <a:p>
          <a:endParaRPr lang="zh-CN" altLang="en-US"/>
        </a:p>
      </dgm:t>
    </dgm:pt>
    <dgm:pt modelId="{5A895F2E-C98E-D04A-BAD0-699DA17F3455}" type="parTrans" cxnId="{FAF0B722-3058-BE40-96BA-71F3B850C416}">
      <dgm:prSet/>
      <dgm:spPr/>
      <dgm:t>
        <a:bodyPr/>
        <a:lstStyle/>
        <a:p>
          <a:endParaRPr lang="zh-CN" altLang="en-US"/>
        </a:p>
      </dgm:t>
    </dgm:pt>
    <dgm:pt modelId="{47278F81-F136-1542-B6E0-8D1C2B35C61F}" type="pres">
      <dgm:prSet presAssocID="{DF37205F-8419-1642-9428-A9EE136DC881}" presName="Name0" presStyleCnt="0">
        <dgm:presLayoutVars>
          <dgm:dir/>
          <dgm:animLvl val="lvl"/>
          <dgm:resizeHandles val="exact"/>
        </dgm:presLayoutVars>
      </dgm:prSet>
      <dgm:spPr/>
    </dgm:pt>
    <dgm:pt modelId="{E04CA8C9-6930-F84D-A738-217D9AF62946}" type="pres">
      <dgm:prSet presAssocID="{3A1C42B7-662D-1943-8B6C-4AA0CED21F73}" presName="linNode" presStyleCnt="0"/>
      <dgm:spPr/>
    </dgm:pt>
    <dgm:pt modelId="{219A9638-03B6-5B47-BE0E-B4E76CF29B77}" type="pres">
      <dgm:prSet presAssocID="{3A1C42B7-662D-1943-8B6C-4AA0CED21F73}" presName="parentText" presStyleLbl="node1" presStyleIdx="0" presStyleCnt="2">
        <dgm:presLayoutVars>
          <dgm:chMax val="1"/>
          <dgm:bulletEnabled val="1"/>
        </dgm:presLayoutVars>
      </dgm:prSet>
      <dgm:spPr/>
    </dgm:pt>
    <dgm:pt modelId="{E073932F-8793-2346-90D9-C8D2ED884CBE}" type="pres">
      <dgm:prSet presAssocID="{3A1C42B7-662D-1943-8B6C-4AA0CED21F73}" presName="descendantText" presStyleLbl="alignAccFollowNode1" presStyleIdx="0" presStyleCnt="2">
        <dgm:presLayoutVars>
          <dgm:bulletEnabled val="1"/>
        </dgm:presLayoutVars>
      </dgm:prSet>
      <dgm:spPr/>
    </dgm:pt>
    <dgm:pt modelId="{C7257D71-7FD3-EC40-B44F-FCBC46DC2A08}" type="pres">
      <dgm:prSet presAssocID="{3049C6B0-3404-8B4A-9180-6A1D13F7A6E5}" presName="sp" presStyleCnt="0"/>
      <dgm:spPr/>
    </dgm:pt>
    <dgm:pt modelId="{CF439974-1D8C-7440-BAD5-8A8CB504E648}" type="pres">
      <dgm:prSet presAssocID="{479EC203-9A11-724D-90CD-F6BADFA0D204}" presName="linNode" presStyleCnt="0"/>
      <dgm:spPr/>
    </dgm:pt>
    <dgm:pt modelId="{55349C24-B6D0-274F-9B82-0B005EFD2110}" type="pres">
      <dgm:prSet presAssocID="{479EC203-9A11-724D-90CD-F6BADFA0D204}" presName="parentText" presStyleLbl="node1" presStyleIdx="1" presStyleCnt="2">
        <dgm:presLayoutVars>
          <dgm:chMax val="1"/>
          <dgm:bulletEnabled val="1"/>
        </dgm:presLayoutVars>
      </dgm:prSet>
      <dgm:spPr/>
    </dgm:pt>
    <dgm:pt modelId="{58998CD0-64C9-244C-BB42-4D0743363E1A}" type="pres">
      <dgm:prSet presAssocID="{479EC203-9A11-724D-90CD-F6BADFA0D204}" presName="descendantText" presStyleLbl="alignAccFollowNode1" presStyleIdx="1" presStyleCnt="2">
        <dgm:presLayoutVars>
          <dgm:bulletEnabled val="1"/>
        </dgm:presLayoutVars>
      </dgm:prSet>
      <dgm:spPr/>
    </dgm:pt>
  </dgm:ptLst>
  <dgm:cxnLst>
    <dgm:cxn modelId="{7E68F108-CB20-394F-9FD7-AADCCCC45197}" type="presOf" srcId="{7E6CCD4B-2B8E-0540-95FC-CD81E13BBDA2}" destId="{E073932F-8793-2346-90D9-C8D2ED884CBE}" srcOrd="0" destOrd="1" presId="urn:microsoft.com/office/officeart/2005/8/layout/vList5"/>
    <dgm:cxn modelId="{B2180813-8A17-A44D-8004-BFEEE3758EE9}" type="presOf" srcId="{6B45B5C9-7025-754B-98FD-0568F98128D3}" destId="{E073932F-8793-2346-90D9-C8D2ED884CBE}" srcOrd="0" destOrd="0" presId="urn:microsoft.com/office/officeart/2005/8/layout/vList5"/>
    <dgm:cxn modelId="{26D79113-0990-674E-8609-507B14240CF5}" srcId="{3A1C42B7-662D-1943-8B6C-4AA0CED21F73}" destId="{7E6CCD4B-2B8E-0540-95FC-CD81E13BBDA2}" srcOrd="1" destOrd="0" parTransId="{D56B7CAC-8D45-8D4B-9060-349B7F8757F1}" sibTransId="{EA88D5D8-6388-D84F-91E4-E2C65F344410}"/>
    <dgm:cxn modelId="{072A5E15-787B-C940-9F75-F04FFD920FC5}" type="presOf" srcId="{3A1C42B7-662D-1943-8B6C-4AA0CED21F73}" destId="{219A9638-03B6-5B47-BE0E-B4E76CF29B77}" srcOrd="0" destOrd="0" presId="urn:microsoft.com/office/officeart/2005/8/layout/vList5"/>
    <dgm:cxn modelId="{FAF0B722-3058-BE40-96BA-71F3B850C416}" srcId="{479EC203-9A11-724D-90CD-F6BADFA0D204}" destId="{032CC88A-8635-FB4D-B6D2-4193635D81DC}" srcOrd="0" destOrd="0" parTransId="{5A895F2E-C98E-D04A-BAD0-699DA17F3455}" sibTransId="{677B45C7-3510-9444-8448-7EBE3C084C94}"/>
    <dgm:cxn modelId="{63BB1331-9A31-C343-9C5E-793405C836D7}" srcId="{3A1C42B7-662D-1943-8B6C-4AA0CED21F73}" destId="{6B45B5C9-7025-754B-98FD-0568F98128D3}" srcOrd="0" destOrd="0" parTransId="{B3445DEC-169F-7641-B777-06AB29F53108}" sibTransId="{017C5447-3875-F741-945E-716DE72BE0A3}"/>
    <dgm:cxn modelId="{CA39BE4B-472E-9644-9FD7-91D3AE606DF8}" srcId="{DF37205F-8419-1642-9428-A9EE136DC881}" destId="{479EC203-9A11-724D-90CD-F6BADFA0D204}" srcOrd="1" destOrd="0" parTransId="{44B47ADE-3721-DB43-A71B-B944E1499C17}" sibTransId="{08395B14-44CB-E249-94F0-B2776834982B}"/>
    <dgm:cxn modelId="{3409455E-2CD9-364C-A0E0-74A96A2064E0}" type="presOf" srcId="{DF37205F-8419-1642-9428-A9EE136DC881}" destId="{47278F81-F136-1542-B6E0-8D1C2B35C61F}" srcOrd="0" destOrd="0" presId="urn:microsoft.com/office/officeart/2005/8/layout/vList5"/>
    <dgm:cxn modelId="{DA6EB86D-9217-9548-9198-61274559CA1F}" type="presOf" srcId="{479EC203-9A11-724D-90CD-F6BADFA0D204}" destId="{55349C24-B6D0-274F-9B82-0B005EFD2110}" srcOrd="0" destOrd="0" presId="urn:microsoft.com/office/officeart/2005/8/layout/vList5"/>
    <dgm:cxn modelId="{D146A592-86C4-0242-B40F-3CB1478553A0}" type="presOf" srcId="{032CC88A-8635-FB4D-B6D2-4193635D81DC}" destId="{58998CD0-64C9-244C-BB42-4D0743363E1A}" srcOrd="0" destOrd="0" presId="urn:microsoft.com/office/officeart/2005/8/layout/vList5"/>
    <dgm:cxn modelId="{1880C1C3-0DC8-B449-A5A3-D7C2CB9D74C6}" srcId="{DF37205F-8419-1642-9428-A9EE136DC881}" destId="{3A1C42B7-662D-1943-8B6C-4AA0CED21F73}" srcOrd="0" destOrd="0" parTransId="{F13E6562-11E8-EB40-A627-54580FF2B606}" sibTransId="{3049C6B0-3404-8B4A-9180-6A1D13F7A6E5}"/>
    <dgm:cxn modelId="{04F60EB9-38D6-B64C-BF43-1713E5681788}" type="presParOf" srcId="{47278F81-F136-1542-B6E0-8D1C2B35C61F}" destId="{E04CA8C9-6930-F84D-A738-217D9AF62946}" srcOrd="0" destOrd="0" presId="urn:microsoft.com/office/officeart/2005/8/layout/vList5"/>
    <dgm:cxn modelId="{8F001FF0-5448-4949-92FF-65103DC7AC06}" type="presParOf" srcId="{E04CA8C9-6930-F84D-A738-217D9AF62946}" destId="{219A9638-03B6-5B47-BE0E-B4E76CF29B77}" srcOrd="0" destOrd="0" presId="urn:microsoft.com/office/officeart/2005/8/layout/vList5"/>
    <dgm:cxn modelId="{A4543078-258D-9F4F-9B8A-31E94CE10779}" type="presParOf" srcId="{E04CA8C9-6930-F84D-A738-217D9AF62946}" destId="{E073932F-8793-2346-90D9-C8D2ED884CBE}" srcOrd="1" destOrd="0" presId="urn:microsoft.com/office/officeart/2005/8/layout/vList5"/>
    <dgm:cxn modelId="{A4DF2718-E488-134B-B762-E1D6DB681E83}" type="presParOf" srcId="{47278F81-F136-1542-B6E0-8D1C2B35C61F}" destId="{C7257D71-7FD3-EC40-B44F-FCBC46DC2A08}" srcOrd="1" destOrd="0" presId="urn:microsoft.com/office/officeart/2005/8/layout/vList5"/>
    <dgm:cxn modelId="{C2427C05-B60A-8A45-B657-EFFFC22E9D51}" type="presParOf" srcId="{47278F81-F136-1542-B6E0-8D1C2B35C61F}" destId="{CF439974-1D8C-7440-BAD5-8A8CB504E648}" srcOrd="2" destOrd="0" presId="urn:microsoft.com/office/officeart/2005/8/layout/vList5"/>
    <dgm:cxn modelId="{D0F7F43B-695B-124E-8905-C99F422D7C71}" type="presParOf" srcId="{CF439974-1D8C-7440-BAD5-8A8CB504E648}" destId="{55349C24-B6D0-274F-9B82-0B005EFD2110}" srcOrd="0" destOrd="0" presId="urn:microsoft.com/office/officeart/2005/8/layout/vList5"/>
    <dgm:cxn modelId="{177D91AF-B21B-654F-90F3-4BDC46EC3877}" type="presParOf" srcId="{CF439974-1D8C-7440-BAD5-8A8CB504E648}" destId="{58998CD0-64C9-244C-BB42-4D0743363E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4EE4360-45F5-984A-B43A-9B2AA7F0CDF2}"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4D6BF760-2BE1-854F-886A-EF7C7813E1DF}">
      <dgm:prSet phldrT="[文本]"/>
      <dgm:spPr/>
      <dgm:t>
        <a:bodyPr/>
        <a:lstStyle/>
        <a:p>
          <a:r>
            <a:rPr lang="zh-CN" altLang="en-US" dirty="0"/>
            <a:t>基本公式</a:t>
          </a:r>
        </a:p>
      </dgm:t>
    </dgm:pt>
    <dgm:pt modelId="{408B4177-2164-0F43-84F8-C6649BB40907}" type="parTrans" cxnId="{D9715C92-593A-4149-9D21-225237E45F1D}">
      <dgm:prSet/>
      <dgm:spPr/>
      <dgm:t>
        <a:bodyPr/>
        <a:lstStyle/>
        <a:p>
          <a:endParaRPr lang="zh-CN" altLang="en-US"/>
        </a:p>
      </dgm:t>
    </dgm:pt>
    <dgm:pt modelId="{E543BE73-FDA8-A440-AF88-0E542F5C0A28}" type="sibTrans" cxnId="{D9715C92-593A-4149-9D21-225237E45F1D}">
      <dgm:prSet/>
      <dgm:spPr/>
      <dgm:t>
        <a:bodyPr/>
        <a:lstStyle/>
        <a:p>
          <a:endParaRPr lang="zh-CN" altLang="en-US"/>
        </a:p>
      </dgm:t>
    </dgm:pt>
    <mc:AlternateContent xmlns:mc="http://schemas.openxmlformats.org/markup-compatibility/2006" xmlns:a14="http://schemas.microsoft.com/office/drawing/2010/main">
      <mc:Choice Requires="a14">
        <dgm:pt modelId="{3FEED2B9-F020-9C44-B2C7-35D3CC7888E6}">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sty m:val="p"/>
                            <m:brk m:alnAt="23"/>
                          </m:rPr>
                          <a:rPr lang="en-US" altLang="zh-CN" b="0" i="1" smtClean="0">
                            <a:latin typeface="Cambria Math" panose="02040503050406030204" pitchFamily="18" charset="0"/>
                          </a:rPr>
                          <m:t>i</m:t>
                        </m:r>
                        <m:r>
                          <a:rPr lang="en-US" altLang="zh-CN" b="0" i="1" smtClean="0">
                            <a:latin typeface="Cambria Math" panose="02040503050406030204" pitchFamily="18" charset="0"/>
                          </a:rPr>
                          <m:t>=1</m:t>
                        </m:r>
                      </m:sub>
                      <m:sup>
                        <m:r>
                          <m:rPr>
                            <m:sty m:val="p"/>
                          </m:rPr>
                          <a:rPr lang="en-US" altLang="zh-CN" b="0" i="1" smtClean="0">
                            <a:latin typeface="Cambria Math" panose="02040503050406030204" pitchFamily="18" charset="0"/>
                          </a:rPr>
                          <m:t>t</m:t>
                        </m:r>
                      </m:sup>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A</m:t>
                                </m:r>
                              </m:e>
                              <m:sub>
                                <m:r>
                                  <m:rPr>
                                    <m:sty m:val="p"/>
                                  </m:rPr>
                                  <a:rPr lang="en-US" altLang="zh-CN" b="0" i="1" smtClean="0">
                                    <a:latin typeface="Cambria Math" panose="02040503050406030204" pitchFamily="18" charset="0"/>
                                  </a:rPr>
                                  <m:t>i</m:t>
                                </m:r>
                              </m:sub>
                            </m:sSub>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e>
                                </m:d>
                              </m:e>
                              <m:sup>
                                <m:r>
                                  <m:rPr>
                                    <m:sty m:val="p"/>
                                  </m:rPr>
                                  <a:rPr lang="en-US" altLang="zh-CN" b="0" i="1" smtClean="0">
                                    <a:latin typeface="Cambria Math" panose="02040503050406030204" pitchFamily="18" charset="0"/>
                                  </a:rPr>
                                  <m:t>i</m:t>
                                </m:r>
                              </m:sup>
                            </m:sSup>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V</m:t>
                                </m:r>
                              </m:e>
                              <m:sub>
                                <m:r>
                                  <m:rPr>
                                    <m:sty m:val="p"/>
                                  </m:rPr>
                                  <a:rPr lang="en-US" altLang="zh-CN" b="0" i="1" smtClean="0">
                                    <a:latin typeface="Cambria Math" panose="02040503050406030204" pitchFamily="18" charset="0"/>
                                  </a:rPr>
                                  <m:t>t</m:t>
                                </m:r>
                              </m:sub>
                            </m:sSub>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e>
                                </m:d>
                              </m:e>
                              <m:sup>
                                <m:r>
                                  <m:rPr>
                                    <m:sty m:val="p"/>
                                  </m:rPr>
                                  <a:rPr lang="en-US" altLang="zh-CN" b="0" i="1" smtClean="0">
                                    <a:latin typeface="Cambria Math" panose="02040503050406030204" pitchFamily="18" charset="0"/>
                                  </a:rPr>
                                  <m:t>t</m:t>
                                </m:r>
                              </m:sup>
                            </m:sSup>
                          </m:den>
                        </m:f>
                      </m:e>
                    </m:nary>
                  </m:oMath>
                </m:oMathPara>
              </a14:m>
              <a:endParaRPr lang="zh-CN" altLang="en-US" dirty="0"/>
            </a:p>
          </dgm:t>
        </dgm:pt>
      </mc:Choice>
      <mc:Fallback xmlns="">
        <dgm:pt modelId="{3FEED2B9-F020-9C44-B2C7-35D3CC7888E6}">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=∑24_(i=1)^t▒〖A_i/(1+Y)^i +V_t/(1+Y)^t 〗</a:t>
              </a:r>
              <a:endParaRPr lang="zh-CN" altLang="en-US" dirty="0"/>
            </a:p>
          </dgm:t>
        </dgm:pt>
      </mc:Fallback>
    </mc:AlternateContent>
    <dgm:pt modelId="{1072087A-17F9-1642-AF9B-9424F37BB7FB}" type="parTrans" cxnId="{4FFF59F7-CAC1-2847-9D79-BBA4F31B6299}">
      <dgm:prSet/>
      <dgm:spPr/>
      <dgm:t>
        <a:bodyPr/>
        <a:lstStyle/>
        <a:p>
          <a:endParaRPr lang="zh-CN" altLang="en-US"/>
        </a:p>
      </dgm:t>
    </dgm:pt>
    <dgm:pt modelId="{C2156197-3C4D-574E-9101-C1667C7DD37D}" type="sibTrans" cxnId="{4FFF59F7-CAC1-2847-9D79-BBA4F31B6299}">
      <dgm:prSet/>
      <dgm:spPr/>
      <dgm:t>
        <a:bodyPr/>
        <a:lstStyle/>
        <a:p>
          <a:endParaRPr lang="zh-CN" altLang="en-US"/>
        </a:p>
      </dgm:t>
    </dgm:pt>
    <dgm:pt modelId="{6F395BBD-12CF-404D-9FC5-EFC2D02B45BD}">
      <dgm:prSet phldrT="[文本]"/>
      <dgm:spPr/>
      <dgm:t>
        <a:bodyPr/>
        <a:lstStyle/>
        <a:p>
          <a:r>
            <a:rPr lang="zh-CN" altLang="en-US" dirty="0"/>
            <a:t>期间收益不变</a:t>
          </a:r>
        </a:p>
      </dgm:t>
    </dgm:pt>
    <dgm:pt modelId="{7B92569C-E7B7-D24E-82B8-0C306FBDE079}" type="parTrans" cxnId="{7AB05C6C-8653-EC46-97CA-07FA130EECA3}">
      <dgm:prSet/>
      <dgm:spPr/>
      <dgm:t>
        <a:bodyPr/>
        <a:lstStyle/>
        <a:p>
          <a:endParaRPr lang="zh-CN" altLang="en-US"/>
        </a:p>
      </dgm:t>
    </dgm:pt>
    <dgm:pt modelId="{BE0F8E95-D08E-0444-AA0D-A31536F3B5BB}" type="sibTrans" cxnId="{7AB05C6C-8653-EC46-97CA-07FA130EECA3}">
      <dgm:prSet/>
      <dgm:spPr/>
      <dgm:t>
        <a:bodyPr/>
        <a:lstStyle/>
        <a:p>
          <a:endParaRPr lang="zh-CN" altLang="en-US"/>
        </a:p>
      </dgm:t>
    </dgm:pt>
    <mc:AlternateContent xmlns:mc="http://schemas.openxmlformats.org/markup-compatibility/2006" xmlns:a14="http://schemas.microsoft.com/office/drawing/2010/main">
      <mc:Choice Requires="a14">
        <dgm:pt modelId="{049CEBEE-98F1-1C46-9EDE-08AC348649C8}">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m:rPr>
                            <m:sty m:val="p"/>
                          </m:rPr>
                          <a:rPr lang="en-US" altLang="zh-CN" b="0" i="1" smtClean="0">
                            <a:latin typeface="Cambria Math" panose="02040503050406030204" pitchFamily="18" charset="0"/>
                          </a:rPr>
                          <m:t>Y</m:t>
                        </m:r>
                      </m:den>
                    </m:f>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Y</m:t>
                                    </m:r>
                                  </m:e>
                                </m:d>
                              </m:e>
                              <m:sup>
                                <m:r>
                                  <m:rPr>
                                    <m:sty m:val="p"/>
                                  </m:rPr>
                                  <a:rPr lang="en-US" altLang="zh-CN" b="0" i="1" smtClean="0">
                                    <a:latin typeface="Cambria Math" panose="02040503050406030204" pitchFamily="18" charset="0"/>
                                    <a:ea typeface="Cambria Math" panose="02040503050406030204" pitchFamily="18" charset="0"/>
                                  </a:rPr>
                                  <m:t>t</m:t>
                                </m:r>
                              </m:sup>
                            </m:sSup>
                          </m:den>
                        </m:f>
                      </m:e>
                    </m:d>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V</m:t>
                            </m:r>
                          </m:e>
                          <m:sub>
                            <m:r>
                              <m:rPr>
                                <m:sty m:val="p"/>
                              </m:rPr>
                              <a:rPr lang="en-US" altLang="zh-CN" b="0" i="1" smtClean="0">
                                <a:latin typeface="Cambria Math" panose="02040503050406030204" pitchFamily="18" charset="0"/>
                              </a:rPr>
                              <m:t>t</m:t>
                            </m:r>
                          </m:sub>
                        </m:sSub>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e>
                            </m:d>
                          </m:e>
                          <m:sup>
                            <m:r>
                              <m:rPr>
                                <m:sty m:val="p"/>
                              </m:rPr>
                              <a:rPr lang="en-US" altLang="zh-CN" b="0" i="1" smtClean="0">
                                <a:latin typeface="Cambria Math" panose="02040503050406030204" pitchFamily="18" charset="0"/>
                              </a:rPr>
                              <m:t>t</m:t>
                            </m:r>
                          </m:sup>
                        </m:sSup>
                      </m:den>
                    </m:f>
                  </m:oMath>
                </m:oMathPara>
              </a14:m>
              <a:endParaRPr lang="zh-CN" altLang="en-US" dirty="0"/>
            </a:p>
          </dgm:t>
        </dgm:pt>
      </mc:Choice>
      <mc:Fallback xmlns="">
        <dgm:pt modelId="{049CEBEE-98F1-1C46-9EDE-08AC348649C8}">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=A/Y</a:t>
              </a:r>
              <a:r>
                <a:rPr lang="en-US" altLang="zh-CN" b="0" i="0">
                  <a:latin typeface="Cambria Math" panose="02040503050406030204" pitchFamily="18" charset="0"/>
                  <a:ea typeface="Cambria Math" panose="02040503050406030204" pitchFamily="18" charset="0"/>
                </a:rPr>
                <a:t>×[1−1/(1+Y)^t ]+</a:t>
              </a:r>
              <a:r>
                <a:rPr lang="en-US" altLang="zh-CN" b="0" i="0">
                  <a:latin typeface="Cambria Math" panose="02040503050406030204" pitchFamily="18" charset="0"/>
                </a:rPr>
                <a:t>V_t/(1+Y)^t </a:t>
              </a:r>
              <a:endParaRPr lang="zh-CN" altLang="en-US" dirty="0"/>
            </a:p>
          </dgm:t>
        </dgm:pt>
      </mc:Fallback>
    </mc:AlternateContent>
    <dgm:pt modelId="{ECC206AB-C788-9B47-915C-95ABD46FB55B}" type="parTrans" cxnId="{5FC88658-FCED-A145-9F0A-26DBB72F147F}">
      <dgm:prSet/>
      <dgm:spPr/>
      <dgm:t>
        <a:bodyPr/>
        <a:lstStyle/>
        <a:p>
          <a:endParaRPr lang="zh-CN" altLang="en-US"/>
        </a:p>
      </dgm:t>
    </dgm:pt>
    <dgm:pt modelId="{092D6C08-D5C2-5C49-A4BD-5918727E2C10}" type="sibTrans" cxnId="{5FC88658-FCED-A145-9F0A-26DBB72F147F}">
      <dgm:prSet/>
      <dgm:spPr/>
      <dgm:t>
        <a:bodyPr/>
        <a:lstStyle/>
        <a:p>
          <a:endParaRPr lang="zh-CN" altLang="en-US"/>
        </a:p>
      </dgm:t>
    </dgm:pt>
    <dgm:pt modelId="{AD897588-1F04-5442-9367-9A1E9653C482}">
      <dgm:prSet phldrT="[文本]"/>
      <dgm:spPr/>
      <dgm:t>
        <a:bodyPr/>
        <a:lstStyle/>
        <a:p>
          <a:r>
            <a:rPr lang="zh-CN" altLang="en-US" dirty="0"/>
            <a:t>期间收益按一定比率递增（持有加转让模式）</a:t>
          </a:r>
        </a:p>
      </dgm:t>
    </dgm:pt>
    <dgm:pt modelId="{CF1664D0-D92F-914D-93B8-E399757CC990}" type="parTrans" cxnId="{9B49AF57-73DF-FF4B-BEA1-628F8F85395A}">
      <dgm:prSet/>
      <dgm:spPr/>
      <dgm:t>
        <a:bodyPr/>
        <a:lstStyle/>
        <a:p>
          <a:endParaRPr lang="zh-CN" altLang="en-US"/>
        </a:p>
      </dgm:t>
    </dgm:pt>
    <dgm:pt modelId="{A02070F7-F6DD-7449-9385-21A5CD7332E0}" type="sibTrans" cxnId="{9B49AF57-73DF-FF4B-BEA1-628F8F85395A}">
      <dgm:prSet/>
      <dgm:spPr/>
      <dgm:t>
        <a:bodyPr/>
        <a:lstStyle/>
        <a:p>
          <a:endParaRPr lang="zh-CN" altLang="en-US"/>
        </a:p>
      </dgm:t>
    </dgm:pt>
    <mc:AlternateContent xmlns:mc="http://schemas.openxmlformats.org/markup-compatibility/2006" xmlns:a14="http://schemas.microsoft.com/office/drawing/2010/main">
      <mc:Choice Requires="a14">
        <dgm:pt modelId="{B310F3A0-BEB2-C44A-9068-53DE41AF2E40}">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m:rPr>
                            <m:sty m:val="p"/>
                          </m:rPr>
                          <a:rPr lang="en-US" altLang="zh-CN" b="0" i="1" smtClean="0">
                            <a:latin typeface="Cambria Math" panose="02040503050406030204" pitchFamily="18" charset="0"/>
                          </a:rPr>
                          <m:t>Y</m:t>
                        </m:r>
                        <m:r>
                          <a:rPr lang="en-US" altLang="zh-CN" b="0" i="1" smtClean="0">
                            <a:latin typeface="Cambria Math" panose="02040503050406030204" pitchFamily="18" charset="0"/>
                          </a:rPr>
                          <m:t>−</m:t>
                        </m:r>
                        <m:r>
                          <m:rPr>
                            <m:sty m:val="p"/>
                          </m:rPr>
                          <a:rPr lang="en-US" altLang="zh-CN" b="0" i="1" smtClean="0">
                            <a:latin typeface="Cambria Math" panose="02040503050406030204" pitchFamily="18" charset="0"/>
                          </a:rPr>
                          <m:t>g</m:t>
                        </m:r>
                      </m:den>
                    </m:f>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g</m:t>
                                    </m:r>
                                  </m:e>
                                </m:d>
                              </m:e>
                              <m:sup>
                                <m:r>
                                  <m:rPr>
                                    <m:sty m:val="p"/>
                                  </m:rPr>
                                  <a:rPr lang="en-US" altLang="zh-CN" b="0" i="1" smtClean="0">
                                    <a:latin typeface="Cambria Math" panose="02040503050406030204" pitchFamily="18" charset="0"/>
                                    <a:ea typeface="Cambria Math" panose="02040503050406030204" pitchFamily="18" charset="0"/>
                                  </a:rPr>
                                  <m:t>t</m:t>
                                </m:r>
                              </m:sup>
                            </m:sSup>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Y</m:t>
                                    </m:r>
                                  </m:e>
                                </m:d>
                              </m:e>
                              <m:sup>
                                <m:r>
                                  <m:rPr>
                                    <m:sty m:val="p"/>
                                  </m:rPr>
                                  <a:rPr lang="en-US" altLang="zh-CN" b="0" i="1" smtClean="0">
                                    <a:latin typeface="Cambria Math" panose="02040503050406030204" pitchFamily="18" charset="0"/>
                                    <a:ea typeface="Cambria Math" panose="02040503050406030204" pitchFamily="18" charset="0"/>
                                  </a:rPr>
                                  <m:t>t</m:t>
                                </m:r>
                              </m:sup>
                            </m:sSup>
                          </m:den>
                        </m:f>
                      </m:e>
                    </m:d>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V</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g</m:t>
                                </m:r>
                              </m:e>
                            </m:d>
                          </m:e>
                          <m:sup>
                            <m:r>
                              <m:rPr>
                                <m:sty m:val="p"/>
                              </m:rPr>
                              <a:rPr lang="en-US" altLang="zh-CN" b="0" i="1" smtClean="0">
                                <a:latin typeface="Cambria Math" panose="02040503050406030204" pitchFamily="18" charset="0"/>
                                <a:ea typeface="Cambria Math" panose="02040503050406030204" pitchFamily="18" charset="0"/>
                              </a:rPr>
                              <m:t>t</m:t>
                            </m:r>
                          </m:sup>
                        </m:sSup>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m:rPr>
                                    <m:sty m:val="p"/>
                                  </m:rPr>
                                  <a:rPr lang="en-US" altLang="zh-CN" b="0" i="1" smtClean="0">
                                    <a:latin typeface="Cambria Math" panose="02040503050406030204" pitchFamily="18" charset="0"/>
                                  </a:rPr>
                                  <m:t>Y</m:t>
                                </m:r>
                              </m:e>
                            </m:d>
                          </m:e>
                          <m:sup>
                            <m:r>
                              <m:rPr>
                                <m:sty m:val="p"/>
                              </m:rPr>
                              <a:rPr lang="en-US" altLang="zh-CN" b="0" i="1" smtClean="0">
                                <a:latin typeface="Cambria Math" panose="02040503050406030204" pitchFamily="18" charset="0"/>
                              </a:rPr>
                              <m:t>t</m:t>
                            </m:r>
                          </m:sup>
                        </m:sSup>
                      </m:den>
                    </m:f>
                  </m:oMath>
                </m:oMathPara>
              </a14:m>
              <a:endParaRPr lang="zh-CN" altLang="en-US" dirty="0"/>
            </a:p>
          </dgm:t>
        </dgm:pt>
      </mc:Choice>
      <mc:Fallback xmlns="">
        <dgm:pt modelId="{B310F3A0-BEB2-C44A-9068-53DE41AF2E40}">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=A/(Y−g)</a:t>
              </a:r>
              <a:r>
                <a:rPr lang="en-US" altLang="zh-CN" b="0" i="0">
                  <a:latin typeface="Cambria Math" panose="02040503050406030204" pitchFamily="18" charset="0"/>
                  <a:ea typeface="Cambria Math" panose="02040503050406030204" pitchFamily="18" charset="0"/>
                </a:rPr>
                <a:t>×[1−(1+g)^t/(1+Y)^t ]+</a:t>
              </a:r>
              <a:r>
                <a:rPr lang="en-US" altLang="zh-CN" b="0" i="0">
                  <a:latin typeface="Cambria Math" panose="02040503050406030204" pitchFamily="18" charset="0"/>
                </a:rPr>
                <a:t>(V</a:t>
              </a:r>
              <a:r>
                <a:rPr lang="en-US" altLang="zh-CN" b="0" i="0">
                  <a:latin typeface="Cambria Math" panose="02040503050406030204" pitchFamily="18" charset="0"/>
                  <a:ea typeface="Cambria Math" panose="02040503050406030204" pitchFamily="18" charset="0"/>
                </a:rPr>
                <a:t>×(1+g)^t)/(</a:t>
              </a:r>
              <a:r>
                <a:rPr lang="en-US" altLang="zh-CN" b="0" i="0">
                  <a:latin typeface="Cambria Math" panose="02040503050406030204" pitchFamily="18" charset="0"/>
                </a:rPr>
                <a:t>1+Y)^t </a:t>
              </a:r>
              <a:endParaRPr lang="zh-CN" altLang="en-US" dirty="0"/>
            </a:p>
          </dgm:t>
        </dgm:pt>
      </mc:Fallback>
    </mc:AlternateContent>
    <dgm:pt modelId="{5257822D-0775-3D4A-AC49-7C2894E838C4}" type="parTrans" cxnId="{8B82B5BC-A371-3247-9652-2CD670D1F2DF}">
      <dgm:prSet/>
      <dgm:spPr/>
      <dgm:t>
        <a:bodyPr/>
        <a:lstStyle/>
        <a:p>
          <a:endParaRPr lang="zh-CN" altLang="en-US"/>
        </a:p>
      </dgm:t>
    </dgm:pt>
    <dgm:pt modelId="{50365E98-1DC5-6842-A513-DAC6AAB5BFA9}" type="sibTrans" cxnId="{8B82B5BC-A371-3247-9652-2CD670D1F2DF}">
      <dgm:prSet/>
      <dgm:spPr/>
      <dgm:t>
        <a:bodyPr/>
        <a:lstStyle/>
        <a:p>
          <a:endParaRPr lang="zh-CN" altLang="en-US"/>
        </a:p>
      </dgm:t>
    </dgm:pt>
    <mc:AlternateContent xmlns:mc="http://schemas.openxmlformats.org/markup-compatibility/2006" xmlns:a14="http://schemas.microsoft.com/office/drawing/2010/main">
      <mc:Choice Requires="a14">
        <dgm:pt modelId="{2E110030-3E37-1243-9853-685BAF825D4B}">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A</m:t>
                        </m:r>
                      </m:num>
                      <m:den>
                        <m:r>
                          <m:rPr>
                            <m:sty m:val="p"/>
                          </m:rPr>
                          <a:rPr lang="en-US" altLang="zh-CN" b="0" i="1" smtClean="0">
                            <a:latin typeface="Cambria Math" panose="02040503050406030204" pitchFamily="18" charset="0"/>
                          </a:rPr>
                          <m:t>Y</m:t>
                        </m:r>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g</m:t>
                                        </m:r>
                                      </m:e>
                                    </m:d>
                                  </m:e>
                                  <m:sup>
                                    <m:r>
                                      <m:rPr>
                                        <m:sty m:val="p"/>
                                      </m:rPr>
                                      <a:rPr lang="en-US" altLang="zh-CN" b="0" i="1" smtClean="0">
                                        <a:latin typeface="Cambria Math" panose="02040503050406030204" pitchFamily="18" charset="0"/>
                                        <a:ea typeface="Cambria Math" panose="02040503050406030204" pitchFamily="18" charset="0"/>
                                      </a:rPr>
                                      <m:t>t</m:t>
                                    </m:r>
                                  </m:sup>
                                </m:sSup>
                                <m:r>
                                  <a:rPr lang="en-US" altLang="zh-CN" b="0" i="1" smtClean="0">
                                    <a:latin typeface="Cambria Math" panose="02040503050406030204" pitchFamily="18" charset="0"/>
                                    <a:ea typeface="Cambria Math" panose="02040503050406030204" pitchFamily="18" charset="0"/>
                                  </a:rPr>
                                  <m:t>−1</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Y</m:t>
                                        </m:r>
                                      </m:e>
                                    </m:d>
                                  </m:e>
                                  <m:sup>
                                    <m:r>
                                      <m:rPr>
                                        <m:sty m:val="p"/>
                                      </m:rPr>
                                      <a:rPr lang="en-US" altLang="zh-CN" b="0" i="1" smtClean="0">
                                        <a:latin typeface="Cambria Math" panose="02040503050406030204" pitchFamily="18" charset="0"/>
                                        <a:ea typeface="Cambria Math" panose="02040503050406030204" pitchFamily="18" charset="0"/>
                                      </a:rPr>
                                      <m:t>t</m:t>
                                    </m:r>
                                  </m:sup>
                                </m:sSup>
                                <m:r>
                                  <a:rPr lang="en-US" altLang="zh-CN" b="0" i="1" smtClean="0">
                                    <a:latin typeface="Cambria Math" panose="02040503050406030204" pitchFamily="18" charset="0"/>
                                    <a:ea typeface="Cambria Math" panose="02040503050406030204" pitchFamily="18" charset="0"/>
                                  </a:rPr>
                                  <m:t>−1</m:t>
                                </m:r>
                              </m:den>
                            </m:f>
                          </m:e>
                        </m:d>
                      </m:den>
                    </m:f>
                  </m:oMath>
                </m:oMathPara>
              </a14:m>
              <a:endParaRPr lang="zh-CN" altLang="en-US" dirty="0"/>
            </a:p>
          </dgm:t>
        </dgm:pt>
      </mc:Choice>
      <mc:Fallback xmlns="">
        <dgm:pt modelId="{2E110030-3E37-1243-9853-685BAF825D4B}">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=A/(Y</a:t>
              </a:r>
              <a:r>
                <a:rPr lang="en-US" altLang="zh-CN" b="0" i="0">
                  <a:latin typeface="Cambria Math" panose="02040503050406030204" pitchFamily="18" charset="0"/>
                  <a:ea typeface="Cambria Math" panose="02040503050406030204" pitchFamily="18" charset="0"/>
                </a:rPr>
                <a:t>×[1−((1+g)^t−1)/((1+Y)^t−1)] )</a:t>
              </a:r>
              <a:endParaRPr lang="zh-CN" altLang="en-US" dirty="0"/>
            </a:p>
          </dgm:t>
        </dgm:pt>
      </mc:Fallback>
    </mc:AlternateContent>
    <dgm:pt modelId="{B9E1E75A-4144-5C41-A467-719223EAB1F6}" type="parTrans" cxnId="{BCFE9AB4-3458-5B46-A54E-9C1CBC6F602D}">
      <dgm:prSet/>
      <dgm:spPr/>
      <dgm:t>
        <a:bodyPr/>
        <a:lstStyle/>
        <a:p>
          <a:endParaRPr lang="zh-CN" altLang="en-US"/>
        </a:p>
      </dgm:t>
    </dgm:pt>
    <dgm:pt modelId="{5C89E4C0-1416-CD4C-958C-E5C163530C60}" type="sibTrans" cxnId="{BCFE9AB4-3458-5B46-A54E-9C1CBC6F602D}">
      <dgm:prSet/>
      <dgm:spPr/>
      <dgm:t>
        <a:bodyPr/>
        <a:lstStyle/>
        <a:p>
          <a:endParaRPr lang="zh-CN" altLang="en-US"/>
        </a:p>
      </dgm:t>
    </dgm:pt>
    <dgm:pt modelId="{27AD5FAD-1360-DE4A-91AD-9EF58D11D246}" type="pres">
      <dgm:prSet presAssocID="{14EE4360-45F5-984A-B43A-9B2AA7F0CDF2}" presName="Name0" presStyleCnt="0">
        <dgm:presLayoutVars>
          <dgm:dir/>
          <dgm:animLvl val="lvl"/>
          <dgm:resizeHandles val="exact"/>
        </dgm:presLayoutVars>
      </dgm:prSet>
      <dgm:spPr/>
    </dgm:pt>
    <dgm:pt modelId="{779CFD66-8E76-A047-AD71-B3D475F0A315}" type="pres">
      <dgm:prSet presAssocID="{4D6BF760-2BE1-854F-886A-EF7C7813E1DF}" presName="linNode" presStyleCnt="0"/>
      <dgm:spPr/>
    </dgm:pt>
    <dgm:pt modelId="{D687B0D3-B8E7-3E43-9491-E5FAF1F2D65A}" type="pres">
      <dgm:prSet presAssocID="{4D6BF760-2BE1-854F-886A-EF7C7813E1DF}" presName="parentText" presStyleLbl="node1" presStyleIdx="0" presStyleCnt="3">
        <dgm:presLayoutVars>
          <dgm:chMax val="1"/>
          <dgm:bulletEnabled val="1"/>
        </dgm:presLayoutVars>
      </dgm:prSet>
      <dgm:spPr/>
    </dgm:pt>
    <dgm:pt modelId="{3BCD2D1F-ACFE-E743-B86E-99ECAD1EC9E7}" type="pres">
      <dgm:prSet presAssocID="{4D6BF760-2BE1-854F-886A-EF7C7813E1DF}" presName="descendantText" presStyleLbl="alignAccFollowNode1" presStyleIdx="0" presStyleCnt="3">
        <dgm:presLayoutVars>
          <dgm:bulletEnabled val="1"/>
        </dgm:presLayoutVars>
      </dgm:prSet>
      <dgm:spPr/>
    </dgm:pt>
    <dgm:pt modelId="{CCE3AF2D-D98F-3143-9573-373647AC0435}" type="pres">
      <dgm:prSet presAssocID="{E543BE73-FDA8-A440-AF88-0E542F5C0A28}" presName="sp" presStyleCnt="0"/>
      <dgm:spPr/>
    </dgm:pt>
    <dgm:pt modelId="{C83E811A-2DC4-114E-8266-12D5C0D1537F}" type="pres">
      <dgm:prSet presAssocID="{6F395BBD-12CF-404D-9FC5-EFC2D02B45BD}" presName="linNode" presStyleCnt="0"/>
      <dgm:spPr/>
    </dgm:pt>
    <dgm:pt modelId="{67CBDA06-C76D-3D4F-A908-628E75B9DEF5}" type="pres">
      <dgm:prSet presAssocID="{6F395BBD-12CF-404D-9FC5-EFC2D02B45BD}" presName="parentText" presStyleLbl="node1" presStyleIdx="1" presStyleCnt="3">
        <dgm:presLayoutVars>
          <dgm:chMax val="1"/>
          <dgm:bulletEnabled val="1"/>
        </dgm:presLayoutVars>
      </dgm:prSet>
      <dgm:spPr/>
    </dgm:pt>
    <dgm:pt modelId="{9DE8EA00-8232-BB47-95D7-B738EC5A6B5A}" type="pres">
      <dgm:prSet presAssocID="{6F395BBD-12CF-404D-9FC5-EFC2D02B45BD}" presName="descendantText" presStyleLbl="alignAccFollowNode1" presStyleIdx="1" presStyleCnt="3">
        <dgm:presLayoutVars>
          <dgm:bulletEnabled val="1"/>
        </dgm:presLayoutVars>
      </dgm:prSet>
      <dgm:spPr/>
    </dgm:pt>
    <dgm:pt modelId="{D432557F-B011-A645-8960-A04DE6CAFAA8}" type="pres">
      <dgm:prSet presAssocID="{BE0F8E95-D08E-0444-AA0D-A31536F3B5BB}" presName="sp" presStyleCnt="0"/>
      <dgm:spPr/>
    </dgm:pt>
    <dgm:pt modelId="{0939D6D4-33EF-3B4F-A56E-CE2750D98D54}" type="pres">
      <dgm:prSet presAssocID="{AD897588-1F04-5442-9367-9A1E9653C482}" presName="linNode" presStyleCnt="0"/>
      <dgm:spPr/>
    </dgm:pt>
    <dgm:pt modelId="{BF8A32B9-6212-A848-A4E0-88860F104367}" type="pres">
      <dgm:prSet presAssocID="{AD897588-1F04-5442-9367-9A1E9653C482}" presName="parentText" presStyleLbl="node1" presStyleIdx="2" presStyleCnt="3">
        <dgm:presLayoutVars>
          <dgm:chMax val="1"/>
          <dgm:bulletEnabled val="1"/>
        </dgm:presLayoutVars>
      </dgm:prSet>
      <dgm:spPr/>
    </dgm:pt>
    <dgm:pt modelId="{774D60B5-C903-7545-BCE3-0C30882059B1}" type="pres">
      <dgm:prSet presAssocID="{AD897588-1F04-5442-9367-9A1E9653C482}" presName="descendantText" presStyleLbl="alignAccFollowNode1" presStyleIdx="2" presStyleCnt="3">
        <dgm:presLayoutVars>
          <dgm:bulletEnabled val="1"/>
        </dgm:presLayoutVars>
      </dgm:prSet>
      <dgm:spPr/>
    </dgm:pt>
  </dgm:ptLst>
  <dgm:cxnLst>
    <dgm:cxn modelId="{23738604-90A1-A249-A3DC-8571986E4824}" type="presOf" srcId="{14EE4360-45F5-984A-B43A-9B2AA7F0CDF2}" destId="{27AD5FAD-1360-DE4A-91AD-9EF58D11D246}" srcOrd="0" destOrd="0" presId="urn:microsoft.com/office/officeart/2005/8/layout/vList5"/>
    <dgm:cxn modelId="{3E24FF21-B17D-D848-983B-BA839DED3E5C}" type="presOf" srcId="{3FEED2B9-F020-9C44-B2C7-35D3CC7888E6}" destId="{3BCD2D1F-ACFE-E743-B86E-99ECAD1EC9E7}" srcOrd="0" destOrd="0" presId="urn:microsoft.com/office/officeart/2005/8/layout/vList5"/>
    <dgm:cxn modelId="{14CCB647-6B84-C14E-A9B9-217FA0A4590E}" type="presOf" srcId="{6F395BBD-12CF-404D-9FC5-EFC2D02B45BD}" destId="{67CBDA06-C76D-3D4F-A908-628E75B9DEF5}" srcOrd="0" destOrd="0" presId="urn:microsoft.com/office/officeart/2005/8/layout/vList5"/>
    <dgm:cxn modelId="{5B7F1B50-3294-A44D-AEB1-EB2431AEBDBC}" type="presOf" srcId="{B310F3A0-BEB2-C44A-9068-53DE41AF2E40}" destId="{774D60B5-C903-7545-BCE3-0C30882059B1}" srcOrd="0" destOrd="0" presId="urn:microsoft.com/office/officeart/2005/8/layout/vList5"/>
    <dgm:cxn modelId="{9B49AF57-73DF-FF4B-BEA1-628F8F85395A}" srcId="{14EE4360-45F5-984A-B43A-9B2AA7F0CDF2}" destId="{AD897588-1F04-5442-9367-9A1E9653C482}" srcOrd="2" destOrd="0" parTransId="{CF1664D0-D92F-914D-93B8-E399757CC990}" sibTransId="{A02070F7-F6DD-7449-9385-21A5CD7332E0}"/>
    <dgm:cxn modelId="{5FC88658-FCED-A145-9F0A-26DBB72F147F}" srcId="{6F395BBD-12CF-404D-9FC5-EFC2D02B45BD}" destId="{049CEBEE-98F1-1C46-9EDE-08AC348649C8}" srcOrd="0" destOrd="0" parTransId="{ECC206AB-C788-9B47-915C-95ABD46FB55B}" sibTransId="{092D6C08-D5C2-5C49-A4BD-5918727E2C10}"/>
    <dgm:cxn modelId="{7AB05C6C-8653-EC46-97CA-07FA130EECA3}" srcId="{14EE4360-45F5-984A-B43A-9B2AA7F0CDF2}" destId="{6F395BBD-12CF-404D-9FC5-EFC2D02B45BD}" srcOrd="1" destOrd="0" parTransId="{7B92569C-E7B7-D24E-82B8-0C306FBDE079}" sibTransId="{BE0F8E95-D08E-0444-AA0D-A31536F3B5BB}"/>
    <dgm:cxn modelId="{D9715C92-593A-4149-9D21-225237E45F1D}" srcId="{14EE4360-45F5-984A-B43A-9B2AA7F0CDF2}" destId="{4D6BF760-2BE1-854F-886A-EF7C7813E1DF}" srcOrd="0" destOrd="0" parTransId="{408B4177-2164-0F43-84F8-C6649BB40907}" sibTransId="{E543BE73-FDA8-A440-AF88-0E542F5C0A28}"/>
    <dgm:cxn modelId="{BCFE9AB4-3458-5B46-A54E-9C1CBC6F602D}" srcId="{AD897588-1F04-5442-9367-9A1E9653C482}" destId="{2E110030-3E37-1243-9853-685BAF825D4B}" srcOrd="1" destOrd="0" parTransId="{B9E1E75A-4144-5C41-A467-719223EAB1F6}" sibTransId="{5C89E4C0-1416-CD4C-958C-E5C163530C60}"/>
    <dgm:cxn modelId="{8B82B5BC-A371-3247-9652-2CD670D1F2DF}" srcId="{AD897588-1F04-5442-9367-9A1E9653C482}" destId="{B310F3A0-BEB2-C44A-9068-53DE41AF2E40}" srcOrd="0" destOrd="0" parTransId="{5257822D-0775-3D4A-AC49-7C2894E838C4}" sibTransId="{50365E98-1DC5-6842-A513-DAC6AAB5BFA9}"/>
    <dgm:cxn modelId="{1B5D88C3-4DD2-5440-8A4B-4CDA662CA058}" type="presOf" srcId="{4D6BF760-2BE1-854F-886A-EF7C7813E1DF}" destId="{D687B0D3-B8E7-3E43-9491-E5FAF1F2D65A}" srcOrd="0" destOrd="0" presId="urn:microsoft.com/office/officeart/2005/8/layout/vList5"/>
    <dgm:cxn modelId="{D0742ECE-E6F1-4848-8478-B155C53216F3}" type="presOf" srcId="{AD897588-1F04-5442-9367-9A1E9653C482}" destId="{BF8A32B9-6212-A848-A4E0-88860F104367}" srcOrd="0" destOrd="0" presId="urn:microsoft.com/office/officeart/2005/8/layout/vList5"/>
    <dgm:cxn modelId="{3C5606E5-0E2B-8647-8483-105EFAEB4E6E}" type="presOf" srcId="{2E110030-3E37-1243-9853-685BAF825D4B}" destId="{774D60B5-C903-7545-BCE3-0C30882059B1}" srcOrd="0" destOrd="1" presId="urn:microsoft.com/office/officeart/2005/8/layout/vList5"/>
    <dgm:cxn modelId="{4FFF59F7-CAC1-2847-9D79-BBA4F31B6299}" srcId="{4D6BF760-2BE1-854F-886A-EF7C7813E1DF}" destId="{3FEED2B9-F020-9C44-B2C7-35D3CC7888E6}" srcOrd="0" destOrd="0" parTransId="{1072087A-17F9-1642-AF9B-9424F37BB7FB}" sibTransId="{C2156197-3C4D-574E-9101-C1667C7DD37D}"/>
    <dgm:cxn modelId="{520214F9-1119-CE48-B9B8-B441089E43F8}" type="presOf" srcId="{049CEBEE-98F1-1C46-9EDE-08AC348649C8}" destId="{9DE8EA00-8232-BB47-95D7-B738EC5A6B5A}" srcOrd="0" destOrd="0" presId="urn:microsoft.com/office/officeart/2005/8/layout/vList5"/>
    <dgm:cxn modelId="{C5A85120-312B-1241-8064-5CC03C1A745E}" type="presParOf" srcId="{27AD5FAD-1360-DE4A-91AD-9EF58D11D246}" destId="{779CFD66-8E76-A047-AD71-B3D475F0A315}" srcOrd="0" destOrd="0" presId="urn:microsoft.com/office/officeart/2005/8/layout/vList5"/>
    <dgm:cxn modelId="{254F9623-61CE-7548-8675-B16543B70202}" type="presParOf" srcId="{779CFD66-8E76-A047-AD71-B3D475F0A315}" destId="{D687B0D3-B8E7-3E43-9491-E5FAF1F2D65A}" srcOrd="0" destOrd="0" presId="urn:microsoft.com/office/officeart/2005/8/layout/vList5"/>
    <dgm:cxn modelId="{EE617B33-644C-BF47-8637-4583F6BF1306}" type="presParOf" srcId="{779CFD66-8E76-A047-AD71-B3D475F0A315}" destId="{3BCD2D1F-ACFE-E743-B86E-99ECAD1EC9E7}" srcOrd="1" destOrd="0" presId="urn:microsoft.com/office/officeart/2005/8/layout/vList5"/>
    <dgm:cxn modelId="{CBA11A76-1B48-9F4B-803C-7A7C14F9D0B4}" type="presParOf" srcId="{27AD5FAD-1360-DE4A-91AD-9EF58D11D246}" destId="{CCE3AF2D-D98F-3143-9573-373647AC0435}" srcOrd="1" destOrd="0" presId="urn:microsoft.com/office/officeart/2005/8/layout/vList5"/>
    <dgm:cxn modelId="{3787C88E-F941-1341-B24E-E0DD74B1AB73}" type="presParOf" srcId="{27AD5FAD-1360-DE4A-91AD-9EF58D11D246}" destId="{C83E811A-2DC4-114E-8266-12D5C0D1537F}" srcOrd="2" destOrd="0" presId="urn:microsoft.com/office/officeart/2005/8/layout/vList5"/>
    <dgm:cxn modelId="{36C23654-B235-F34B-95C9-F51129F1A82A}" type="presParOf" srcId="{C83E811A-2DC4-114E-8266-12D5C0D1537F}" destId="{67CBDA06-C76D-3D4F-A908-628E75B9DEF5}" srcOrd="0" destOrd="0" presId="urn:microsoft.com/office/officeart/2005/8/layout/vList5"/>
    <dgm:cxn modelId="{D82E33DF-33A6-1E45-A84C-CFF0B69B15E5}" type="presParOf" srcId="{C83E811A-2DC4-114E-8266-12D5C0D1537F}" destId="{9DE8EA00-8232-BB47-95D7-B738EC5A6B5A}" srcOrd="1" destOrd="0" presId="urn:microsoft.com/office/officeart/2005/8/layout/vList5"/>
    <dgm:cxn modelId="{C83C7B65-FD8F-9347-AE4F-C1E3A5CA8A6A}" type="presParOf" srcId="{27AD5FAD-1360-DE4A-91AD-9EF58D11D246}" destId="{D432557F-B011-A645-8960-A04DE6CAFAA8}" srcOrd="3" destOrd="0" presId="urn:microsoft.com/office/officeart/2005/8/layout/vList5"/>
    <dgm:cxn modelId="{29C17845-7735-6B41-B7A1-70388E8D5D58}" type="presParOf" srcId="{27AD5FAD-1360-DE4A-91AD-9EF58D11D246}" destId="{0939D6D4-33EF-3B4F-A56E-CE2750D98D54}" srcOrd="4" destOrd="0" presId="urn:microsoft.com/office/officeart/2005/8/layout/vList5"/>
    <dgm:cxn modelId="{0216354B-525A-B74F-AC96-F4715134D64F}" type="presParOf" srcId="{0939D6D4-33EF-3B4F-A56E-CE2750D98D54}" destId="{BF8A32B9-6212-A848-A4E0-88860F104367}" srcOrd="0" destOrd="0" presId="urn:microsoft.com/office/officeart/2005/8/layout/vList5"/>
    <dgm:cxn modelId="{F11FFD02-5104-E449-B265-F082A4FF26ED}" type="presParOf" srcId="{0939D6D4-33EF-3B4F-A56E-CE2750D98D54}" destId="{774D60B5-C903-7545-BCE3-0C30882059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4EE4360-45F5-984A-B43A-9B2AA7F0CDF2}"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4D6BF760-2BE1-854F-886A-EF7C7813E1DF}">
      <dgm:prSet phldrT="[文本]"/>
      <dgm:spPr/>
      <dgm:t>
        <a:bodyPr/>
        <a:lstStyle/>
        <a:p>
          <a:r>
            <a:rPr lang="zh-CN" altLang="en-US" dirty="0"/>
            <a:t>基本公式</a:t>
          </a:r>
        </a:p>
      </dgm:t>
    </dgm:pt>
    <dgm:pt modelId="{408B4177-2164-0F43-84F8-C6649BB40907}" type="parTrans" cxnId="{D9715C92-593A-4149-9D21-225237E45F1D}">
      <dgm:prSet/>
      <dgm:spPr/>
      <dgm:t>
        <a:bodyPr/>
        <a:lstStyle/>
        <a:p>
          <a:endParaRPr lang="zh-CN" altLang="en-US"/>
        </a:p>
      </dgm:t>
    </dgm:pt>
    <dgm:pt modelId="{E543BE73-FDA8-A440-AF88-0E542F5C0A28}" type="sibTrans" cxnId="{D9715C92-593A-4149-9D21-225237E45F1D}">
      <dgm:prSet/>
      <dgm:spPr/>
      <dgm:t>
        <a:bodyPr/>
        <a:lstStyle/>
        <a:p>
          <a:endParaRPr lang="zh-CN" altLang="en-US"/>
        </a:p>
      </dgm:t>
    </dgm:pt>
    <dgm:pt modelId="{3FEED2B9-F020-9C44-B2C7-35D3CC7888E6}">
      <dgm:prSet phldrT="[文本]"/>
      <dgm:spPr>
        <a:blipFill>
          <a:blip xmlns:r="http://schemas.openxmlformats.org/officeDocument/2006/relationships" r:embed="rId1"/>
          <a:stretch>
            <a:fillRect l="-917" b="-11340"/>
          </a:stretch>
        </a:blipFill>
      </dgm:spPr>
      <dgm:t>
        <a:bodyPr/>
        <a:lstStyle/>
        <a:p>
          <a:r>
            <a:rPr lang="zh-CN" altLang="en-US">
              <a:noFill/>
            </a:rPr>
            <a:t> </a:t>
          </a:r>
        </a:p>
      </dgm:t>
    </dgm:pt>
    <dgm:pt modelId="{1072087A-17F9-1642-AF9B-9424F37BB7FB}" type="parTrans" cxnId="{4FFF59F7-CAC1-2847-9D79-BBA4F31B6299}">
      <dgm:prSet/>
      <dgm:spPr/>
      <dgm:t>
        <a:bodyPr/>
        <a:lstStyle/>
        <a:p>
          <a:endParaRPr lang="zh-CN" altLang="en-US"/>
        </a:p>
      </dgm:t>
    </dgm:pt>
    <dgm:pt modelId="{C2156197-3C4D-574E-9101-C1667C7DD37D}" type="sibTrans" cxnId="{4FFF59F7-CAC1-2847-9D79-BBA4F31B6299}">
      <dgm:prSet/>
      <dgm:spPr/>
      <dgm:t>
        <a:bodyPr/>
        <a:lstStyle/>
        <a:p>
          <a:endParaRPr lang="zh-CN" altLang="en-US"/>
        </a:p>
      </dgm:t>
    </dgm:pt>
    <dgm:pt modelId="{6F395BBD-12CF-404D-9FC5-EFC2D02B45BD}">
      <dgm:prSet phldrT="[文本]"/>
      <dgm:spPr/>
      <dgm:t>
        <a:bodyPr/>
        <a:lstStyle/>
        <a:p>
          <a:r>
            <a:rPr lang="zh-CN" altLang="en-US" dirty="0"/>
            <a:t>期间收益不变</a:t>
          </a:r>
        </a:p>
      </dgm:t>
    </dgm:pt>
    <dgm:pt modelId="{7B92569C-E7B7-D24E-82B8-0C306FBDE079}" type="parTrans" cxnId="{7AB05C6C-8653-EC46-97CA-07FA130EECA3}">
      <dgm:prSet/>
      <dgm:spPr/>
      <dgm:t>
        <a:bodyPr/>
        <a:lstStyle/>
        <a:p>
          <a:endParaRPr lang="zh-CN" altLang="en-US"/>
        </a:p>
      </dgm:t>
    </dgm:pt>
    <dgm:pt modelId="{BE0F8E95-D08E-0444-AA0D-A31536F3B5BB}" type="sibTrans" cxnId="{7AB05C6C-8653-EC46-97CA-07FA130EECA3}">
      <dgm:prSet/>
      <dgm:spPr/>
      <dgm:t>
        <a:bodyPr/>
        <a:lstStyle/>
        <a:p>
          <a:endParaRPr lang="zh-CN" altLang="en-US"/>
        </a:p>
      </dgm:t>
    </dgm:pt>
    <dgm:pt modelId="{049CEBEE-98F1-1C46-9EDE-08AC348649C8}">
      <dgm:prSet phldrT="[文本]"/>
      <dgm:spPr>
        <a:blipFill>
          <a:blip xmlns:r="http://schemas.openxmlformats.org/officeDocument/2006/relationships" r:embed="rId2"/>
          <a:stretch>
            <a:fillRect l="-917"/>
          </a:stretch>
        </a:blipFill>
      </dgm:spPr>
      <dgm:t>
        <a:bodyPr/>
        <a:lstStyle/>
        <a:p>
          <a:r>
            <a:rPr lang="zh-CN" altLang="en-US">
              <a:noFill/>
            </a:rPr>
            <a:t> </a:t>
          </a:r>
        </a:p>
      </dgm:t>
    </dgm:pt>
    <dgm:pt modelId="{ECC206AB-C788-9B47-915C-95ABD46FB55B}" type="parTrans" cxnId="{5FC88658-FCED-A145-9F0A-26DBB72F147F}">
      <dgm:prSet/>
      <dgm:spPr/>
      <dgm:t>
        <a:bodyPr/>
        <a:lstStyle/>
        <a:p>
          <a:endParaRPr lang="zh-CN" altLang="en-US"/>
        </a:p>
      </dgm:t>
    </dgm:pt>
    <dgm:pt modelId="{092D6C08-D5C2-5C49-A4BD-5918727E2C10}" type="sibTrans" cxnId="{5FC88658-FCED-A145-9F0A-26DBB72F147F}">
      <dgm:prSet/>
      <dgm:spPr/>
      <dgm:t>
        <a:bodyPr/>
        <a:lstStyle/>
        <a:p>
          <a:endParaRPr lang="zh-CN" altLang="en-US"/>
        </a:p>
      </dgm:t>
    </dgm:pt>
    <dgm:pt modelId="{AD897588-1F04-5442-9367-9A1E9653C482}">
      <dgm:prSet phldrT="[文本]"/>
      <dgm:spPr/>
      <dgm:t>
        <a:bodyPr/>
        <a:lstStyle/>
        <a:p>
          <a:r>
            <a:rPr lang="zh-CN" altLang="en-US" dirty="0"/>
            <a:t>期间收益按一定比率递增（持有加转让模式）</a:t>
          </a:r>
        </a:p>
      </dgm:t>
    </dgm:pt>
    <dgm:pt modelId="{CF1664D0-D92F-914D-93B8-E399757CC990}" type="parTrans" cxnId="{9B49AF57-73DF-FF4B-BEA1-628F8F85395A}">
      <dgm:prSet/>
      <dgm:spPr/>
      <dgm:t>
        <a:bodyPr/>
        <a:lstStyle/>
        <a:p>
          <a:endParaRPr lang="zh-CN" altLang="en-US"/>
        </a:p>
      </dgm:t>
    </dgm:pt>
    <dgm:pt modelId="{A02070F7-F6DD-7449-9385-21A5CD7332E0}" type="sibTrans" cxnId="{9B49AF57-73DF-FF4B-BEA1-628F8F85395A}">
      <dgm:prSet/>
      <dgm:spPr/>
      <dgm:t>
        <a:bodyPr/>
        <a:lstStyle/>
        <a:p>
          <a:endParaRPr lang="zh-CN" altLang="en-US"/>
        </a:p>
      </dgm:t>
    </dgm:pt>
    <dgm:pt modelId="{B310F3A0-BEB2-C44A-9068-53DE41AF2E40}">
      <dgm:prSet phldrT="[文本]"/>
      <dgm:spPr>
        <a:blipFill>
          <a:blip xmlns:r="http://schemas.openxmlformats.org/officeDocument/2006/relationships" r:embed="rId3"/>
          <a:stretch>
            <a:fillRect l="-917"/>
          </a:stretch>
        </a:blipFill>
      </dgm:spPr>
      <dgm:t>
        <a:bodyPr/>
        <a:lstStyle/>
        <a:p>
          <a:r>
            <a:rPr lang="zh-CN" altLang="en-US">
              <a:noFill/>
            </a:rPr>
            <a:t> </a:t>
          </a:r>
        </a:p>
      </dgm:t>
    </dgm:pt>
    <dgm:pt modelId="{5257822D-0775-3D4A-AC49-7C2894E838C4}" type="parTrans" cxnId="{8B82B5BC-A371-3247-9652-2CD670D1F2DF}">
      <dgm:prSet/>
      <dgm:spPr/>
      <dgm:t>
        <a:bodyPr/>
        <a:lstStyle/>
        <a:p>
          <a:endParaRPr lang="zh-CN" altLang="en-US"/>
        </a:p>
      </dgm:t>
    </dgm:pt>
    <dgm:pt modelId="{50365E98-1DC5-6842-A513-DAC6AAB5BFA9}" type="sibTrans" cxnId="{8B82B5BC-A371-3247-9652-2CD670D1F2DF}">
      <dgm:prSet/>
      <dgm:spPr/>
      <dgm:t>
        <a:bodyPr/>
        <a:lstStyle/>
        <a:p>
          <a:endParaRPr lang="zh-CN" altLang="en-US"/>
        </a:p>
      </dgm:t>
    </dgm:pt>
    <dgm:pt modelId="{2E110030-3E37-1243-9853-685BAF825D4B}">
      <dgm:prSet phldrT="[文本]"/>
      <dgm:spPr/>
      <dgm:t>
        <a:bodyPr/>
        <a:lstStyle/>
        <a:p>
          <a:r>
            <a:rPr lang="zh-CN" altLang="en-US">
              <a:noFill/>
            </a:rPr>
            <a:t> </a:t>
          </a:r>
        </a:p>
      </dgm:t>
    </dgm:pt>
    <dgm:pt modelId="{B9E1E75A-4144-5C41-A467-719223EAB1F6}" type="parTrans" cxnId="{BCFE9AB4-3458-5B46-A54E-9C1CBC6F602D}">
      <dgm:prSet/>
      <dgm:spPr/>
      <dgm:t>
        <a:bodyPr/>
        <a:lstStyle/>
        <a:p>
          <a:endParaRPr lang="zh-CN" altLang="en-US"/>
        </a:p>
      </dgm:t>
    </dgm:pt>
    <dgm:pt modelId="{5C89E4C0-1416-CD4C-958C-E5C163530C60}" type="sibTrans" cxnId="{BCFE9AB4-3458-5B46-A54E-9C1CBC6F602D}">
      <dgm:prSet/>
      <dgm:spPr/>
      <dgm:t>
        <a:bodyPr/>
        <a:lstStyle/>
        <a:p>
          <a:endParaRPr lang="zh-CN" altLang="en-US"/>
        </a:p>
      </dgm:t>
    </dgm:pt>
    <dgm:pt modelId="{27AD5FAD-1360-DE4A-91AD-9EF58D11D246}" type="pres">
      <dgm:prSet presAssocID="{14EE4360-45F5-984A-B43A-9B2AA7F0CDF2}" presName="Name0" presStyleCnt="0">
        <dgm:presLayoutVars>
          <dgm:dir/>
          <dgm:animLvl val="lvl"/>
          <dgm:resizeHandles val="exact"/>
        </dgm:presLayoutVars>
      </dgm:prSet>
      <dgm:spPr/>
    </dgm:pt>
    <dgm:pt modelId="{779CFD66-8E76-A047-AD71-B3D475F0A315}" type="pres">
      <dgm:prSet presAssocID="{4D6BF760-2BE1-854F-886A-EF7C7813E1DF}" presName="linNode" presStyleCnt="0"/>
      <dgm:spPr/>
    </dgm:pt>
    <dgm:pt modelId="{D687B0D3-B8E7-3E43-9491-E5FAF1F2D65A}" type="pres">
      <dgm:prSet presAssocID="{4D6BF760-2BE1-854F-886A-EF7C7813E1DF}" presName="parentText" presStyleLbl="node1" presStyleIdx="0" presStyleCnt="3">
        <dgm:presLayoutVars>
          <dgm:chMax val="1"/>
          <dgm:bulletEnabled val="1"/>
        </dgm:presLayoutVars>
      </dgm:prSet>
      <dgm:spPr/>
    </dgm:pt>
    <dgm:pt modelId="{3BCD2D1F-ACFE-E743-B86E-99ECAD1EC9E7}" type="pres">
      <dgm:prSet presAssocID="{4D6BF760-2BE1-854F-886A-EF7C7813E1DF}" presName="descendantText" presStyleLbl="alignAccFollowNode1" presStyleIdx="0" presStyleCnt="3">
        <dgm:presLayoutVars>
          <dgm:bulletEnabled val="1"/>
        </dgm:presLayoutVars>
      </dgm:prSet>
      <dgm:spPr/>
    </dgm:pt>
    <dgm:pt modelId="{CCE3AF2D-D98F-3143-9573-373647AC0435}" type="pres">
      <dgm:prSet presAssocID="{E543BE73-FDA8-A440-AF88-0E542F5C0A28}" presName="sp" presStyleCnt="0"/>
      <dgm:spPr/>
    </dgm:pt>
    <dgm:pt modelId="{C83E811A-2DC4-114E-8266-12D5C0D1537F}" type="pres">
      <dgm:prSet presAssocID="{6F395BBD-12CF-404D-9FC5-EFC2D02B45BD}" presName="linNode" presStyleCnt="0"/>
      <dgm:spPr/>
    </dgm:pt>
    <dgm:pt modelId="{67CBDA06-C76D-3D4F-A908-628E75B9DEF5}" type="pres">
      <dgm:prSet presAssocID="{6F395BBD-12CF-404D-9FC5-EFC2D02B45BD}" presName="parentText" presStyleLbl="node1" presStyleIdx="1" presStyleCnt="3">
        <dgm:presLayoutVars>
          <dgm:chMax val="1"/>
          <dgm:bulletEnabled val="1"/>
        </dgm:presLayoutVars>
      </dgm:prSet>
      <dgm:spPr/>
    </dgm:pt>
    <dgm:pt modelId="{9DE8EA00-8232-BB47-95D7-B738EC5A6B5A}" type="pres">
      <dgm:prSet presAssocID="{6F395BBD-12CF-404D-9FC5-EFC2D02B45BD}" presName="descendantText" presStyleLbl="alignAccFollowNode1" presStyleIdx="1" presStyleCnt="3">
        <dgm:presLayoutVars>
          <dgm:bulletEnabled val="1"/>
        </dgm:presLayoutVars>
      </dgm:prSet>
      <dgm:spPr/>
    </dgm:pt>
    <dgm:pt modelId="{D432557F-B011-A645-8960-A04DE6CAFAA8}" type="pres">
      <dgm:prSet presAssocID="{BE0F8E95-D08E-0444-AA0D-A31536F3B5BB}" presName="sp" presStyleCnt="0"/>
      <dgm:spPr/>
    </dgm:pt>
    <dgm:pt modelId="{0939D6D4-33EF-3B4F-A56E-CE2750D98D54}" type="pres">
      <dgm:prSet presAssocID="{AD897588-1F04-5442-9367-9A1E9653C482}" presName="linNode" presStyleCnt="0"/>
      <dgm:spPr/>
    </dgm:pt>
    <dgm:pt modelId="{BF8A32B9-6212-A848-A4E0-88860F104367}" type="pres">
      <dgm:prSet presAssocID="{AD897588-1F04-5442-9367-9A1E9653C482}" presName="parentText" presStyleLbl="node1" presStyleIdx="2" presStyleCnt="3">
        <dgm:presLayoutVars>
          <dgm:chMax val="1"/>
          <dgm:bulletEnabled val="1"/>
        </dgm:presLayoutVars>
      </dgm:prSet>
      <dgm:spPr/>
    </dgm:pt>
    <dgm:pt modelId="{774D60B5-C903-7545-BCE3-0C30882059B1}" type="pres">
      <dgm:prSet presAssocID="{AD897588-1F04-5442-9367-9A1E9653C482}" presName="descendantText" presStyleLbl="alignAccFollowNode1" presStyleIdx="2" presStyleCnt="3">
        <dgm:presLayoutVars>
          <dgm:bulletEnabled val="1"/>
        </dgm:presLayoutVars>
      </dgm:prSet>
      <dgm:spPr/>
    </dgm:pt>
  </dgm:ptLst>
  <dgm:cxnLst>
    <dgm:cxn modelId="{23738604-90A1-A249-A3DC-8571986E4824}" type="presOf" srcId="{14EE4360-45F5-984A-B43A-9B2AA7F0CDF2}" destId="{27AD5FAD-1360-DE4A-91AD-9EF58D11D246}" srcOrd="0" destOrd="0" presId="urn:microsoft.com/office/officeart/2005/8/layout/vList5"/>
    <dgm:cxn modelId="{3E24FF21-B17D-D848-983B-BA839DED3E5C}" type="presOf" srcId="{3FEED2B9-F020-9C44-B2C7-35D3CC7888E6}" destId="{3BCD2D1F-ACFE-E743-B86E-99ECAD1EC9E7}" srcOrd="0" destOrd="0" presId="urn:microsoft.com/office/officeart/2005/8/layout/vList5"/>
    <dgm:cxn modelId="{14CCB647-6B84-C14E-A9B9-217FA0A4590E}" type="presOf" srcId="{6F395BBD-12CF-404D-9FC5-EFC2D02B45BD}" destId="{67CBDA06-C76D-3D4F-A908-628E75B9DEF5}" srcOrd="0" destOrd="0" presId="urn:microsoft.com/office/officeart/2005/8/layout/vList5"/>
    <dgm:cxn modelId="{5B7F1B50-3294-A44D-AEB1-EB2431AEBDBC}" type="presOf" srcId="{B310F3A0-BEB2-C44A-9068-53DE41AF2E40}" destId="{774D60B5-C903-7545-BCE3-0C30882059B1}" srcOrd="0" destOrd="0" presId="urn:microsoft.com/office/officeart/2005/8/layout/vList5"/>
    <dgm:cxn modelId="{9B49AF57-73DF-FF4B-BEA1-628F8F85395A}" srcId="{14EE4360-45F5-984A-B43A-9B2AA7F0CDF2}" destId="{AD897588-1F04-5442-9367-9A1E9653C482}" srcOrd="2" destOrd="0" parTransId="{CF1664D0-D92F-914D-93B8-E399757CC990}" sibTransId="{A02070F7-F6DD-7449-9385-21A5CD7332E0}"/>
    <dgm:cxn modelId="{5FC88658-FCED-A145-9F0A-26DBB72F147F}" srcId="{6F395BBD-12CF-404D-9FC5-EFC2D02B45BD}" destId="{049CEBEE-98F1-1C46-9EDE-08AC348649C8}" srcOrd="0" destOrd="0" parTransId="{ECC206AB-C788-9B47-915C-95ABD46FB55B}" sibTransId="{092D6C08-D5C2-5C49-A4BD-5918727E2C10}"/>
    <dgm:cxn modelId="{7AB05C6C-8653-EC46-97CA-07FA130EECA3}" srcId="{14EE4360-45F5-984A-B43A-9B2AA7F0CDF2}" destId="{6F395BBD-12CF-404D-9FC5-EFC2D02B45BD}" srcOrd="1" destOrd="0" parTransId="{7B92569C-E7B7-D24E-82B8-0C306FBDE079}" sibTransId="{BE0F8E95-D08E-0444-AA0D-A31536F3B5BB}"/>
    <dgm:cxn modelId="{D9715C92-593A-4149-9D21-225237E45F1D}" srcId="{14EE4360-45F5-984A-B43A-9B2AA7F0CDF2}" destId="{4D6BF760-2BE1-854F-886A-EF7C7813E1DF}" srcOrd="0" destOrd="0" parTransId="{408B4177-2164-0F43-84F8-C6649BB40907}" sibTransId="{E543BE73-FDA8-A440-AF88-0E542F5C0A28}"/>
    <dgm:cxn modelId="{BCFE9AB4-3458-5B46-A54E-9C1CBC6F602D}" srcId="{AD897588-1F04-5442-9367-9A1E9653C482}" destId="{2E110030-3E37-1243-9853-685BAF825D4B}" srcOrd="1" destOrd="0" parTransId="{B9E1E75A-4144-5C41-A467-719223EAB1F6}" sibTransId="{5C89E4C0-1416-CD4C-958C-E5C163530C60}"/>
    <dgm:cxn modelId="{8B82B5BC-A371-3247-9652-2CD670D1F2DF}" srcId="{AD897588-1F04-5442-9367-9A1E9653C482}" destId="{B310F3A0-BEB2-C44A-9068-53DE41AF2E40}" srcOrd="0" destOrd="0" parTransId="{5257822D-0775-3D4A-AC49-7C2894E838C4}" sibTransId="{50365E98-1DC5-6842-A513-DAC6AAB5BFA9}"/>
    <dgm:cxn modelId="{1B5D88C3-4DD2-5440-8A4B-4CDA662CA058}" type="presOf" srcId="{4D6BF760-2BE1-854F-886A-EF7C7813E1DF}" destId="{D687B0D3-B8E7-3E43-9491-E5FAF1F2D65A}" srcOrd="0" destOrd="0" presId="urn:microsoft.com/office/officeart/2005/8/layout/vList5"/>
    <dgm:cxn modelId="{D0742ECE-E6F1-4848-8478-B155C53216F3}" type="presOf" srcId="{AD897588-1F04-5442-9367-9A1E9653C482}" destId="{BF8A32B9-6212-A848-A4E0-88860F104367}" srcOrd="0" destOrd="0" presId="urn:microsoft.com/office/officeart/2005/8/layout/vList5"/>
    <dgm:cxn modelId="{3C5606E5-0E2B-8647-8483-105EFAEB4E6E}" type="presOf" srcId="{2E110030-3E37-1243-9853-685BAF825D4B}" destId="{774D60B5-C903-7545-BCE3-0C30882059B1}" srcOrd="0" destOrd="1" presId="urn:microsoft.com/office/officeart/2005/8/layout/vList5"/>
    <dgm:cxn modelId="{4FFF59F7-CAC1-2847-9D79-BBA4F31B6299}" srcId="{4D6BF760-2BE1-854F-886A-EF7C7813E1DF}" destId="{3FEED2B9-F020-9C44-B2C7-35D3CC7888E6}" srcOrd="0" destOrd="0" parTransId="{1072087A-17F9-1642-AF9B-9424F37BB7FB}" sibTransId="{C2156197-3C4D-574E-9101-C1667C7DD37D}"/>
    <dgm:cxn modelId="{520214F9-1119-CE48-B9B8-B441089E43F8}" type="presOf" srcId="{049CEBEE-98F1-1C46-9EDE-08AC348649C8}" destId="{9DE8EA00-8232-BB47-95D7-B738EC5A6B5A}" srcOrd="0" destOrd="0" presId="urn:microsoft.com/office/officeart/2005/8/layout/vList5"/>
    <dgm:cxn modelId="{C5A85120-312B-1241-8064-5CC03C1A745E}" type="presParOf" srcId="{27AD5FAD-1360-DE4A-91AD-9EF58D11D246}" destId="{779CFD66-8E76-A047-AD71-B3D475F0A315}" srcOrd="0" destOrd="0" presId="urn:microsoft.com/office/officeart/2005/8/layout/vList5"/>
    <dgm:cxn modelId="{254F9623-61CE-7548-8675-B16543B70202}" type="presParOf" srcId="{779CFD66-8E76-A047-AD71-B3D475F0A315}" destId="{D687B0D3-B8E7-3E43-9491-E5FAF1F2D65A}" srcOrd="0" destOrd="0" presId="urn:microsoft.com/office/officeart/2005/8/layout/vList5"/>
    <dgm:cxn modelId="{EE617B33-644C-BF47-8637-4583F6BF1306}" type="presParOf" srcId="{779CFD66-8E76-A047-AD71-B3D475F0A315}" destId="{3BCD2D1F-ACFE-E743-B86E-99ECAD1EC9E7}" srcOrd="1" destOrd="0" presId="urn:microsoft.com/office/officeart/2005/8/layout/vList5"/>
    <dgm:cxn modelId="{CBA11A76-1B48-9F4B-803C-7A7C14F9D0B4}" type="presParOf" srcId="{27AD5FAD-1360-DE4A-91AD-9EF58D11D246}" destId="{CCE3AF2D-D98F-3143-9573-373647AC0435}" srcOrd="1" destOrd="0" presId="urn:microsoft.com/office/officeart/2005/8/layout/vList5"/>
    <dgm:cxn modelId="{3787C88E-F941-1341-B24E-E0DD74B1AB73}" type="presParOf" srcId="{27AD5FAD-1360-DE4A-91AD-9EF58D11D246}" destId="{C83E811A-2DC4-114E-8266-12D5C0D1537F}" srcOrd="2" destOrd="0" presId="urn:microsoft.com/office/officeart/2005/8/layout/vList5"/>
    <dgm:cxn modelId="{36C23654-B235-F34B-95C9-F51129F1A82A}" type="presParOf" srcId="{C83E811A-2DC4-114E-8266-12D5C0D1537F}" destId="{67CBDA06-C76D-3D4F-A908-628E75B9DEF5}" srcOrd="0" destOrd="0" presId="urn:microsoft.com/office/officeart/2005/8/layout/vList5"/>
    <dgm:cxn modelId="{D82E33DF-33A6-1E45-A84C-CFF0B69B15E5}" type="presParOf" srcId="{C83E811A-2DC4-114E-8266-12D5C0D1537F}" destId="{9DE8EA00-8232-BB47-95D7-B738EC5A6B5A}" srcOrd="1" destOrd="0" presId="urn:microsoft.com/office/officeart/2005/8/layout/vList5"/>
    <dgm:cxn modelId="{C83C7B65-FD8F-9347-AE4F-C1E3A5CA8A6A}" type="presParOf" srcId="{27AD5FAD-1360-DE4A-91AD-9EF58D11D246}" destId="{D432557F-B011-A645-8960-A04DE6CAFAA8}" srcOrd="3" destOrd="0" presId="urn:microsoft.com/office/officeart/2005/8/layout/vList5"/>
    <dgm:cxn modelId="{29C17845-7735-6B41-B7A1-70388E8D5D58}" type="presParOf" srcId="{27AD5FAD-1360-DE4A-91AD-9EF58D11D246}" destId="{0939D6D4-33EF-3B4F-A56E-CE2750D98D54}" srcOrd="4" destOrd="0" presId="urn:microsoft.com/office/officeart/2005/8/layout/vList5"/>
    <dgm:cxn modelId="{0216354B-525A-B74F-AC96-F4715134D64F}" type="presParOf" srcId="{0939D6D4-33EF-3B4F-A56E-CE2750D98D54}" destId="{BF8A32B9-6212-A848-A4E0-88860F104367}" srcOrd="0" destOrd="0" presId="urn:microsoft.com/office/officeart/2005/8/layout/vList5"/>
    <dgm:cxn modelId="{F11FFD02-5104-E449-B265-F082A4FF26ED}" type="presParOf" srcId="{0939D6D4-33EF-3B4F-A56E-CE2750D98D54}" destId="{774D60B5-C903-7545-BCE3-0C30882059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F6D569D-3739-7D47-808F-466005B6DB3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CN" altLang="en-US"/>
        </a:p>
      </dgm:t>
    </dgm:pt>
    <dgm:pt modelId="{0DF95D63-9856-0B4A-B9E5-D7AEEC5F8A9E}">
      <dgm:prSet phldrT="[文本]"/>
      <dgm:spPr/>
      <dgm:t>
        <a:bodyPr/>
        <a:lstStyle/>
        <a:p>
          <a:r>
            <a:rPr lang="zh-CN" altLang="en-US" dirty="0"/>
            <a:t>收益期的概念</a:t>
          </a:r>
        </a:p>
      </dgm:t>
    </dgm:pt>
    <dgm:pt modelId="{5CDA12BC-F918-5C4E-9C1B-86EA403DCA40}" type="parTrans" cxnId="{EB2F8F7A-01F4-1444-A087-B59307A0F741}">
      <dgm:prSet/>
      <dgm:spPr/>
      <dgm:t>
        <a:bodyPr/>
        <a:lstStyle/>
        <a:p>
          <a:endParaRPr lang="zh-CN" altLang="en-US"/>
        </a:p>
      </dgm:t>
    </dgm:pt>
    <dgm:pt modelId="{970C887C-07EC-AA4F-833C-3EACC011C0D9}" type="sibTrans" cxnId="{EB2F8F7A-01F4-1444-A087-B59307A0F741}">
      <dgm:prSet/>
      <dgm:spPr/>
      <dgm:t>
        <a:bodyPr/>
        <a:lstStyle/>
        <a:p>
          <a:endParaRPr lang="zh-CN" altLang="en-US"/>
        </a:p>
      </dgm:t>
    </dgm:pt>
    <dgm:pt modelId="{C6130CCD-C2FC-4E4F-A3B0-1A7BAA3F12C0}">
      <dgm:prSet phldrT="[文本]"/>
      <dgm:spPr/>
      <dgm:t>
        <a:bodyPr/>
        <a:lstStyle/>
        <a:p>
          <a:r>
            <a:rPr lang="zh-CN" altLang="en-US" dirty="0"/>
            <a:t>收益期为预计正常市场和运营状况下估价对象未来可获取净收益的时间。</a:t>
          </a:r>
        </a:p>
      </dgm:t>
    </dgm:pt>
    <dgm:pt modelId="{EE67F070-1C8E-A943-AC55-58B9BB7E0A7C}" type="parTrans" cxnId="{6AFD1FCB-5A7B-954D-BADD-C915996FBD47}">
      <dgm:prSet/>
      <dgm:spPr/>
      <dgm:t>
        <a:bodyPr/>
        <a:lstStyle/>
        <a:p>
          <a:endParaRPr lang="zh-CN" altLang="en-US"/>
        </a:p>
      </dgm:t>
    </dgm:pt>
    <dgm:pt modelId="{566E5654-153B-7E41-9F7C-ABDD2E47AED6}" type="sibTrans" cxnId="{6AFD1FCB-5A7B-954D-BADD-C915996FBD47}">
      <dgm:prSet/>
      <dgm:spPr/>
      <dgm:t>
        <a:bodyPr/>
        <a:lstStyle/>
        <a:p>
          <a:endParaRPr lang="zh-CN" altLang="en-US"/>
        </a:p>
      </dgm:t>
    </dgm:pt>
    <dgm:pt modelId="{5C51D153-2820-8F46-8CE3-4E8504CDF497}">
      <dgm:prSet phldrT="[文本]"/>
      <dgm:spPr/>
      <dgm:t>
        <a:bodyPr/>
        <a:lstStyle/>
        <a:p>
          <a:r>
            <a:rPr lang="zh-CN" altLang="en-US" dirty="0"/>
            <a:t>自价值时点起至估价对象未来不能获得经受一时止的时间。</a:t>
          </a:r>
        </a:p>
      </dgm:t>
    </dgm:pt>
    <dgm:pt modelId="{9340F0B6-FEE5-E443-AC0B-531BA0523FFF}" type="parTrans" cxnId="{67903B1A-2B47-524B-8E60-1B2E958E8DDF}">
      <dgm:prSet/>
      <dgm:spPr/>
      <dgm:t>
        <a:bodyPr/>
        <a:lstStyle/>
        <a:p>
          <a:endParaRPr lang="zh-CN" altLang="en-US"/>
        </a:p>
      </dgm:t>
    </dgm:pt>
    <dgm:pt modelId="{76BD8D47-D243-E64F-836E-888B61F7D28B}" type="sibTrans" cxnId="{67903B1A-2B47-524B-8E60-1B2E958E8DDF}">
      <dgm:prSet/>
      <dgm:spPr/>
      <dgm:t>
        <a:bodyPr/>
        <a:lstStyle/>
        <a:p>
          <a:endParaRPr lang="zh-CN" altLang="en-US"/>
        </a:p>
      </dgm:t>
    </dgm:pt>
    <dgm:pt modelId="{081734D2-43E8-0741-ACFF-5FCFF39F0EFA}">
      <dgm:prSet phldrT="[文本]"/>
      <dgm:spPr/>
      <dgm:t>
        <a:bodyPr/>
        <a:lstStyle/>
        <a:p>
          <a:r>
            <a:rPr lang="zh-CN" altLang="en-US" dirty="0"/>
            <a:t>建筑物经济寿命</a:t>
          </a:r>
        </a:p>
      </dgm:t>
    </dgm:pt>
    <dgm:pt modelId="{077B1CA4-4D40-7E43-B2ED-FCACBCBA7BB1}" type="parTrans" cxnId="{AB69F0B8-B27C-264A-AF75-50FEC25F2BFE}">
      <dgm:prSet/>
      <dgm:spPr/>
      <dgm:t>
        <a:bodyPr/>
        <a:lstStyle/>
        <a:p>
          <a:endParaRPr lang="zh-CN" altLang="en-US"/>
        </a:p>
      </dgm:t>
    </dgm:pt>
    <dgm:pt modelId="{46E86271-451A-F341-8E3B-A9CAD48F1513}" type="sibTrans" cxnId="{AB69F0B8-B27C-264A-AF75-50FEC25F2BFE}">
      <dgm:prSet/>
      <dgm:spPr/>
      <dgm:t>
        <a:bodyPr/>
        <a:lstStyle/>
        <a:p>
          <a:endParaRPr lang="zh-CN" altLang="en-US"/>
        </a:p>
      </dgm:t>
    </dgm:pt>
    <dgm:pt modelId="{9CDAC8A2-760B-A84B-B78D-353FDB4AD520}">
      <dgm:prSet phldrT="[文本]"/>
      <dgm:spPr/>
      <dgm:t>
        <a:bodyPr/>
        <a:lstStyle/>
        <a:p>
          <a:r>
            <a:rPr lang="zh-CN" altLang="en-US" dirty="0"/>
            <a:t>建筑物经济寿命为自价值时点起至建筑物经济寿命结束时止的时间</a:t>
          </a:r>
        </a:p>
      </dgm:t>
    </dgm:pt>
    <dgm:pt modelId="{1C7A9D31-69A3-6C4E-A436-66BA9576C65B}" type="parTrans" cxnId="{CCC54FAF-6582-5440-BE0B-F3269BCCD479}">
      <dgm:prSet/>
      <dgm:spPr/>
      <dgm:t>
        <a:bodyPr/>
        <a:lstStyle/>
        <a:p>
          <a:endParaRPr lang="zh-CN" altLang="en-US"/>
        </a:p>
      </dgm:t>
    </dgm:pt>
    <dgm:pt modelId="{D5308442-7219-6646-8669-2475ACAB4343}" type="sibTrans" cxnId="{CCC54FAF-6582-5440-BE0B-F3269BCCD479}">
      <dgm:prSet/>
      <dgm:spPr/>
      <dgm:t>
        <a:bodyPr/>
        <a:lstStyle/>
        <a:p>
          <a:endParaRPr lang="zh-CN" altLang="en-US"/>
        </a:p>
      </dgm:t>
    </dgm:pt>
    <dgm:pt modelId="{56DAC8DD-8D0E-0246-B34C-73C286E4FAF7}">
      <dgm:prSet phldrT="[文本]"/>
      <dgm:spPr/>
      <dgm:t>
        <a:bodyPr/>
        <a:lstStyle/>
        <a:p>
          <a:r>
            <a:rPr lang="zh-CN" altLang="en-US" dirty="0"/>
            <a:t>建筑物经济寿命是建筑物对房地产价值有贡献的时间，即字建筑物竣工时起至其对房地产价值不再有贡献时止的时间。对于收益性房地产应为房地产收入大于运用费用（净收益大于</a:t>
          </a:r>
          <a:r>
            <a:rPr lang="en-US" altLang="zh-CN" dirty="0"/>
            <a:t>0</a:t>
          </a:r>
          <a:r>
            <a:rPr lang="zh-CN" altLang="en-US" dirty="0"/>
            <a:t>）的时间。</a:t>
          </a:r>
        </a:p>
      </dgm:t>
    </dgm:pt>
    <dgm:pt modelId="{929F875B-E4E6-0A45-9DA2-9142FE6E90F6}" type="parTrans" cxnId="{50F48316-9182-7040-A93C-BFB79DAA90BD}">
      <dgm:prSet/>
      <dgm:spPr/>
      <dgm:t>
        <a:bodyPr/>
        <a:lstStyle/>
        <a:p>
          <a:endParaRPr lang="zh-CN" altLang="en-US"/>
        </a:p>
      </dgm:t>
    </dgm:pt>
    <dgm:pt modelId="{9E5A2A8A-028A-714D-96F9-048F70CC45D1}" type="sibTrans" cxnId="{50F48316-9182-7040-A93C-BFB79DAA90BD}">
      <dgm:prSet/>
      <dgm:spPr/>
      <dgm:t>
        <a:bodyPr/>
        <a:lstStyle/>
        <a:p>
          <a:endParaRPr lang="zh-CN" altLang="en-US"/>
        </a:p>
      </dgm:t>
    </dgm:pt>
    <dgm:pt modelId="{0BF4F393-D333-5A41-AD5D-F8681AAAF46E}">
      <dgm:prSet phldrT="[文本]"/>
      <dgm:spPr/>
      <dgm:t>
        <a:bodyPr/>
        <a:lstStyle/>
        <a:p>
          <a:r>
            <a:rPr lang="zh-CN" altLang="en-US" dirty="0"/>
            <a:t>收益期的确定</a:t>
          </a:r>
        </a:p>
      </dgm:t>
    </dgm:pt>
    <dgm:pt modelId="{601CA870-9F41-A546-8BBE-F76A91060724}" type="parTrans" cxnId="{3C82E0E1-C366-B942-96A3-70007AA9EF54}">
      <dgm:prSet/>
      <dgm:spPr/>
      <dgm:t>
        <a:bodyPr/>
        <a:lstStyle/>
        <a:p>
          <a:endParaRPr lang="zh-CN" altLang="en-US"/>
        </a:p>
      </dgm:t>
    </dgm:pt>
    <dgm:pt modelId="{E8372EB0-0BCA-9446-8441-C149F927DAE0}" type="sibTrans" cxnId="{3C82E0E1-C366-B942-96A3-70007AA9EF54}">
      <dgm:prSet/>
      <dgm:spPr/>
      <dgm:t>
        <a:bodyPr/>
        <a:lstStyle/>
        <a:p>
          <a:endParaRPr lang="zh-CN" altLang="en-US"/>
        </a:p>
      </dgm:t>
    </dgm:pt>
    <dgm:pt modelId="{5D5F8209-2DF4-FE4C-A01D-9E51F5544B86}">
      <dgm:prSet phldrT="[文本]"/>
      <dgm:spPr/>
      <dgm:t>
        <a:bodyPr/>
        <a:lstStyle/>
        <a:p>
          <a:r>
            <a:rPr lang="zh-CN" altLang="en-US" dirty="0"/>
            <a:t>建筑物剩余经济寿命等于土地剩余使用年限：为建筑物剩余经济寿命或土地剩余使用年限</a:t>
          </a:r>
        </a:p>
      </dgm:t>
    </dgm:pt>
    <dgm:pt modelId="{9FDA1D77-E119-734C-9EDD-FB47644B65B2}" type="parTrans" cxnId="{23E03234-2DEB-584B-B3DE-9DA43DBC1013}">
      <dgm:prSet/>
      <dgm:spPr/>
      <dgm:t>
        <a:bodyPr/>
        <a:lstStyle/>
        <a:p>
          <a:endParaRPr lang="zh-CN" altLang="en-US"/>
        </a:p>
      </dgm:t>
    </dgm:pt>
    <dgm:pt modelId="{4CCF0612-8D69-0D4F-91E1-499460AD26B6}" type="sibTrans" cxnId="{23E03234-2DEB-584B-B3DE-9DA43DBC1013}">
      <dgm:prSet/>
      <dgm:spPr/>
      <dgm:t>
        <a:bodyPr/>
        <a:lstStyle/>
        <a:p>
          <a:endParaRPr lang="zh-CN" altLang="en-US"/>
        </a:p>
      </dgm:t>
    </dgm:pt>
    <dgm:pt modelId="{6A9DFEC7-462D-5940-8000-619C6E9E84A0}">
      <dgm:prSet phldrT="[文本]"/>
      <dgm:spPr/>
      <dgm:t>
        <a:bodyPr/>
        <a:lstStyle/>
        <a:p>
          <a:r>
            <a:rPr lang="zh-CN" altLang="en-US" dirty="0"/>
            <a:t>建筑物剩余经济寿命短于土地剩余使用年限：为建筑物剩余经济寿命，加上到期剩余土地使用年限土地价值折现值</a:t>
          </a:r>
        </a:p>
      </dgm:t>
    </dgm:pt>
    <dgm:pt modelId="{04B56C4B-45C1-C54A-B52A-9B768AF09637}" type="parTrans" cxnId="{255D8AF8-BE82-5A4E-96A9-03A369A9EE0B}">
      <dgm:prSet/>
      <dgm:spPr/>
      <dgm:t>
        <a:bodyPr/>
        <a:lstStyle/>
        <a:p>
          <a:endParaRPr lang="zh-CN" altLang="en-US"/>
        </a:p>
      </dgm:t>
    </dgm:pt>
    <dgm:pt modelId="{5F6DDBE7-166B-0E41-A80B-220CB5CA987E}" type="sibTrans" cxnId="{255D8AF8-BE82-5A4E-96A9-03A369A9EE0B}">
      <dgm:prSet/>
      <dgm:spPr/>
      <dgm:t>
        <a:bodyPr/>
        <a:lstStyle/>
        <a:p>
          <a:endParaRPr lang="zh-CN" altLang="en-US"/>
        </a:p>
      </dgm:t>
    </dgm:pt>
    <dgm:pt modelId="{5E362C0B-0B77-D647-BC8D-A87AED657941}">
      <dgm:prSet phldrT="[文本]"/>
      <dgm:spPr/>
      <dgm:t>
        <a:bodyPr/>
        <a:lstStyle/>
        <a:p>
          <a:r>
            <a:rPr lang="zh-CN" altLang="en-US" dirty="0"/>
            <a:t>收益期应根据估价对象的土地剩余使用期限和建筑物剩余经济寿命进行测算</a:t>
          </a:r>
        </a:p>
      </dgm:t>
    </dgm:pt>
    <dgm:pt modelId="{90F13CB9-F97A-F247-8F4D-48D9DC36DDC0}" type="parTrans" cxnId="{B3CBAC84-80DE-9B48-8255-79F7CC0DF93C}">
      <dgm:prSet/>
      <dgm:spPr/>
      <dgm:t>
        <a:bodyPr/>
        <a:lstStyle/>
        <a:p>
          <a:endParaRPr lang="zh-CN" altLang="en-US"/>
        </a:p>
      </dgm:t>
    </dgm:pt>
    <dgm:pt modelId="{60430591-1F7B-B746-B2D6-DFBEF742E415}" type="sibTrans" cxnId="{B3CBAC84-80DE-9B48-8255-79F7CC0DF93C}">
      <dgm:prSet/>
      <dgm:spPr/>
      <dgm:t>
        <a:bodyPr/>
        <a:lstStyle/>
        <a:p>
          <a:endParaRPr lang="zh-CN" altLang="en-US"/>
        </a:p>
      </dgm:t>
    </dgm:pt>
    <dgm:pt modelId="{2CADDB67-4749-974C-9EF0-6491B73AEB45}">
      <dgm:prSet phldrT="[文本]"/>
      <dgm:spPr/>
      <dgm:t>
        <a:bodyPr/>
        <a:lstStyle/>
        <a:p>
          <a:r>
            <a:rPr lang="zh-CN" altLang="en-US" dirty="0"/>
            <a:t>建筑物的经济寿命由市场决定。</a:t>
          </a:r>
        </a:p>
      </dgm:t>
    </dgm:pt>
    <dgm:pt modelId="{091B3DD2-2AD3-BB49-84DE-F4614324A13C}" type="parTrans" cxnId="{95492B62-CF97-9C4B-8AD2-0A9A493B0A3D}">
      <dgm:prSet/>
      <dgm:spPr/>
      <dgm:t>
        <a:bodyPr/>
        <a:lstStyle/>
        <a:p>
          <a:endParaRPr lang="zh-CN" altLang="en-US"/>
        </a:p>
      </dgm:t>
    </dgm:pt>
    <dgm:pt modelId="{821E5161-423B-6249-9956-D1E2D1B08D10}" type="sibTrans" cxnId="{95492B62-CF97-9C4B-8AD2-0A9A493B0A3D}">
      <dgm:prSet/>
      <dgm:spPr/>
      <dgm:t>
        <a:bodyPr/>
        <a:lstStyle/>
        <a:p>
          <a:endParaRPr lang="zh-CN" altLang="en-US"/>
        </a:p>
      </dgm:t>
    </dgm:pt>
    <dgm:pt modelId="{BE654601-00F4-2A4F-862F-40A51E85CA69}">
      <dgm:prSet phldrT="[文本]"/>
      <dgm:spPr/>
      <dgm:t>
        <a:bodyPr/>
        <a:lstStyle/>
        <a:p>
          <a:r>
            <a:rPr lang="zh-CN" altLang="en-US" dirty="0"/>
            <a:t>建筑物剩余经济寿命长于土地剩余使用年限：为土地剩余使用年限，加上建筑物剩余价值折现值（有偿收回）</a:t>
          </a:r>
        </a:p>
      </dgm:t>
    </dgm:pt>
    <dgm:pt modelId="{BB8EE612-3ECE-D944-9AED-CE2542729F4D}" type="parTrans" cxnId="{92F11971-9A1E-604B-BDC5-D4637BD42AFE}">
      <dgm:prSet/>
      <dgm:spPr/>
      <dgm:t>
        <a:bodyPr/>
        <a:lstStyle/>
        <a:p>
          <a:endParaRPr lang="zh-CN" altLang="en-US"/>
        </a:p>
      </dgm:t>
    </dgm:pt>
    <dgm:pt modelId="{4EA6C3D0-0F80-294C-98AC-E7482C1BF201}" type="sibTrans" cxnId="{92F11971-9A1E-604B-BDC5-D4637BD42AFE}">
      <dgm:prSet/>
      <dgm:spPr/>
      <dgm:t>
        <a:bodyPr/>
        <a:lstStyle/>
        <a:p>
          <a:endParaRPr lang="zh-CN" altLang="en-US"/>
        </a:p>
      </dgm:t>
    </dgm:pt>
    <dgm:pt modelId="{3BFB925F-FD35-2247-9EF5-47110D210F24}">
      <dgm:prSet phldrT="[文本]"/>
      <dgm:spPr/>
      <dgm:t>
        <a:bodyPr/>
        <a:lstStyle/>
        <a:p>
          <a:r>
            <a:rPr lang="zh-CN" altLang="en-US" dirty="0"/>
            <a:t>建筑物剩余经济寿命长于土地剩余使用年限：为土地剩余使用年限（无偿收回）</a:t>
          </a:r>
        </a:p>
      </dgm:t>
    </dgm:pt>
    <dgm:pt modelId="{37A778D2-D07B-544F-BAAB-2D417F54BAC5}" type="parTrans" cxnId="{D40F0C6B-6257-014D-A413-2CC61641F59D}">
      <dgm:prSet/>
      <dgm:spPr/>
      <dgm:t>
        <a:bodyPr/>
        <a:lstStyle/>
        <a:p>
          <a:endParaRPr lang="zh-CN" altLang="en-US"/>
        </a:p>
      </dgm:t>
    </dgm:pt>
    <dgm:pt modelId="{62FF64CD-072D-DC47-A2DA-E5768EA994A0}" type="sibTrans" cxnId="{D40F0C6B-6257-014D-A413-2CC61641F59D}">
      <dgm:prSet/>
      <dgm:spPr/>
      <dgm:t>
        <a:bodyPr/>
        <a:lstStyle/>
        <a:p>
          <a:endParaRPr lang="zh-CN" altLang="en-US"/>
        </a:p>
      </dgm:t>
    </dgm:pt>
    <dgm:pt modelId="{CC223277-2576-3545-A8D1-E91F2DA54863}">
      <dgm:prSet/>
      <dgm:spPr/>
      <dgm:t>
        <a:bodyPr/>
        <a:lstStyle/>
        <a:p>
          <a:r>
            <a:rPr lang="zh-CN" altLang="en-US" dirty="0"/>
            <a:t>持有期</a:t>
          </a:r>
        </a:p>
      </dgm:t>
    </dgm:pt>
    <dgm:pt modelId="{0659F8E2-7228-8A4B-8405-1C3CBE4FC038}" type="parTrans" cxnId="{B90BCBD3-106F-184F-BFA5-1BDF62198C3A}">
      <dgm:prSet/>
      <dgm:spPr/>
      <dgm:t>
        <a:bodyPr/>
        <a:lstStyle/>
        <a:p>
          <a:endParaRPr lang="zh-CN" altLang="en-US"/>
        </a:p>
      </dgm:t>
    </dgm:pt>
    <dgm:pt modelId="{417980FD-C266-1C43-81F2-BE342EDB4322}" type="sibTrans" cxnId="{B90BCBD3-106F-184F-BFA5-1BDF62198C3A}">
      <dgm:prSet/>
      <dgm:spPr/>
      <dgm:t>
        <a:bodyPr/>
        <a:lstStyle/>
        <a:p>
          <a:endParaRPr lang="zh-CN" altLang="en-US"/>
        </a:p>
      </dgm:t>
    </dgm:pt>
    <dgm:pt modelId="{79A26396-0A7B-B944-B246-1C7DCE76D978}">
      <dgm:prSet/>
      <dgm:spPr/>
      <dgm:t>
        <a:bodyPr/>
        <a:lstStyle/>
        <a:p>
          <a:r>
            <a:rPr lang="zh-CN" altLang="en-US" dirty="0"/>
            <a:t>一般为</a:t>
          </a:r>
          <a:r>
            <a:rPr lang="en-US" altLang="zh-CN" dirty="0"/>
            <a:t>5</a:t>
          </a:r>
          <a:r>
            <a:rPr lang="zh-CN" altLang="en-US" dirty="0"/>
            <a:t>年，通常</a:t>
          </a:r>
          <a:r>
            <a:rPr lang="en-US" altLang="zh-CN" dirty="0"/>
            <a:t>5-10</a:t>
          </a:r>
          <a:r>
            <a:rPr lang="zh-CN" altLang="en-US" dirty="0"/>
            <a:t>年</a:t>
          </a:r>
        </a:p>
      </dgm:t>
    </dgm:pt>
    <dgm:pt modelId="{E1B981C7-EE39-3C43-95EC-A514E022E629}" type="parTrans" cxnId="{815D817F-EF2A-F244-AB33-3C7B8C113C0D}">
      <dgm:prSet/>
      <dgm:spPr/>
      <dgm:t>
        <a:bodyPr/>
        <a:lstStyle/>
        <a:p>
          <a:endParaRPr lang="zh-CN" altLang="en-US"/>
        </a:p>
      </dgm:t>
    </dgm:pt>
    <dgm:pt modelId="{7F8D331A-F905-1B40-B416-76C39EC7B014}" type="sibTrans" cxnId="{815D817F-EF2A-F244-AB33-3C7B8C113C0D}">
      <dgm:prSet/>
      <dgm:spPr/>
      <dgm:t>
        <a:bodyPr/>
        <a:lstStyle/>
        <a:p>
          <a:endParaRPr lang="zh-CN" altLang="en-US"/>
        </a:p>
      </dgm:t>
    </dgm:pt>
    <dgm:pt modelId="{ACE399CD-B1C5-7348-893D-B79C8750C431}" type="pres">
      <dgm:prSet presAssocID="{3F6D569D-3739-7D47-808F-466005B6DB36}" presName="Name0" presStyleCnt="0">
        <dgm:presLayoutVars>
          <dgm:dir/>
          <dgm:animLvl val="lvl"/>
          <dgm:resizeHandles val="exact"/>
        </dgm:presLayoutVars>
      </dgm:prSet>
      <dgm:spPr/>
    </dgm:pt>
    <dgm:pt modelId="{BCC4A346-24F4-6544-A655-1944A3504CC6}" type="pres">
      <dgm:prSet presAssocID="{0DF95D63-9856-0B4A-B9E5-D7AEEC5F8A9E}" presName="composite" presStyleCnt="0"/>
      <dgm:spPr/>
    </dgm:pt>
    <dgm:pt modelId="{69C9A5A2-7A12-7B47-9B47-F441449C2608}" type="pres">
      <dgm:prSet presAssocID="{0DF95D63-9856-0B4A-B9E5-D7AEEC5F8A9E}" presName="parTx" presStyleLbl="alignNode1" presStyleIdx="0" presStyleCnt="4">
        <dgm:presLayoutVars>
          <dgm:chMax val="0"/>
          <dgm:chPref val="0"/>
          <dgm:bulletEnabled val="1"/>
        </dgm:presLayoutVars>
      </dgm:prSet>
      <dgm:spPr/>
    </dgm:pt>
    <dgm:pt modelId="{84EB11DC-E6E6-C34C-83E4-5DE25A06F8FA}" type="pres">
      <dgm:prSet presAssocID="{0DF95D63-9856-0B4A-B9E5-D7AEEC5F8A9E}" presName="desTx" presStyleLbl="alignAccFollowNode1" presStyleIdx="0" presStyleCnt="4">
        <dgm:presLayoutVars>
          <dgm:bulletEnabled val="1"/>
        </dgm:presLayoutVars>
      </dgm:prSet>
      <dgm:spPr/>
    </dgm:pt>
    <dgm:pt modelId="{0BAAB6A1-0EDA-4F4F-867D-E000086AFEF3}" type="pres">
      <dgm:prSet presAssocID="{970C887C-07EC-AA4F-833C-3EACC011C0D9}" presName="space" presStyleCnt="0"/>
      <dgm:spPr/>
    </dgm:pt>
    <dgm:pt modelId="{43D7E140-74AF-B545-9C6F-C49939EC391A}" type="pres">
      <dgm:prSet presAssocID="{081734D2-43E8-0741-ACFF-5FCFF39F0EFA}" presName="composite" presStyleCnt="0"/>
      <dgm:spPr/>
    </dgm:pt>
    <dgm:pt modelId="{4A948829-AE52-894F-B6EB-339284CFF026}" type="pres">
      <dgm:prSet presAssocID="{081734D2-43E8-0741-ACFF-5FCFF39F0EFA}" presName="parTx" presStyleLbl="alignNode1" presStyleIdx="1" presStyleCnt="4">
        <dgm:presLayoutVars>
          <dgm:chMax val="0"/>
          <dgm:chPref val="0"/>
          <dgm:bulletEnabled val="1"/>
        </dgm:presLayoutVars>
      </dgm:prSet>
      <dgm:spPr/>
    </dgm:pt>
    <dgm:pt modelId="{BC3CB534-C7E8-724B-B39C-2E636AF4EAA6}" type="pres">
      <dgm:prSet presAssocID="{081734D2-43E8-0741-ACFF-5FCFF39F0EFA}" presName="desTx" presStyleLbl="alignAccFollowNode1" presStyleIdx="1" presStyleCnt="4">
        <dgm:presLayoutVars>
          <dgm:bulletEnabled val="1"/>
        </dgm:presLayoutVars>
      </dgm:prSet>
      <dgm:spPr/>
    </dgm:pt>
    <dgm:pt modelId="{C0F89A18-EFDE-8C44-9E86-1275A8B2750E}" type="pres">
      <dgm:prSet presAssocID="{46E86271-451A-F341-8E3B-A9CAD48F1513}" presName="space" presStyleCnt="0"/>
      <dgm:spPr/>
    </dgm:pt>
    <dgm:pt modelId="{47F511BA-6807-9149-89EB-C0CD2D601FA1}" type="pres">
      <dgm:prSet presAssocID="{0BF4F393-D333-5A41-AD5D-F8681AAAF46E}" presName="composite" presStyleCnt="0"/>
      <dgm:spPr/>
    </dgm:pt>
    <dgm:pt modelId="{C8ED3568-FDCF-3449-9A44-C164D5DEF35C}" type="pres">
      <dgm:prSet presAssocID="{0BF4F393-D333-5A41-AD5D-F8681AAAF46E}" presName="parTx" presStyleLbl="alignNode1" presStyleIdx="2" presStyleCnt="4">
        <dgm:presLayoutVars>
          <dgm:chMax val="0"/>
          <dgm:chPref val="0"/>
          <dgm:bulletEnabled val="1"/>
        </dgm:presLayoutVars>
      </dgm:prSet>
      <dgm:spPr/>
    </dgm:pt>
    <dgm:pt modelId="{91D9CB26-CA28-724C-A856-F68F1F038973}" type="pres">
      <dgm:prSet presAssocID="{0BF4F393-D333-5A41-AD5D-F8681AAAF46E}" presName="desTx" presStyleLbl="alignAccFollowNode1" presStyleIdx="2" presStyleCnt="4">
        <dgm:presLayoutVars>
          <dgm:bulletEnabled val="1"/>
        </dgm:presLayoutVars>
      </dgm:prSet>
      <dgm:spPr/>
    </dgm:pt>
    <dgm:pt modelId="{4A1F9DFB-D7DD-2B48-8E60-F7BD1D614E7E}" type="pres">
      <dgm:prSet presAssocID="{E8372EB0-0BCA-9446-8441-C149F927DAE0}" presName="space" presStyleCnt="0"/>
      <dgm:spPr/>
    </dgm:pt>
    <dgm:pt modelId="{D12DAEBB-DEAD-AD4E-BF82-B9D5A5C424C5}" type="pres">
      <dgm:prSet presAssocID="{CC223277-2576-3545-A8D1-E91F2DA54863}" presName="composite" presStyleCnt="0"/>
      <dgm:spPr/>
    </dgm:pt>
    <dgm:pt modelId="{DBA4C24E-104E-6541-BFC2-3E3780CC4F38}" type="pres">
      <dgm:prSet presAssocID="{CC223277-2576-3545-A8D1-E91F2DA54863}" presName="parTx" presStyleLbl="alignNode1" presStyleIdx="3" presStyleCnt="4">
        <dgm:presLayoutVars>
          <dgm:chMax val="0"/>
          <dgm:chPref val="0"/>
          <dgm:bulletEnabled val="1"/>
        </dgm:presLayoutVars>
      </dgm:prSet>
      <dgm:spPr/>
    </dgm:pt>
    <dgm:pt modelId="{5BFE5549-650E-4847-968A-FFACE9B6B5A2}" type="pres">
      <dgm:prSet presAssocID="{CC223277-2576-3545-A8D1-E91F2DA54863}" presName="desTx" presStyleLbl="alignAccFollowNode1" presStyleIdx="3" presStyleCnt="4">
        <dgm:presLayoutVars>
          <dgm:bulletEnabled val="1"/>
        </dgm:presLayoutVars>
      </dgm:prSet>
      <dgm:spPr/>
    </dgm:pt>
  </dgm:ptLst>
  <dgm:cxnLst>
    <dgm:cxn modelId="{E6D30812-6BB6-8944-BC85-0A3703CE695A}" type="presOf" srcId="{081734D2-43E8-0741-ACFF-5FCFF39F0EFA}" destId="{4A948829-AE52-894F-B6EB-339284CFF026}" srcOrd="0" destOrd="0" presId="urn:microsoft.com/office/officeart/2005/8/layout/hList1"/>
    <dgm:cxn modelId="{FF7DCF12-3253-654D-B7A4-E171CF478706}" type="presOf" srcId="{79A26396-0A7B-B944-B246-1C7DCE76D978}" destId="{5BFE5549-650E-4847-968A-FFACE9B6B5A2}" srcOrd="0" destOrd="0" presId="urn:microsoft.com/office/officeart/2005/8/layout/hList1"/>
    <dgm:cxn modelId="{50F48316-9182-7040-A93C-BFB79DAA90BD}" srcId="{081734D2-43E8-0741-ACFF-5FCFF39F0EFA}" destId="{56DAC8DD-8D0E-0246-B34C-73C286E4FAF7}" srcOrd="1" destOrd="0" parTransId="{929F875B-E4E6-0A45-9DA2-9142FE6E90F6}" sibTransId="{9E5A2A8A-028A-714D-96F9-048F70CC45D1}"/>
    <dgm:cxn modelId="{67903B1A-2B47-524B-8E60-1B2E958E8DDF}" srcId="{0DF95D63-9856-0B4A-B9E5-D7AEEC5F8A9E}" destId="{5C51D153-2820-8F46-8CE3-4E8504CDF497}" srcOrd="1" destOrd="0" parTransId="{9340F0B6-FEE5-E443-AC0B-531BA0523FFF}" sibTransId="{76BD8D47-D243-E64F-836E-888B61F7D28B}"/>
    <dgm:cxn modelId="{7E66BF1E-DAB6-EE4A-8864-FCD1727072CC}" type="presOf" srcId="{56DAC8DD-8D0E-0246-B34C-73C286E4FAF7}" destId="{BC3CB534-C7E8-724B-B39C-2E636AF4EAA6}" srcOrd="0" destOrd="1" presId="urn:microsoft.com/office/officeart/2005/8/layout/hList1"/>
    <dgm:cxn modelId="{E2E50428-454D-A740-8373-0A57DDE80C6A}" type="presOf" srcId="{C6130CCD-C2FC-4E4F-A3B0-1A7BAA3F12C0}" destId="{84EB11DC-E6E6-C34C-83E4-5DE25A06F8FA}" srcOrd="0" destOrd="0" presId="urn:microsoft.com/office/officeart/2005/8/layout/hList1"/>
    <dgm:cxn modelId="{23E03234-2DEB-584B-B3DE-9DA43DBC1013}" srcId="{0BF4F393-D333-5A41-AD5D-F8681AAAF46E}" destId="{5D5F8209-2DF4-FE4C-A01D-9E51F5544B86}" srcOrd="0" destOrd="0" parTransId="{9FDA1D77-E119-734C-9EDD-FB47644B65B2}" sibTransId="{4CCF0612-8D69-0D4F-91E1-499460AD26B6}"/>
    <dgm:cxn modelId="{A3D41837-D2BD-4144-8D38-26E61754BDA3}" type="presOf" srcId="{CC223277-2576-3545-A8D1-E91F2DA54863}" destId="{DBA4C24E-104E-6541-BFC2-3E3780CC4F38}" srcOrd="0" destOrd="0" presId="urn:microsoft.com/office/officeart/2005/8/layout/hList1"/>
    <dgm:cxn modelId="{87329C38-D1D8-6A4C-B476-4E1118DCF89A}" type="presOf" srcId="{BE654601-00F4-2A4F-862F-40A51E85CA69}" destId="{91D9CB26-CA28-724C-A856-F68F1F038973}" srcOrd="0" destOrd="2" presId="urn:microsoft.com/office/officeart/2005/8/layout/hList1"/>
    <dgm:cxn modelId="{7563A538-5897-5E49-BC97-8788D9FE0B8C}" type="presOf" srcId="{5E362C0B-0B77-D647-BC8D-A87AED657941}" destId="{84EB11DC-E6E6-C34C-83E4-5DE25A06F8FA}" srcOrd="0" destOrd="2" presId="urn:microsoft.com/office/officeart/2005/8/layout/hList1"/>
    <dgm:cxn modelId="{4796F739-184E-CA48-B36D-A46A63D7252D}" type="presOf" srcId="{5C51D153-2820-8F46-8CE3-4E8504CDF497}" destId="{84EB11DC-E6E6-C34C-83E4-5DE25A06F8FA}" srcOrd="0" destOrd="1" presId="urn:microsoft.com/office/officeart/2005/8/layout/hList1"/>
    <dgm:cxn modelId="{95492B62-CF97-9C4B-8AD2-0A9A493B0A3D}" srcId="{081734D2-43E8-0741-ACFF-5FCFF39F0EFA}" destId="{2CADDB67-4749-974C-9EF0-6491B73AEB45}" srcOrd="2" destOrd="0" parTransId="{091B3DD2-2AD3-BB49-84DE-F4614324A13C}" sibTransId="{821E5161-423B-6249-9956-D1E2D1B08D10}"/>
    <dgm:cxn modelId="{D40F0C6B-6257-014D-A413-2CC61641F59D}" srcId="{0BF4F393-D333-5A41-AD5D-F8681AAAF46E}" destId="{3BFB925F-FD35-2247-9EF5-47110D210F24}" srcOrd="3" destOrd="0" parTransId="{37A778D2-D07B-544F-BAAB-2D417F54BAC5}" sibTransId="{62FF64CD-072D-DC47-A2DA-E5768EA994A0}"/>
    <dgm:cxn modelId="{8B230470-FE91-DB4E-A978-F71912EA7AE5}" type="presOf" srcId="{3BFB925F-FD35-2247-9EF5-47110D210F24}" destId="{91D9CB26-CA28-724C-A856-F68F1F038973}" srcOrd="0" destOrd="3" presId="urn:microsoft.com/office/officeart/2005/8/layout/hList1"/>
    <dgm:cxn modelId="{92F11971-9A1E-604B-BDC5-D4637BD42AFE}" srcId="{0BF4F393-D333-5A41-AD5D-F8681AAAF46E}" destId="{BE654601-00F4-2A4F-862F-40A51E85CA69}" srcOrd="2" destOrd="0" parTransId="{BB8EE612-3ECE-D944-9AED-CE2542729F4D}" sibTransId="{4EA6C3D0-0F80-294C-98AC-E7482C1BF201}"/>
    <dgm:cxn modelId="{29AD3176-8E21-A544-952A-90E7728C4FDD}" type="presOf" srcId="{5D5F8209-2DF4-FE4C-A01D-9E51F5544B86}" destId="{91D9CB26-CA28-724C-A856-F68F1F038973}" srcOrd="0" destOrd="0" presId="urn:microsoft.com/office/officeart/2005/8/layout/hList1"/>
    <dgm:cxn modelId="{EB2F8F7A-01F4-1444-A087-B59307A0F741}" srcId="{3F6D569D-3739-7D47-808F-466005B6DB36}" destId="{0DF95D63-9856-0B4A-B9E5-D7AEEC5F8A9E}" srcOrd="0" destOrd="0" parTransId="{5CDA12BC-F918-5C4E-9C1B-86EA403DCA40}" sibTransId="{970C887C-07EC-AA4F-833C-3EACC011C0D9}"/>
    <dgm:cxn modelId="{815D817F-EF2A-F244-AB33-3C7B8C113C0D}" srcId="{CC223277-2576-3545-A8D1-E91F2DA54863}" destId="{79A26396-0A7B-B944-B246-1C7DCE76D978}" srcOrd="0" destOrd="0" parTransId="{E1B981C7-EE39-3C43-95EC-A514E022E629}" sibTransId="{7F8D331A-F905-1B40-B416-76C39EC7B014}"/>
    <dgm:cxn modelId="{B3CBAC84-80DE-9B48-8255-79F7CC0DF93C}" srcId="{0DF95D63-9856-0B4A-B9E5-D7AEEC5F8A9E}" destId="{5E362C0B-0B77-D647-BC8D-A87AED657941}" srcOrd="2" destOrd="0" parTransId="{90F13CB9-F97A-F247-8F4D-48D9DC36DDC0}" sibTransId="{60430591-1F7B-B746-B2D6-DFBEF742E415}"/>
    <dgm:cxn modelId="{460CF79C-682D-3E4D-B2B3-1DC9FEEC46A4}" type="presOf" srcId="{0BF4F393-D333-5A41-AD5D-F8681AAAF46E}" destId="{C8ED3568-FDCF-3449-9A44-C164D5DEF35C}" srcOrd="0" destOrd="0" presId="urn:microsoft.com/office/officeart/2005/8/layout/hList1"/>
    <dgm:cxn modelId="{CCC54FAF-6582-5440-BE0B-F3269BCCD479}" srcId="{081734D2-43E8-0741-ACFF-5FCFF39F0EFA}" destId="{9CDAC8A2-760B-A84B-B78D-353FDB4AD520}" srcOrd="0" destOrd="0" parTransId="{1C7A9D31-69A3-6C4E-A436-66BA9576C65B}" sibTransId="{D5308442-7219-6646-8669-2475ACAB4343}"/>
    <dgm:cxn modelId="{AB69F0B8-B27C-264A-AF75-50FEC25F2BFE}" srcId="{3F6D569D-3739-7D47-808F-466005B6DB36}" destId="{081734D2-43E8-0741-ACFF-5FCFF39F0EFA}" srcOrd="1" destOrd="0" parTransId="{077B1CA4-4D40-7E43-B2ED-FCACBCBA7BB1}" sibTransId="{46E86271-451A-F341-8E3B-A9CAD48F1513}"/>
    <dgm:cxn modelId="{F371F7BA-189E-E544-A13B-D26E600338C1}" type="presOf" srcId="{0DF95D63-9856-0B4A-B9E5-D7AEEC5F8A9E}" destId="{69C9A5A2-7A12-7B47-9B47-F441449C2608}" srcOrd="0" destOrd="0" presId="urn:microsoft.com/office/officeart/2005/8/layout/hList1"/>
    <dgm:cxn modelId="{57736EC9-9C7C-6A41-97F6-C29661A7F1D6}" type="presOf" srcId="{3F6D569D-3739-7D47-808F-466005B6DB36}" destId="{ACE399CD-B1C5-7348-893D-B79C8750C431}" srcOrd="0" destOrd="0" presId="urn:microsoft.com/office/officeart/2005/8/layout/hList1"/>
    <dgm:cxn modelId="{6AFD1FCB-5A7B-954D-BADD-C915996FBD47}" srcId="{0DF95D63-9856-0B4A-B9E5-D7AEEC5F8A9E}" destId="{C6130CCD-C2FC-4E4F-A3B0-1A7BAA3F12C0}" srcOrd="0" destOrd="0" parTransId="{EE67F070-1C8E-A943-AC55-58B9BB7E0A7C}" sibTransId="{566E5654-153B-7E41-9F7C-ABDD2E47AED6}"/>
    <dgm:cxn modelId="{B90BCBD3-106F-184F-BFA5-1BDF62198C3A}" srcId="{3F6D569D-3739-7D47-808F-466005B6DB36}" destId="{CC223277-2576-3545-A8D1-E91F2DA54863}" srcOrd="3" destOrd="0" parTransId="{0659F8E2-7228-8A4B-8405-1C3CBE4FC038}" sibTransId="{417980FD-C266-1C43-81F2-BE342EDB4322}"/>
    <dgm:cxn modelId="{0CEAE6D4-1DE1-D547-A23C-678F1F2B1B34}" type="presOf" srcId="{9CDAC8A2-760B-A84B-B78D-353FDB4AD520}" destId="{BC3CB534-C7E8-724B-B39C-2E636AF4EAA6}" srcOrd="0" destOrd="0" presId="urn:microsoft.com/office/officeart/2005/8/layout/hList1"/>
    <dgm:cxn modelId="{4CBADBDB-27FB-3C4F-A1D5-C889196435A7}" type="presOf" srcId="{2CADDB67-4749-974C-9EF0-6491B73AEB45}" destId="{BC3CB534-C7E8-724B-B39C-2E636AF4EAA6}" srcOrd="0" destOrd="2" presId="urn:microsoft.com/office/officeart/2005/8/layout/hList1"/>
    <dgm:cxn modelId="{3C82E0E1-C366-B942-96A3-70007AA9EF54}" srcId="{3F6D569D-3739-7D47-808F-466005B6DB36}" destId="{0BF4F393-D333-5A41-AD5D-F8681AAAF46E}" srcOrd="2" destOrd="0" parTransId="{601CA870-9F41-A546-8BBE-F76A91060724}" sibTransId="{E8372EB0-0BCA-9446-8441-C149F927DAE0}"/>
    <dgm:cxn modelId="{B5A489EC-3F6B-5049-8861-747A95ECB576}" type="presOf" srcId="{6A9DFEC7-462D-5940-8000-619C6E9E84A0}" destId="{91D9CB26-CA28-724C-A856-F68F1F038973}" srcOrd="0" destOrd="1" presId="urn:microsoft.com/office/officeart/2005/8/layout/hList1"/>
    <dgm:cxn modelId="{255D8AF8-BE82-5A4E-96A9-03A369A9EE0B}" srcId="{0BF4F393-D333-5A41-AD5D-F8681AAAF46E}" destId="{6A9DFEC7-462D-5940-8000-619C6E9E84A0}" srcOrd="1" destOrd="0" parTransId="{04B56C4B-45C1-C54A-B52A-9B768AF09637}" sibTransId="{5F6DDBE7-166B-0E41-A80B-220CB5CA987E}"/>
    <dgm:cxn modelId="{931BBF36-2FAC-2B4F-AF95-A82F2CC09B42}" type="presParOf" srcId="{ACE399CD-B1C5-7348-893D-B79C8750C431}" destId="{BCC4A346-24F4-6544-A655-1944A3504CC6}" srcOrd="0" destOrd="0" presId="urn:microsoft.com/office/officeart/2005/8/layout/hList1"/>
    <dgm:cxn modelId="{ED404929-AB9B-034C-80ED-53DFF483F2B5}" type="presParOf" srcId="{BCC4A346-24F4-6544-A655-1944A3504CC6}" destId="{69C9A5A2-7A12-7B47-9B47-F441449C2608}" srcOrd="0" destOrd="0" presId="urn:microsoft.com/office/officeart/2005/8/layout/hList1"/>
    <dgm:cxn modelId="{0EBAB384-27D6-E048-89AE-9C260C418AD7}" type="presParOf" srcId="{BCC4A346-24F4-6544-A655-1944A3504CC6}" destId="{84EB11DC-E6E6-C34C-83E4-5DE25A06F8FA}" srcOrd="1" destOrd="0" presId="urn:microsoft.com/office/officeart/2005/8/layout/hList1"/>
    <dgm:cxn modelId="{09017B16-4071-4940-908A-34A7386EDC13}" type="presParOf" srcId="{ACE399CD-B1C5-7348-893D-B79C8750C431}" destId="{0BAAB6A1-0EDA-4F4F-867D-E000086AFEF3}" srcOrd="1" destOrd="0" presId="urn:microsoft.com/office/officeart/2005/8/layout/hList1"/>
    <dgm:cxn modelId="{E6055441-27ED-9F4F-9CFE-260B7E7B5144}" type="presParOf" srcId="{ACE399CD-B1C5-7348-893D-B79C8750C431}" destId="{43D7E140-74AF-B545-9C6F-C49939EC391A}" srcOrd="2" destOrd="0" presId="urn:microsoft.com/office/officeart/2005/8/layout/hList1"/>
    <dgm:cxn modelId="{0B7F266E-0398-944F-A36B-0C9232D7645C}" type="presParOf" srcId="{43D7E140-74AF-B545-9C6F-C49939EC391A}" destId="{4A948829-AE52-894F-B6EB-339284CFF026}" srcOrd="0" destOrd="0" presId="urn:microsoft.com/office/officeart/2005/8/layout/hList1"/>
    <dgm:cxn modelId="{B24D58E0-BD97-604D-8064-F22714869285}" type="presParOf" srcId="{43D7E140-74AF-B545-9C6F-C49939EC391A}" destId="{BC3CB534-C7E8-724B-B39C-2E636AF4EAA6}" srcOrd="1" destOrd="0" presId="urn:microsoft.com/office/officeart/2005/8/layout/hList1"/>
    <dgm:cxn modelId="{7B3A2657-F503-0F41-BCDE-9C183A30B4C6}" type="presParOf" srcId="{ACE399CD-B1C5-7348-893D-B79C8750C431}" destId="{C0F89A18-EFDE-8C44-9E86-1275A8B2750E}" srcOrd="3" destOrd="0" presId="urn:microsoft.com/office/officeart/2005/8/layout/hList1"/>
    <dgm:cxn modelId="{8310B25C-4783-694A-88F1-0216D3B2036C}" type="presParOf" srcId="{ACE399CD-B1C5-7348-893D-B79C8750C431}" destId="{47F511BA-6807-9149-89EB-C0CD2D601FA1}" srcOrd="4" destOrd="0" presId="urn:microsoft.com/office/officeart/2005/8/layout/hList1"/>
    <dgm:cxn modelId="{D7B4CDB4-82BF-4D4F-B293-2F989667127C}" type="presParOf" srcId="{47F511BA-6807-9149-89EB-C0CD2D601FA1}" destId="{C8ED3568-FDCF-3449-9A44-C164D5DEF35C}" srcOrd="0" destOrd="0" presId="urn:microsoft.com/office/officeart/2005/8/layout/hList1"/>
    <dgm:cxn modelId="{21289A69-5C3F-5D4B-8907-3FCF58474DA6}" type="presParOf" srcId="{47F511BA-6807-9149-89EB-C0CD2D601FA1}" destId="{91D9CB26-CA28-724C-A856-F68F1F038973}" srcOrd="1" destOrd="0" presId="urn:microsoft.com/office/officeart/2005/8/layout/hList1"/>
    <dgm:cxn modelId="{94B6E46A-C08E-B34D-BBE9-BA49B0A1A78E}" type="presParOf" srcId="{ACE399CD-B1C5-7348-893D-B79C8750C431}" destId="{4A1F9DFB-D7DD-2B48-8E60-F7BD1D614E7E}" srcOrd="5" destOrd="0" presId="urn:microsoft.com/office/officeart/2005/8/layout/hList1"/>
    <dgm:cxn modelId="{28287AD9-9C63-8840-ADA6-718E7906AEDF}" type="presParOf" srcId="{ACE399CD-B1C5-7348-893D-B79C8750C431}" destId="{D12DAEBB-DEAD-AD4E-BF82-B9D5A5C424C5}" srcOrd="6" destOrd="0" presId="urn:microsoft.com/office/officeart/2005/8/layout/hList1"/>
    <dgm:cxn modelId="{0A13A384-768B-FC43-B4B1-F5CC4D1C238F}" type="presParOf" srcId="{D12DAEBB-DEAD-AD4E-BF82-B9D5A5C424C5}" destId="{DBA4C24E-104E-6541-BFC2-3E3780CC4F38}" srcOrd="0" destOrd="0" presId="urn:microsoft.com/office/officeart/2005/8/layout/hList1"/>
    <dgm:cxn modelId="{7EB5322D-FE87-F544-97F8-4758FC3E0606}" type="presParOf" srcId="{D12DAEBB-DEAD-AD4E-BF82-B9D5A5C424C5}" destId="{5BFE5549-650E-4847-968A-FFACE9B6B5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7E60D2E-BA67-A948-A0C0-479757C9AE6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3E006945-8CFB-E74A-8969-A96A2BFF0116}">
      <dgm:prSet phldrT="[文本]"/>
      <dgm:spPr/>
      <dgm:t>
        <a:bodyPr/>
        <a:lstStyle/>
        <a:p>
          <a:r>
            <a:rPr lang="zh-CN" altLang="en-US" dirty="0"/>
            <a:t>地租理论</a:t>
          </a:r>
        </a:p>
      </dgm:t>
    </dgm:pt>
    <dgm:pt modelId="{3CCB6414-4BE1-EE4E-9C88-19C7E3FB1098}" type="parTrans" cxnId="{E0CC5BFE-1CA7-FE47-A921-4083E47EBFB8}">
      <dgm:prSet/>
      <dgm:spPr/>
      <dgm:t>
        <a:bodyPr/>
        <a:lstStyle/>
        <a:p>
          <a:endParaRPr lang="zh-CN" altLang="en-US"/>
        </a:p>
      </dgm:t>
    </dgm:pt>
    <dgm:pt modelId="{521B5306-D787-9944-9A71-6A988B9FE145}" type="sibTrans" cxnId="{E0CC5BFE-1CA7-FE47-A921-4083E47EBFB8}">
      <dgm:prSet/>
      <dgm:spPr/>
      <dgm:t>
        <a:bodyPr/>
        <a:lstStyle/>
        <a:p>
          <a:endParaRPr lang="zh-CN" altLang="en-US"/>
        </a:p>
      </dgm:t>
    </dgm:pt>
    <dgm:pt modelId="{4EA5A3AB-8503-B74D-B7C7-9D8602274396}">
      <dgm:prSet phldrT="[文本]"/>
      <dgm:spPr/>
      <dgm:t>
        <a:bodyPr/>
        <a:lstStyle/>
        <a:p>
          <a:r>
            <a:rPr lang="zh-CN" altLang="en-US" dirty="0"/>
            <a:t>净收益测算的基本原理</a:t>
          </a:r>
        </a:p>
      </dgm:t>
    </dgm:pt>
    <dgm:pt modelId="{15AA9BD6-3508-F74B-8594-E730F66ADC54}" type="parTrans" cxnId="{E15A68AA-31DA-3448-BB51-4C104BEB803A}">
      <dgm:prSet/>
      <dgm:spPr/>
      <dgm:t>
        <a:bodyPr/>
        <a:lstStyle/>
        <a:p>
          <a:endParaRPr lang="zh-CN" altLang="en-US"/>
        </a:p>
      </dgm:t>
    </dgm:pt>
    <dgm:pt modelId="{EF22D48F-A8C7-C04B-A10E-088CEA1C53B6}" type="sibTrans" cxnId="{E15A68AA-31DA-3448-BB51-4C104BEB803A}">
      <dgm:prSet/>
      <dgm:spPr/>
      <dgm:t>
        <a:bodyPr/>
        <a:lstStyle/>
        <a:p>
          <a:endParaRPr lang="zh-CN" altLang="en-US"/>
        </a:p>
      </dgm:t>
    </dgm:pt>
    <dgm:pt modelId="{448C6849-7071-2449-87EE-E4E3F02FB1FA}">
      <dgm:prSet phldrT="[文本]"/>
      <dgm:spPr/>
      <dgm:t>
        <a:bodyPr/>
        <a:lstStyle/>
        <a:p>
          <a:r>
            <a:rPr lang="zh-CN" altLang="en-US" dirty="0"/>
            <a:t>不同收益类型房地产净收益的测算</a:t>
          </a:r>
        </a:p>
      </dgm:t>
    </dgm:pt>
    <dgm:pt modelId="{EADA764F-F45F-7149-BA1C-E15E972226EA}" type="parTrans" cxnId="{9D1BBBBC-A840-E143-B770-2FF1E440E438}">
      <dgm:prSet/>
      <dgm:spPr/>
      <dgm:t>
        <a:bodyPr/>
        <a:lstStyle/>
        <a:p>
          <a:endParaRPr lang="zh-CN" altLang="en-US"/>
        </a:p>
      </dgm:t>
    </dgm:pt>
    <dgm:pt modelId="{D6873568-D4B4-BF4E-8F5A-51D9F20FBA51}" type="sibTrans" cxnId="{9D1BBBBC-A840-E143-B770-2FF1E440E438}">
      <dgm:prSet/>
      <dgm:spPr/>
      <dgm:t>
        <a:bodyPr/>
        <a:lstStyle/>
        <a:p>
          <a:endParaRPr lang="zh-CN" altLang="en-US"/>
        </a:p>
      </dgm:t>
    </dgm:pt>
    <dgm:pt modelId="{FE0C9399-6CDB-EE4A-87AF-4298C6B637E2}">
      <dgm:prSet/>
      <dgm:spPr/>
      <dgm:t>
        <a:bodyPr/>
        <a:lstStyle/>
        <a:p>
          <a:r>
            <a:rPr lang="zh-CN" altLang="en-US" dirty="0"/>
            <a:t>净收益测算应注意的问题</a:t>
          </a:r>
        </a:p>
      </dgm:t>
    </dgm:pt>
    <dgm:pt modelId="{AE7F653A-FA0A-654F-B451-802B25CF98D4}" type="parTrans" cxnId="{0C44D7F3-904D-5949-812E-EF4171A3064C}">
      <dgm:prSet/>
      <dgm:spPr/>
      <dgm:t>
        <a:bodyPr/>
        <a:lstStyle/>
        <a:p>
          <a:endParaRPr lang="zh-CN" altLang="en-US"/>
        </a:p>
      </dgm:t>
    </dgm:pt>
    <dgm:pt modelId="{DCBF20F4-2352-DA4A-8190-718996BAFC68}" type="sibTrans" cxnId="{0C44D7F3-904D-5949-812E-EF4171A3064C}">
      <dgm:prSet/>
      <dgm:spPr/>
      <dgm:t>
        <a:bodyPr/>
        <a:lstStyle/>
        <a:p>
          <a:endParaRPr lang="zh-CN" altLang="en-US"/>
        </a:p>
      </dgm:t>
    </dgm:pt>
    <dgm:pt modelId="{85AE2BF6-1553-1C41-96F8-48A668C22468}">
      <dgm:prSet/>
      <dgm:spPr/>
      <dgm:t>
        <a:bodyPr/>
        <a:lstStyle/>
        <a:p>
          <a:r>
            <a:rPr lang="zh-CN" altLang="en-US" dirty="0"/>
            <a:t>净收益流模式的确定</a:t>
          </a:r>
        </a:p>
      </dgm:t>
    </dgm:pt>
    <dgm:pt modelId="{790E219C-50E6-A74B-B0A4-B399608E34F4}" type="parTrans" cxnId="{CA13F8FD-1937-0F46-B1D5-F7131E11E0B4}">
      <dgm:prSet/>
      <dgm:spPr/>
      <dgm:t>
        <a:bodyPr/>
        <a:lstStyle/>
        <a:p>
          <a:endParaRPr lang="zh-CN" altLang="en-US"/>
        </a:p>
      </dgm:t>
    </dgm:pt>
    <dgm:pt modelId="{C8120C29-6806-FC4F-85B1-FAD1E9195830}" type="sibTrans" cxnId="{CA13F8FD-1937-0F46-B1D5-F7131E11E0B4}">
      <dgm:prSet/>
      <dgm:spPr/>
      <dgm:t>
        <a:bodyPr/>
        <a:lstStyle/>
        <a:p>
          <a:endParaRPr lang="zh-CN" altLang="en-US"/>
        </a:p>
      </dgm:t>
    </dgm:pt>
    <dgm:pt modelId="{DA963398-FD28-1047-8366-6F9B863435DE}" type="pres">
      <dgm:prSet presAssocID="{B7E60D2E-BA67-A948-A0C0-479757C9AE61}" presName="linear" presStyleCnt="0">
        <dgm:presLayoutVars>
          <dgm:dir/>
          <dgm:animLvl val="lvl"/>
          <dgm:resizeHandles val="exact"/>
        </dgm:presLayoutVars>
      </dgm:prSet>
      <dgm:spPr/>
    </dgm:pt>
    <dgm:pt modelId="{3B1351D7-B3C1-2C4B-8FCF-DD8BBBC275EF}" type="pres">
      <dgm:prSet presAssocID="{3E006945-8CFB-E74A-8969-A96A2BFF0116}" presName="parentLin" presStyleCnt="0"/>
      <dgm:spPr/>
    </dgm:pt>
    <dgm:pt modelId="{6E29B2AF-CA6C-0744-B598-313484FA6A10}" type="pres">
      <dgm:prSet presAssocID="{3E006945-8CFB-E74A-8969-A96A2BFF0116}" presName="parentLeftMargin" presStyleLbl="node1" presStyleIdx="0" presStyleCnt="5"/>
      <dgm:spPr/>
    </dgm:pt>
    <dgm:pt modelId="{471C6A86-E452-6741-8F64-6ED7A9B0FD65}" type="pres">
      <dgm:prSet presAssocID="{3E006945-8CFB-E74A-8969-A96A2BFF0116}" presName="parentText" presStyleLbl="node1" presStyleIdx="0" presStyleCnt="5">
        <dgm:presLayoutVars>
          <dgm:chMax val="0"/>
          <dgm:bulletEnabled val="1"/>
        </dgm:presLayoutVars>
      </dgm:prSet>
      <dgm:spPr/>
    </dgm:pt>
    <dgm:pt modelId="{E3C01CC6-D8CF-7C48-BCF9-EEB2D3EA5077}" type="pres">
      <dgm:prSet presAssocID="{3E006945-8CFB-E74A-8969-A96A2BFF0116}" presName="negativeSpace" presStyleCnt="0"/>
      <dgm:spPr/>
    </dgm:pt>
    <dgm:pt modelId="{2F0F0001-8284-D941-B6EC-4789477D0E31}" type="pres">
      <dgm:prSet presAssocID="{3E006945-8CFB-E74A-8969-A96A2BFF0116}" presName="childText" presStyleLbl="conFgAcc1" presStyleIdx="0" presStyleCnt="5">
        <dgm:presLayoutVars>
          <dgm:bulletEnabled val="1"/>
        </dgm:presLayoutVars>
      </dgm:prSet>
      <dgm:spPr/>
    </dgm:pt>
    <dgm:pt modelId="{727EC664-F360-B049-8BA4-973C7DEEE8AF}" type="pres">
      <dgm:prSet presAssocID="{521B5306-D787-9944-9A71-6A988B9FE145}" presName="spaceBetweenRectangles" presStyleCnt="0"/>
      <dgm:spPr/>
    </dgm:pt>
    <dgm:pt modelId="{05814B03-F648-8748-A538-66933E2A7DB0}" type="pres">
      <dgm:prSet presAssocID="{4EA5A3AB-8503-B74D-B7C7-9D8602274396}" presName="parentLin" presStyleCnt="0"/>
      <dgm:spPr/>
    </dgm:pt>
    <dgm:pt modelId="{0EF28B1F-4EF3-5D49-9C84-7B8EAA46EEB3}" type="pres">
      <dgm:prSet presAssocID="{4EA5A3AB-8503-B74D-B7C7-9D8602274396}" presName="parentLeftMargin" presStyleLbl="node1" presStyleIdx="0" presStyleCnt="5"/>
      <dgm:spPr/>
    </dgm:pt>
    <dgm:pt modelId="{0B2306C9-1134-D642-B3E4-46469C3DD994}" type="pres">
      <dgm:prSet presAssocID="{4EA5A3AB-8503-B74D-B7C7-9D8602274396}" presName="parentText" presStyleLbl="node1" presStyleIdx="1" presStyleCnt="5">
        <dgm:presLayoutVars>
          <dgm:chMax val="0"/>
          <dgm:bulletEnabled val="1"/>
        </dgm:presLayoutVars>
      </dgm:prSet>
      <dgm:spPr/>
    </dgm:pt>
    <dgm:pt modelId="{3CE1F8D0-1A28-784B-BC68-AC879C7D8A0D}" type="pres">
      <dgm:prSet presAssocID="{4EA5A3AB-8503-B74D-B7C7-9D8602274396}" presName="negativeSpace" presStyleCnt="0"/>
      <dgm:spPr/>
    </dgm:pt>
    <dgm:pt modelId="{E6526FE6-B4CF-4E41-AD54-F3E65FE8DCA5}" type="pres">
      <dgm:prSet presAssocID="{4EA5A3AB-8503-B74D-B7C7-9D8602274396}" presName="childText" presStyleLbl="conFgAcc1" presStyleIdx="1" presStyleCnt="5">
        <dgm:presLayoutVars>
          <dgm:bulletEnabled val="1"/>
        </dgm:presLayoutVars>
      </dgm:prSet>
      <dgm:spPr/>
    </dgm:pt>
    <dgm:pt modelId="{45FB84B3-50EA-5B4A-8610-38BDE06F77C4}" type="pres">
      <dgm:prSet presAssocID="{EF22D48F-A8C7-C04B-A10E-088CEA1C53B6}" presName="spaceBetweenRectangles" presStyleCnt="0"/>
      <dgm:spPr/>
    </dgm:pt>
    <dgm:pt modelId="{B0FBDB4F-39F7-9B41-B09F-7C22027875B6}" type="pres">
      <dgm:prSet presAssocID="{448C6849-7071-2449-87EE-E4E3F02FB1FA}" presName="parentLin" presStyleCnt="0"/>
      <dgm:spPr/>
    </dgm:pt>
    <dgm:pt modelId="{FFA11BB7-17B1-BA44-B994-FE5E6E362960}" type="pres">
      <dgm:prSet presAssocID="{448C6849-7071-2449-87EE-E4E3F02FB1FA}" presName="parentLeftMargin" presStyleLbl="node1" presStyleIdx="1" presStyleCnt="5"/>
      <dgm:spPr/>
    </dgm:pt>
    <dgm:pt modelId="{219C4FB7-3F2F-C048-8F09-6545E8BB1F45}" type="pres">
      <dgm:prSet presAssocID="{448C6849-7071-2449-87EE-E4E3F02FB1FA}" presName="parentText" presStyleLbl="node1" presStyleIdx="2" presStyleCnt="5">
        <dgm:presLayoutVars>
          <dgm:chMax val="0"/>
          <dgm:bulletEnabled val="1"/>
        </dgm:presLayoutVars>
      </dgm:prSet>
      <dgm:spPr/>
    </dgm:pt>
    <dgm:pt modelId="{453D6BFD-0917-2146-B2CE-BAF2670C5BEB}" type="pres">
      <dgm:prSet presAssocID="{448C6849-7071-2449-87EE-E4E3F02FB1FA}" presName="negativeSpace" presStyleCnt="0"/>
      <dgm:spPr/>
    </dgm:pt>
    <dgm:pt modelId="{DD7D8947-AE44-C445-949C-ED16A9B9B690}" type="pres">
      <dgm:prSet presAssocID="{448C6849-7071-2449-87EE-E4E3F02FB1FA}" presName="childText" presStyleLbl="conFgAcc1" presStyleIdx="2" presStyleCnt="5">
        <dgm:presLayoutVars>
          <dgm:bulletEnabled val="1"/>
        </dgm:presLayoutVars>
      </dgm:prSet>
      <dgm:spPr/>
    </dgm:pt>
    <dgm:pt modelId="{1FBEA3B1-F458-3041-BD0C-B7E20FC6B8B5}" type="pres">
      <dgm:prSet presAssocID="{D6873568-D4B4-BF4E-8F5A-51D9F20FBA51}" presName="spaceBetweenRectangles" presStyleCnt="0"/>
      <dgm:spPr/>
    </dgm:pt>
    <dgm:pt modelId="{135D0AE6-A587-7145-8BC1-F22EEDC3D0F8}" type="pres">
      <dgm:prSet presAssocID="{FE0C9399-6CDB-EE4A-87AF-4298C6B637E2}" presName="parentLin" presStyleCnt="0"/>
      <dgm:spPr/>
    </dgm:pt>
    <dgm:pt modelId="{A23EB400-E97C-394C-A8AE-78A6E1C4A6C7}" type="pres">
      <dgm:prSet presAssocID="{FE0C9399-6CDB-EE4A-87AF-4298C6B637E2}" presName="parentLeftMargin" presStyleLbl="node1" presStyleIdx="2" presStyleCnt="5"/>
      <dgm:spPr/>
    </dgm:pt>
    <dgm:pt modelId="{2E97E70E-6CAF-2045-AE0B-F1598FE76495}" type="pres">
      <dgm:prSet presAssocID="{FE0C9399-6CDB-EE4A-87AF-4298C6B637E2}" presName="parentText" presStyleLbl="node1" presStyleIdx="3" presStyleCnt="5">
        <dgm:presLayoutVars>
          <dgm:chMax val="0"/>
          <dgm:bulletEnabled val="1"/>
        </dgm:presLayoutVars>
      </dgm:prSet>
      <dgm:spPr/>
    </dgm:pt>
    <dgm:pt modelId="{AF528ADA-79C9-AE48-9B75-F80254B6EC1F}" type="pres">
      <dgm:prSet presAssocID="{FE0C9399-6CDB-EE4A-87AF-4298C6B637E2}" presName="negativeSpace" presStyleCnt="0"/>
      <dgm:spPr/>
    </dgm:pt>
    <dgm:pt modelId="{0914E712-AF1C-2E4B-9805-C07554D6D4BA}" type="pres">
      <dgm:prSet presAssocID="{FE0C9399-6CDB-EE4A-87AF-4298C6B637E2}" presName="childText" presStyleLbl="conFgAcc1" presStyleIdx="3" presStyleCnt="5">
        <dgm:presLayoutVars>
          <dgm:bulletEnabled val="1"/>
        </dgm:presLayoutVars>
      </dgm:prSet>
      <dgm:spPr/>
    </dgm:pt>
    <dgm:pt modelId="{A86A1BAF-9A0C-8D40-A445-58670B89721B}" type="pres">
      <dgm:prSet presAssocID="{DCBF20F4-2352-DA4A-8190-718996BAFC68}" presName="spaceBetweenRectangles" presStyleCnt="0"/>
      <dgm:spPr/>
    </dgm:pt>
    <dgm:pt modelId="{85B8107B-7D04-5F41-9438-8F0C7E3B423C}" type="pres">
      <dgm:prSet presAssocID="{85AE2BF6-1553-1C41-96F8-48A668C22468}" presName="parentLin" presStyleCnt="0"/>
      <dgm:spPr/>
    </dgm:pt>
    <dgm:pt modelId="{D175F392-4DFA-D445-96FA-FFE07FD6B044}" type="pres">
      <dgm:prSet presAssocID="{85AE2BF6-1553-1C41-96F8-48A668C22468}" presName="parentLeftMargin" presStyleLbl="node1" presStyleIdx="3" presStyleCnt="5"/>
      <dgm:spPr/>
    </dgm:pt>
    <dgm:pt modelId="{1D288FFA-607A-5348-8C42-521FB9180CEA}" type="pres">
      <dgm:prSet presAssocID="{85AE2BF6-1553-1C41-96F8-48A668C22468}" presName="parentText" presStyleLbl="node1" presStyleIdx="4" presStyleCnt="5">
        <dgm:presLayoutVars>
          <dgm:chMax val="0"/>
          <dgm:bulletEnabled val="1"/>
        </dgm:presLayoutVars>
      </dgm:prSet>
      <dgm:spPr/>
    </dgm:pt>
    <dgm:pt modelId="{00073709-5922-2247-92A0-0CB8D06B82FF}" type="pres">
      <dgm:prSet presAssocID="{85AE2BF6-1553-1C41-96F8-48A668C22468}" presName="negativeSpace" presStyleCnt="0"/>
      <dgm:spPr/>
    </dgm:pt>
    <dgm:pt modelId="{050A5C7A-A2AE-F846-AAE9-5998B8FDA02E}" type="pres">
      <dgm:prSet presAssocID="{85AE2BF6-1553-1C41-96F8-48A668C22468}" presName="childText" presStyleLbl="conFgAcc1" presStyleIdx="4" presStyleCnt="5">
        <dgm:presLayoutVars>
          <dgm:bulletEnabled val="1"/>
        </dgm:presLayoutVars>
      </dgm:prSet>
      <dgm:spPr/>
    </dgm:pt>
  </dgm:ptLst>
  <dgm:cxnLst>
    <dgm:cxn modelId="{8A13F20D-4C2F-284D-A027-01F360311BF4}" type="presOf" srcId="{448C6849-7071-2449-87EE-E4E3F02FB1FA}" destId="{219C4FB7-3F2F-C048-8F09-6545E8BB1F45}" srcOrd="1" destOrd="0" presId="urn:microsoft.com/office/officeart/2005/8/layout/list1"/>
    <dgm:cxn modelId="{99A3043E-5FFB-F54E-B887-62830EA5A7CD}" type="presOf" srcId="{448C6849-7071-2449-87EE-E4E3F02FB1FA}" destId="{FFA11BB7-17B1-BA44-B994-FE5E6E362960}" srcOrd="0" destOrd="0" presId="urn:microsoft.com/office/officeart/2005/8/layout/list1"/>
    <dgm:cxn modelId="{B4959C68-CEDD-F94A-8984-388C6E1650F4}" type="presOf" srcId="{85AE2BF6-1553-1C41-96F8-48A668C22468}" destId="{D175F392-4DFA-D445-96FA-FFE07FD6B044}" srcOrd="0" destOrd="0" presId="urn:microsoft.com/office/officeart/2005/8/layout/list1"/>
    <dgm:cxn modelId="{22AE9A8C-1A26-B049-B95B-A2DBC164B819}" type="presOf" srcId="{3E006945-8CFB-E74A-8969-A96A2BFF0116}" destId="{471C6A86-E452-6741-8F64-6ED7A9B0FD65}" srcOrd="1" destOrd="0" presId="urn:microsoft.com/office/officeart/2005/8/layout/list1"/>
    <dgm:cxn modelId="{6D65419F-E609-EB43-930E-90CE9FB59B88}" type="presOf" srcId="{FE0C9399-6CDB-EE4A-87AF-4298C6B637E2}" destId="{2E97E70E-6CAF-2045-AE0B-F1598FE76495}" srcOrd="1" destOrd="0" presId="urn:microsoft.com/office/officeart/2005/8/layout/list1"/>
    <dgm:cxn modelId="{E15A68AA-31DA-3448-BB51-4C104BEB803A}" srcId="{B7E60D2E-BA67-A948-A0C0-479757C9AE61}" destId="{4EA5A3AB-8503-B74D-B7C7-9D8602274396}" srcOrd="1" destOrd="0" parTransId="{15AA9BD6-3508-F74B-8594-E730F66ADC54}" sibTransId="{EF22D48F-A8C7-C04B-A10E-088CEA1C53B6}"/>
    <dgm:cxn modelId="{55B97AAD-A577-6C40-8FDB-9E6B6CA833CA}" type="presOf" srcId="{4EA5A3AB-8503-B74D-B7C7-9D8602274396}" destId="{0EF28B1F-4EF3-5D49-9C84-7B8EAA46EEB3}" srcOrd="0" destOrd="0" presId="urn:microsoft.com/office/officeart/2005/8/layout/list1"/>
    <dgm:cxn modelId="{4D622FAF-EED4-9F43-BED6-1244240FDCE0}" type="presOf" srcId="{4EA5A3AB-8503-B74D-B7C7-9D8602274396}" destId="{0B2306C9-1134-D642-B3E4-46469C3DD994}" srcOrd="1" destOrd="0" presId="urn:microsoft.com/office/officeart/2005/8/layout/list1"/>
    <dgm:cxn modelId="{9D1BBBBC-A840-E143-B770-2FF1E440E438}" srcId="{B7E60D2E-BA67-A948-A0C0-479757C9AE61}" destId="{448C6849-7071-2449-87EE-E4E3F02FB1FA}" srcOrd="2" destOrd="0" parTransId="{EADA764F-F45F-7149-BA1C-E15E972226EA}" sibTransId="{D6873568-D4B4-BF4E-8F5A-51D9F20FBA51}"/>
    <dgm:cxn modelId="{D3FE3AF3-745D-8B46-8166-8B2C3436E502}" type="presOf" srcId="{3E006945-8CFB-E74A-8969-A96A2BFF0116}" destId="{6E29B2AF-CA6C-0744-B598-313484FA6A10}" srcOrd="0" destOrd="0" presId="urn:microsoft.com/office/officeart/2005/8/layout/list1"/>
    <dgm:cxn modelId="{0C44D7F3-904D-5949-812E-EF4171A3064C}" srcId="{B7E60D2E-BA67-A948-A0C0-479757C9AE61}" destId="{FE0C9399-6CDB-EE4A-87AF-4298C6B637E2}" srcOrd="3" destOrd="0" parTransId="{AE7F653A-FA0A-654F-B451-802B25CF98D4}" sibTransId="{DCBF20F4-2352-DA4A-8190-718996BAFC68}"/>
    <dgm:cxn modelId="{F5442AFB-3382-B247-B8A3-3EF7C6AB3286}" type="presOf" srcId="{FE0C9399-6CDB-EE4A-87AF-4298C6B637E2}" destId="{A23EB400-E97C-394C-A8AE-78A6E1C4A6C7}" srcOrd="0" destOrd="0" presId="urn:microsoft.com/office/officeart/2005/8/layout/list1"/>
    <dgm:cxn modelId="{0F34D5FD-29BE-614A-BA17-87649F762B4E}" type="presOf" srcId="{85AE2BF6-1553-1C41-96F8-48A668C22468}" destId="{1D288FFA-607A-5348-8C42-521FB9180CEA}" srcOrd="1" destOrd="0" presId="urn:microsoft.com/office/officeart/2005/8/layout/list1"/>
    <dgm:cxn modelId="{CA7FF1FD-546F-4441-8ADB-65B287152037}" type="presOf" srcId="{B7E60D2E-BA67-A948-A0C0-479757C9AE61}" destId="{DA963398-FD28-1047-8366-6F9B863435DE}" srcOrd="0" destOrd="0" presId="urn:microsoft.com/office/officeart/2005/8/layout/list1"/>
    <dgm:cxn modelId="{CA13F8FD-1937-0F46-B1D5-F7131E11E0B4}" srcId="{B7E60D2E-BA67-A948-A0C0-479757C9AE61}" destId="{85AE2BF6-1553-1C41-96F8-48A668C22468}" srcOrd="4" destOrd="0" parTransId="{790E219C-50E6-A74B-B0A4-B399608E34F4}" sibTransId="{C8120C29-6806-FC4F-85B1-FAD1E9195830}"/>
    <dgm:cxn modelId="{E0CC5BFE-1CA7-FE47-A921-4083E47EBFB8}" srcId="{B7E60D2E-BA67-A948-A0C0-479757C9AE61}" destId="{3E006945-8CFB-E74A-8969-A96A2BFF0116}" srcOrd="0" destOrd="0" parTransId="{3CCB6414-4BE1-EE4E-9C88-19C7E3FB1098}" sibTransId="{521B5306-D787-9944-9A71-6A988B9FE145}"/>
    <dgm:cxn modelId="{9714C273-7090-2946-9C7A-A8142A3E64DF}" type="presParOf" srcId="{DA963398-FD28-1047-8366-6F9B863435DE}" destId="{3B1351D7-B3C1-2C4B-8FCF-DD8BBBC275EF}" srcOrd="0" destOrd="0" presId="urn:microsoft.com/office/officeart/2005/8/layout/list1"/>
    <dgm:cxn modelId="{4E47C55C-57C0-144B-B396-18F76897B9BD}" type="presParOf" srcId="{3B1351D7-B3C1-2C4B-8FCF-DD8BBBC275EF}" destId="{6E29B2AF-CA6C-0744-B598-313484FA6A10}" srcOrd="0" destOrd="0" presId="urn:microsoft.com/office/officeart/2005/8/layout/list1"/>
    <dgm:cxn modelId="{3B45412D-6A78-AB4B-B24E-CF4404322219}" type="presParOf" srcId="{3B1351D7-B3C1-2C4B-8FCF-DD8BBBC275EF}" destId="{471C6A86-E452-6741-8F64-6ED7A9B0FD65}" srcOrd="1" destOrd="0" presId="urn:microsoft.com/office/officeart/2005/8/layout/list1"/>
    <dgm:cxn modelId="{D1A509BF-FE3E-1946-A654-B11C1FA5DE7D}" type="presParOf" srcId="{DA963398-FD28-1047-8366-6F9B863435DE}" destId="{E3C01CC6-D8CF-7C48-BCF9-EEB2D3EA5077}" srcOrd="1" destOrd="0" presId="urn:microsoft.com/office/officeart/2005/8/layout/list1"/>
    <dgm:cxn modelId="{17156B35-71C1-E548-A057-2C17B87D956D}" type="presParOf" srcId="{DA963398-FD28-1047-8366-6F9B863435DE}" destId="{2F0F0001-8284-D941-B6EC-4789477D0E31}" srcOrd="2" destOrd="0" presId="urn:microsoft.com/office/officeart/2005/8/layout/list1"/>
    <dgm:cxn modelId="{EB3A5834-D6D5-9A45-AC7F-C4C4365159B4}" type="presParOf" srcId="{DA963398-FD28-1047-8366-6F9B863435DE}" destId="{727EC664-F360-B049-8BA4-973C7DEEE8AF}" srcOrd="3" destOrd="0" presId="urn:microsoft.com/office/officeart/2005/8/layout/list1"/>
    <dgm:cxn modelId="{547C63FA-430B-4944-B28C-A67F811E96CC}" type="presParOf" srcId="{DA963398-FD28-1047-8366-6F9B863435DE}" destId="{05814B03-F648-8748-A538-66933E2A7DB0}" srcOrd="4" destOrd="0" presId="urn:microsoft.com/office/officeart/2005/8/layout/list1"/>
    <dgm:cxn modelId="{C76CBFC6-0BDC-DE47-B8A6-A0EE4B637E3C}" type="presParOf" srcId="{05814B03-F648-8748-A538-66933E2A7DB0}" destId="{0EF28B1F-4EF3-5D49-9C84-7B8EAA46EEB3}" srcOrd="0" destOrd="0" presId="urn:microsoft.com/office/officeart/2005/8/layout/list1"/>
    <dgm:cxn modelId="{D7D213A8-3EDC-2A45-A133-FB83E4E79759}" type="presParOf" srcId="{05814B03-F648-8748-A538-66933E2A7DB0}" destId="{0B2306C9-1134-D642-B3E4-46469C3DD994}" srcOrd="1" destOrd="0" presId="urn:microsoft.com/office/officeart/2005/8/layout/list1"/>
    <dgm:cxn modelId="{9B7D9E7D-F1BB-7D40-A1B4-4461703606DF}" type="presParOf" srcId="{DA963398-FD28-1047-8366-6F9B863435DE}" destId="{3CE1F8D0-1A28-784B-BC68-AC879C7D8A0D}" srcOrd="5" destOrd="0" presId="urn:microsoft.com/office/officeart/2005/8/layout/list1"/>
    <dgm:cxn modelId="{591C3C14-B091-1A49-BF9E-E6AFFBEFF8BF}" type="presParOf" srcId="{DA963398-FD28-1047-8366-6F9B863435DE}" destId="{E6526FE6-B4CF-4E41-AD54-F3E65FE8DCA5}" srcOrd="6" destOrd="0" presId="urn:microsoft.com/office/officeart/2005/8/layout/list1"/>
    <dgm:cxn modelId="{3C3F88DC-69DE-284A-9A5F-053E4BB49FF3}" type="presParOf" srcId="{DA963398-FD28-1047-8366-6F9B863435DE}" destId="{45FB84B3-50EA-5B4A-8610-38BDE06F77C4}" srcOrd="7" destOrd="0" presId="urn:microsoft.com/office/officeart/2005/8/layout/list1"/>
    <dgm:cxn modelId="{E0006529-8287-7F45-8210-4250DAAAF05B}" type="presParOf" srcId="{DA963398-FD28-1047-8366-6F9B863435DE}" destId="{B0FBDB4F-39F7-9B41-B09F-7C22027875B6}" srcOrd="8" destOrd="0" presId="urn:microsoft.com/office/officeart/2005/8/layout/list1"/>
    <dgm:cxn modelId="{A1293BF5-53E1-1C4E-A52E-9FABB25A8622}" type="presParOf" srcId="{B0FBDB4F-39F7-9B41-B09F-7C22027875B6}" destId="{FFA11BB7-17B1-BA44-B994-FE5E6E362960}" srcOrd="0" destOrd="0" presId="urn:microsoft.com/office/officeart/2005/8/layout/list1"/>
    <dgm:cxn modelId="{CCAAF286-E801-7147-B993-2A0B94D1B2F2}" type="presParOf" srcId="{B0FBDB4F-39F7-9B41-B09F-7C22027875B6}" destId="{219C4FB7-3F2F-C048-8F09-6545E8BB1F45}" srcOrd="1" destOrd="0" presId="urn:microsoft.com/office/officeart/2005/8/layout/list1"/>
    <dgm:cxn modelId="{DA4571BB-235E-0B4F-B0CC-FAE5582B163E}" type="presParOf" srcId="{DA963398-FD28-1047-8366-6F9B863435DE}" destId="{453D6BFD-0917-2146-B2CE-BAF2670C5BEB}" srcOrd="9" destOrd="0" presId="urn:microsoft.com/office/officeart/2005/8/layout/list1"/>
    <dgm:cxn modelId="{1DBB73EF-6943-CD49-BABD-6137FD4010A7}" type="presParOf" srcId="{DA963398-FD28-1047-8366-6F9B863435DE}" destId="{DD7D8947-AE44-C445-949C-ED16A9B9B690}" srcOrd="10" destOrd="0" presId="urn:microsoft.com/office/officeart/2005/8/layout/list1"/>
    <dgm:cxn modelId="{3A7BC8D4-B739-4545-BAC8-42ADD1DB6834}" type="presParOf" srcId="{DA963398-FD28-1047-8366-6F9B863435DE}" destId="{1FBEA3B1-F458-3041-BD0C-B7E20FC6B8B5}" srcOrd="11" destOrd="0" presId="urn:microsoft.com/office/officeart/2005/8/layout/list1"/>
    <dgm:cxn modelId="{A6E3D460-2BA0-B445-BFF6-1BF6BB61506D}" type="presParOf" srcId="{DA963398-FD28-1047-8366-6F9B863435DE}" destId="{135D0AE6-A587-7145-8BC1-F22EEDC3D0F8}" srcOrd="12" destOrd="0" presId="urn:microsoft.com/office/officeart/2005/8/layout/list1"/>
    <dgm:cxn modelId="{3C322315-894E-EB40-8C5E-E1C3B846D1CE}" type="presParOf" srcId="{135D0AE6-A587-7145-8BC1-F22EEDC3D0F8}" destId="{A23EB400-E97C-394C-A8AE-78A6E1C4A6C7}" srcOrd="0" destOrd="0" presId="urn:microsoft.com/office/officeart/2005/8/layout/list1"/>
    <dgm:cxn modelId="{5976EBE7-5CA3-2E47-AB08-AB67632E19AB}" type="presParOf" srcId="{135D0AE6-A587-7145-8BC1-F22EEDC3D0F8}" destId="{2E97E70E-6CAF-2045-AE0B-F1598FE76495}" srcOrd="1" destOrd="0" presId="urn:microsoft.com/office/officeart/2005/8/layout/list1"/>
    <dgm:cxn modelId="{61D33D04-6658-6E49-AFE7-8FF47569132C}" type="presParOf" srcId="{DA963398-FD28-1047-8366-6F9B863435DE}" destId="{AF528ADA-79C9-AE48-9B75-F80254B6EC1F}" srcOrd="13" destOrd="0" presId="urn:microsoft.com/office/officeart/2005/8/layout/list1"/>
    <dgm:cxn modelId="{B31BB52F-40B7-E149-A437-9C2D94F76FD7}" type="presParOf" srcId="{DA963398-FD28-1047-8366-6F9B863435DE}" destId="{0914E712-AF1C-2E4B-9805-C07554D6D4BA}" srcOrd="14" destOrd="0" presId="urn:microsoft.com/office/officeart/2005/8/layout/list1"/>
    <dgm:cxn modelId="{2DEED8BE-C1D4-3E47-AD2D-CDA39B89E533}" type="presParOf" srcId="{DA963398-FD28-1047-8366-6F9B863435DE}" destId="{A86A1BAF-9A0C-8D40-A445-58670B89721B}" srcOrd="15" destOrd="0" presId="urn:microsoft.com/office/officeart/2005/8/layout/list1"/>
    <dgm:cxn modelId="{3603B405-979F-F349-A062-A2752F36007A}" type="presParOf" srcId="{DA963398-FD28-1047-8366-6F9B863435DE}" destId="{85B8107B-7D04-5F41-9438-8F0C7E3B423C}" srcOrd="16" destOrd="0" presId="urn:microsoft.com/office/officeart/2005/8/layout/list1"/>
    <dgm:cxn modelId="{DE728AD5-BC76-E849-92AE-BC251236C794}" type="presParOf" srcId="{85B8107B-7D04-5F41-9438-8F0C7E3B423C}" destId="{D175F392-4DFA-D445-96FA-FFE07FD6B044}" srcOrd="0" destOrd="0" presId="urn:microsoft.com/office/officeart/2005/8/layout/list1"/>
    <dgm:cxn modelId="{61B7DC72-CC9A-5E48-A45D-35E272BF5433}" type="presParOf" srcId="{85B8107B-7D04-5F41-9438-8F0C7E3B423C}" destId="{1D288FFA-607A-5348-8C42-521FB9180CEA}" srcOrd="1" destOrd="0" presId="urn:microsoft.com/office/officeart/2005/8/layout/list1"/>
    <dgm:cxn modelId="{543EFF5E-FF59-2548-AF7F-0DC86EA08C7B}" type="presParOf" srcId="{DA963398-FD28-1047-8366-6F9B863435DE}" destId="{00073709-5922-2247-92A0-0CB8D06B82FF}" srcOrd="17" destOrd="0" presId="urn:microsoft.com/office/officeart/2005/8/layout/list1"/>
    <dgm:cxn modelId="{0EDF1D3A-F235-8F4E-B24A-B3DC5A4EFB80}" type="presParOf" srcId="{DA963398-FD28-1047-8366-6F9B863435DE}" destId="{050A5C7A-A2AE-F846-AAE9-5998B8FDA02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D85488B-DFEE-E44B-A389-4CB51C05E5D7}"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zh-CN" altLang="en-US"/>
        </a:p>
      </dgm:t>
    </dgm:pt>
    <dgm:pt modelId="{3EB0FF36-93FC-6445-8F0C-1F3504CE6979}">
      <dgm:prSet phldrT="[文本]" custT="1"/>
      <dgm:spPr/>
      <dgm:t>
        <a:bodyPr/>
        <a:lstStyle/>
        <a:p>
          <a:r>
            <a:rPr lang="zh-CN" altLang="en-US" sz="1200" dirty="0"/>
            <a:t>报酬率的确定</a:t>
          </a:r>
        </a:p>
      </dgm:t>
    </dgm:pt>
    <dgm:pt modelId="{AA810371-F733-7343-93BB-7CDFBC16A98A}" type="parTrans" cxnId="{3DFDA6F4-180B-A14A-B9FC-7D865263B6E8}">
      <dgm:prSet/>
      <dgm:spPr/>
      <dgm:t>
        <a:bodyPr/>
        <a:lstStyle/>
        <a:p>
          <a:endParaRPr lang="zh-CN" altLang="en-US" sz="1200"/>
        </a:p>
      </dgm:t>
    </dgm:pt>
    <dgm:pt modelId="{96951D21-CAA7-3B4D-B401-5C94EE4DFF07}" type="sibTrans" cxnId="{3DFDA6F4-180B-A14A-B9FC-7D865263B6E8}">
      <dgm:prSet/>
      <dgm:spPr/>
      <dgm:t>
        <a:bodyPr/>
        <a:lstStyle/>
        <a:p>
          <a:endParaRPr lang="zh-CN" altLang="en-US" sz="1200"/>
        </a:p>
      </dgm:t>
    </dgm:pt>
    <dgm:pt modelId="{FE0A269F-BA2B-8A47-ACFD-24B50F9F2392}">
      <dgm:prSet phldrT="[文本]" custT="1"/>
      <dgm:spPr/>
      <dgm:t>
        <a:bodyPr/>
        <a:lstStyle/>
        <a:p>
          <a:r>
            <a:rPr lang="zh-CN" altLang="en-US" sz="1200" dirty="0"/>
            <a:t>报酬率的实质</a:t>
          </a:r>
        </a:p>
      </dgm:t>
    </dgm:pt>
    <dgm:pt modelId="{A7C82AE6-C98E-8E4C-BBBA-9AF7E8C80ECA}" type="parTrans" cxnId="{090830A9-98D2-BA4A-A45A-341291D15DEA}">
      <dgm:prSet custT="1"/>
      <dgm:spPr/>
      <dgm:t>
        <a:bodyPr/>
        <a:lstStyle/>
        <a:p>
          <a:endParaRPr lang="zh-CN" altLang="en-US" sz="1200"/>
        </a:p>
      </dgm:t>
    </dgm:pt>
    <dgm:pt modelId="{033D9BB8-96D4-D141-A943-A80DC419A494}" type="sibTrans" cxnId="{090830A9-98D2-BA4A-A45A-341291D15DEA}">
      <dgm:prSet/>
      <dgm:spPr/>
      <dgm:t>
        <a:bodyPr/>
        <a:lstStyle/>
        <a:p>
          <a:endParaRPr lang="zh-CN" altLang="en-US" sz="1200"/>
        </a:p>
      </dgm:t>
    </dgm:pt>
    <dgm:pt modelId="{79BB85D0-19DE-3041-975A-E11A4EA57C7E}">
      <dgm:prSet phldrT="[文本]" custT="1"/>
      <dgm:spPr/>
      <dgm:t>
        <a:bodyPr/>
        <a:lstStyle/>
        <a:p>
          <a:r>
            <a:rPr lang="zh-CN" altLang="en-US" sz="1200" dirty="0"/>
            <a:t>报酬率也称为回报率、收益率，是将估价对象未来个遍的净收益转换为估价对象价值价格的折现率</a:t>
          </a:r>
        </a:p>
      </dgm:t>
    </dgm:pt>
    <dgm:pt modelId="{0FC6D5B1-A05A-184D-812E-23AD7A1AABB3}" type="parTrans" cxnId="{4BF87A9E-2BD2-6341-8839-D1180A6E3E67}">
      <dgm:prSet custT="1"/>
      <dgm:spPr/>
      <dgm:t>
        <a:bodyPr/>
        <a:lstStyle/>
        <a:p>
          <a:endParaRPr lang="zh-CN" altLang="en-US" sz="1200"/>
        </a:p>
      </dgm:t>
    </dgm:pt>
    <dgm:pt modelId="{4EBAF2A9-9953-4D48-9538-A8F7E941F8E5}" type="sibTrans" cxnId="{4BF87A9E-2BD2-6341-8839-D1180A6E3E67}">
      <dgm:prSet/>
      <dgm:spPr/>
      <dgm:t>
        <a:bodyPr/>
        <a:lstStyle/>
        <a:p>
          <a:endParaRPr lang="zh-CN" altLang="en-US" sz="1200"/>
        </a:p>
      </dgm:t>
    </dgm:pt>
    <dgm:pt modelId="{BE440A52-7D35-7940-B49D-7D2F374DC874}">
      <dgm:prSet phldrT="[文本]" custT="1"/>
      <dgm:spPr/>
      <dgm:t>
        <a:bodyPr/>
        <a:lstStyle/>
        <a:p>
          <a:r>
            <a:rPr lang="zh-CN" altLang="en-US" sz="1200" dirty="0"/>
            <a:t>报酬率的期偶去方法</a:t>
          </a:r>
        </a:p>
      </dgm:t>
    </dgm:pt>
    <dgm:pt modelId="{7BEC3385-5EB5-2641-8F91-503194B43A7D}" type="parTrans" cxnId="{A680049F-B39E-9744-AEC7-855AEC76BA45}">
      <dgm:prSet custT="1"/>
      <dgm:spPr/>
      <dgm:t>
        <a:bodyPr/>
        <a:lstStyle/>
        <a:p>
          <a:endParaRPr lang="zh-CN" altLang="en-US" sz="1200"/>
        </a:p>
      </dgm:t>
    </dgm:pt>
    <dgm:pt modelId="{B6D9AAA3-0D9F-B54E-B2BA-510A159A4BD5}" type="sibTrans" cxnId="{A680049F-B39E-9744-AEC7-855AEC76BA45}">
      <dgm:prSet/>
      <dgm:spPr/>
      <dgm:t>
        <a:bodyPr/>
        <a:lstStyle/>
        <a:p>
          <a:endParaRPr lang="zh-CN" altLang="en-US" sz="1200"/>
        </a:p>
      </dgm:t>
    </dgm:pt>
    <dgm:pt modelId="{7FE61BB8-84F0-6645-8417-6EEEDFF93BE2}">
      <dgm:prSet phldrT="[文本]" custT="1"/>
      <dgm:spPr/>
      <dgm:t>
        <a:bodyPr/>
        <a:lstStyle/>
        <a:p>
          <a:r>
            <a:rPr lang="zh-CN" altLang="en-US" sz="1200" dirty="0"/>
            <a:t>累加法</a:t>
          </a:r>
        </a:p>
      </dgm:t>
    </dgm:pt>
    <dgm:pt modelId="{30F1CEE2-056D-7447-B065-6289B6B8E05A}" type="parTrans" cxnId="{A8F97D58-583D-AB49-B466-EF6758D8ABF8}">
      <dgm:prSet custT="1"/>
      <dgm:spPr/>
      <dgm:t>
        <a:bodyPr/>
        <a:lstStyle/>
        <a:p>
          <a:endParaRPr lang="zh-CN" altLang="en-US" sz="1200"/>
        </a:p>
      </dgm:t>
    </dgm:pt>
    <dgm:pt modelId="{8AA1A314-C0A8-0A4F-8779-CCA67DCA195B}" type="sibTrans" cxnId="{A8F97D58-583D-AB49-B466-EF6758D8ABF8}">
      <dgm:prSet/>
      <dgm:spPr/>
      <dgm:t>
        <a:bodyPr/>
        <a:lstStyle/>
        <a:p>
          <a:endParaRPr lang="zh-CN" altLang="en-US" sz="1200"/>
        </a:p>
      </dgm:t>
    </dgm:pt>
    <dgm:pt modelId="{84D5547C-2159-3643-BC84-9F145B0847D6}">
      <dgm:prSet custT="1"/>
      <dgm:spPr/>
      <dgm:t>
        <a:bodyPr/>
        <a:lstStyle/>
        <a:p>
          <a:r>
            <a:rPr lang="zh-CN" altLang="en-US" sz="1200" dirty="0"/>
            <a:t>与利率、内部收益率的性质和内涵相似的比率</a:t>
          </a:r>
        </a:p>
      </dgm:t>
    </dgm:pt>
    <dgm:pt modelId="{4F782647-93E0-0942-AEC7-52591C8B3F8A}" type="parTrans" cxnId="{54BAFC9F-E648-FB47-B17A-B4EC4CE0FB57}">
      <dgm:prSet custT="1"/>
      <dgm:spPr/>
      <dgm:t>
        <a:bodyPr/>
        <a:lstStyle/>
        <a:p>
          <a:endParaRPr lang="zh-CN" altLang="en-US" sz="1200"/>
        </a:p>
      </dgm:t>
    </dgm:pt>
    <dgm:pt modelId="{B18F5D4F-62D4-DA45-AD7B-1E7BD07E425A}" type="sibTrans" cxnId="{54BAFC9F-E648-FB47-B17A-B4EC4CE0FB57}">
      <dgm:prSet/>
      <dgm:spPr/>
      <dgm:t>
        <a:bodyPr/>
        <a:lstStyle/>
        <a:p>
          <a:endParaRPr lang="zh-CN" altLang="en-US" sz="1200"/>
        </a:p>
      </dgm:t>
    </dgm:pt>
    <dgm:pt modelId="{DCAFDC37-51EF-7747-B88D-A975317B4D86}">
      <dgm:prSet custT="1"/>
      <dgm:spPr/>
      <dgm:t>
        <a:bodyPr/>
        <a:lstStyle/>
        <a:p>
          <a:r>
            <a:rPr lang="zh-CN" altLang="en-US" sz="1200" dirty="0"/>
            <a:t>资本化率是房地产未来第一年净收益预期价值价格的百分比</a:t>
          </a:r>
        </a:p>
      </dgm:t>
    </dgm:pt>
    <dgm:pt modelId="{2673B931-1B5E-EC4A-A0B4-BF2A994F5E03}" type="parTrans" cxnId="{5B02DA95-11E1-6E47-8E1F-6111234662C2}">
      <dgm:prSet custT="1"/>
      <dgm:spPr/>
      <dgm:t>
        <a:bodyPr/>
        <a:lstStyle/>
        <a:p>
          <a:endParaRPr lang="zh-CN" altLang="en-US" sz="1200"/>
        </a:p>
      </dgm:t>
    </dgm:pt>
    <dgm:pt modelId="{2B277FCF-EFE1-654C-8FDE-2C33E3C58893}" type="sibTrans" cxnId="{5B02DA95-11E1-6E47-8E1F-6111234662C2}">
      <dgm:prSet/>
      <dgm:spPr/>
      <dgm:t>
        <a:bodyPr/>
        <a:lstStyle/>
        <a:p>
          <a:endParaRPr lang="zh-CN" altLang="en-US" sz="1200"/>
        </a:p>
      </dgm:t>
    </dgm:pt>
    <dgm:pt modelId="{24C733CE-6BE5-324D-9019-008F6370E5A0}">
      <dgm:prSet custT="1"/>
      <dgm:spPr/>
      <dgm:t>
        <a:bodyPr/>
        <a:lstStyle/>
        <a:p>
          <a:r>
            <a:rPr lang="zh-CN" altLang="en-US" sz="1200" dirty="0"/>
            <a:t>不同地区、不同时期、不停用途或不同类型的房地产，同一类型房地产的不同收一类型，摆哦臭驴会有所不同</a:t>
          </a:r>
        </a:p>
      </dgm:t>
    </dgm:pt>
    <dgm:pt modelId="{52371A9F-379B-964C-890E-D03E48CFF791}" type="parTrans" cxnId="{26D1C980-9047-864E-BBCB-1B598AEB9F3A}">
      <dgm:prSet custT="1"/>
      <dgm:spPr/>
      <dgm:t>
        <a:bodyPr/>
        <a:lstStyle/>
        <a:p>
          <a:endParaRPr lang="zh-CN" altLang="en-US" sz="1200"/>
        </a:p>
      </dgm:t>
    </dgm:pt>
    <dgm:pt modelId="{32E69B71-6322-EF41-93E8-FCAFDF769541}" type="sibTrans" cxnId="{26D1C980-9047-864E-BBCB-1B598AEB9F3A}">
      <dgm:prSet/>
      <dgm:spPr/>
      <dgm:t>
        <a:bodyPr/>
        <a:lstStyle/>
        <a:p>
          <a:endParaRPr lang="zh-CN" altLang="en-US" sz="1200"/>
        </a:p>
      </dgm:t>
    </dgm:pt>
    <dgm:pt modelId="{5BEEDEE3-84FE-B34F-B04B-4749BAA7BC4B}">
      <dgm:prSet custT="1"/>
      <dgm:spPr/>
      <dgm:t>
        <a:bodyPr/>
        <a:lstStyle/>
        <a:p>
          <a:r>
            <a:rPr lang="zh-CN" altLang="en-US" sz="1200" dirty="0"/>
            <a:t>投资收益率排序插入法</a:t>
          </a:r>
        </a:p>
      </dgm:t>
    </dgm:pt>
    <dgm:pt modelId="{97A7310F-E348-4043-A552-3B77CA987F2C}" type="parTrans" cxnId="{0ABCB708-6561-874E-91DE-8454E78A268C}">
      <dgm:prSet custT="1"/>
      <dgm:spPr/>
      <dgm:t>
        <a:bodyPr/>
        <a:lstStyle/>
        <a:p>
          <a:endParaRPr lang="zh-CN" altLang="en-US" sz="1200"/>
        </a:p>
      </dgm:t>
    </dgm:pt>
    <dgm:pt modelId="{6CDAC4C6-96F1-2E43-8405-1F79C9244255}" type="sibTrans" cxnId="{0ABCB708-6561-874E-91DE-8454E78A268C}">
      <dgm:prSet/>
      <dgm:spPr/>
      <dgm:t>
        <a:bodyPr/>
        <a:lstStyle/>
        <a:p>
          <a:endParaRPr lang="zh-CN" altLang="en-US" sz="1200"/>
        </a:p>
      </dgm:t>
    </dgm:pt>
    <dgm:pt modelId="{34BDEA3D-CF7A-3145-A7C7-6DAE0F26E134}">
      <dgm:prSet custT="1"/>
      <dgm:spPr/>
      <dgm:t>
        <a:bodyPr/>
        <a:lstStyle/>
        <a:p>
          <a:r>
            <a:rPr lang="zh-CN" altLang="en-US" sz="1200" dirty="0"/>
            <a:t>市场提取法</a:t>
          </a:r>
        </a:p>
      </dgm:t>
    </dgm:pt>
    <dgm:pt modelId="{497E666E-E7E2-FB4E-9110-305A75C31ABF}" type="parTrans" cxnId="{D8A86C60-9D3E-BE4C-807C-30F4F83DEF67}">
      <dgm:prSet custT="1"/>
      <dgm:spPr/>
      <dgm:t>
        <a:bodyPr/>
        <a:lstStyle/>
        <a:p>
          <a:endParaRPr lang="zh-CN" altLang="en-US" sz="1200"/>
        </a:p>
      </dgm:t>
    </dgm:pt>
    <dgm:pt modelId="{AF426765-AF33-5948-9EAB-CF119D891815}" type="sibTrans" cxnId="{D8A86C60-9D3E-BE4C-807C-30F4F83DEF67}">
      <dgm:prSet/>
      <dgm:spPr/>
      <dgm:t>
        <a:bodyPr/>
        <a:lstStyle/>
        <a:p>
          <a:endParaRPr lang="zh-CN" altLang="en-US" sz="1200"/>
        </a:p>
      </dgm:t>
    </dgm:pt>
    <dgm:pt modelId="{F300C6D4-7B0F-0F43-965A-199F232B6BA9}">
      <dgm:prSet custT="1"/>
      <dgm:spPr/>
      <dgm:t>
        <a:bodyPr/>
        <a:lstStyle/>
        <a:p>
          <a:r>
            <a:rPr lang="zh-CN" altLang="en-US" sz="1200" dirty="0"/>
            <a:t>报酬率</a:t>
          </a:r>
          <a:r>
            <a:rPr lang="en-US" altLang="zh-CN" sz="1200" dirty="0"/>
            <a:t>=</a:t>
          </a:r>
          <a:r>
            <a:rPr lang="zh-CN" altLang="en-US" sz="1200" dirty="0"/>
            <a:t>安全利率</a:t>
          </a:r>
          <a:r>
            <a:rPr lang="en-US" altLang="zh-CN" sz="1200" dirty="0"/>
            <a:t>+</a:t>
          </a:r>
          <a:r>
            <a:rPr lang="zh-CN" altLang="en-US" sz="1200" dirty="0"/>
            <a:t>投资风险补偿率</a:t>
          </a:r>
          <a:r>
            <a:rPr lang="en-US" altLang="zh-CN" sz="1200" dirty="0"/>
            <a:t>+</a:t>
          </a:r>
          <a:r>
            <a:rPr lang="zh-CN" altLang="en-US" sz="1200" dirty="0"/>
            <a:t>管理负担补偿率</a:t>
          </a:r>
          <a:r>
            <a:rPr lang="en-US" altLang="zh-CN" sz="1200" dirty="0"/>
            <a:t>+</a:t>
          </a:r>
          <a:r>
            <a:rPr lang="zh-CN" altLang="en-US" sz="1200" dirty="0"/>
            <a:t>缺乏流动性补偿率</a:t>
          </a:r>
          <a:r>
            <a:rPr lang="en-US" altLang="zh-CN" sz="1200" dirty="0"/>
            <a:t>-</a:t>
          </a:r>
          <a:r>
            <a:rPr lang="zh-CN" altLang="en-US" sz="1200" dirty="0"/>
            <a:t>投资带来的优惠率</a:t>
          </a:r>
        </a:p>
      </dgm:t>
    </dgm:pt>
    <dgm:pt modelId="{5E703B75-B749-CC4A-8B6F-D3E2B085ECF5}" type="parTrans" cxnId="{868EE71C-C2F3-9443-8788-58AADE98ED77}">
      <dgm:prSet custT="1"/>
      <dgm:spPr/>
      <dgm:t>
        <a:bodyPr/>
        <a:lstStyle/>
        <a:p>
          <a:endParaRPr lang="zh-CN" altLang="en-US" sz="1200"/>
        </a:p>
      </dgm:t>
    </dgm:pt>
    <dgm:pt modelId="{2A11662C-6923-AD4F-B0B3-D3700C9875C1}" type="sibTrans" cxnId="{868EE71C-C2F3-9443-8788-58AADE98ED77}">
      <dgm:prSet/>
      <dgm:spPr/>
      <dgm:t>
        <a:bodyPr/>
        <a:lstStyle/>
        <a:p>
          <a:endParaRPr lang="zh-CN" altLang="en-US" sz="1200"/>
        </a:p>
      </dgm:t>
    </dgm:pt>
    <dgm:pt modelId="{0194600C-D242-F14A-9AD0-1F4F4F0940B8}">
      <dgm:prSet/>
      <dgm:spPr/>
      <dgm:t>
        <a:bodyPr/>
        <a:lstStyle/>
        <a:p>
          <a:r>
            <a:rPr lang="zh-CN" altLang="en-US" dirty="0"/>
            <a:t>注意不同公式模式下的计算差异</a:t>
          </a:r>
        </a:p>
      </dgm:t>
    </dgm:pt>
    <dgm:pt modelId="{8853A12B-CFB2-6844-B3BB-6553AE908924}" type="parTrans" cxnId="{9EDC051B-1E71-4343-A54B-A8500960EC23}">
      <dgm:prSet/>
      <dgm:spPr/>
      <dgm:t>
        <a:bodyPr/>
        <a:lstStyle/>
        <a:p>
          <a:endParaRPr lang="zh-CN" altLang="en-US"/>
        </a:p>
      </dgm:t>
    </dgm:pt>
    <dgm:pt modelId="{5CDAE3D8-006C-A24B-B0E6-66F365FB90D6}" type="sibTrans" cxnId="{9EDC051B-1E71-4343-A54B-A8500960EC23}">
      <dgm:prSet/>
      <dgm:spPr/>
      <dgm:t>
        <a:bodyPr/>
        <a:lstStyle/>
        <a:p>
          <a:endParaRPr lang="zh-CN" altLang="en-US"/>
        </a:p>
      </dgm:t>
    </dgm:pt>
    <dgm:pt modelId="{401F5387-A0F8-B84F-B6B0-CE11CECC0DD9}" type="pres">
      <dgm:prSet presAssocID="{8D85488B-DFEE-E44B-A389-4CB51C05E5D7}" presName="diagram" presStyleCnt="0">
        <dgm:presLayoutVars>
          <dgm:chPref val="1"/>
          <dgm:dir/>
          <dgm:animOne val="branch"/>
          <dgm:animLvl val="lvl"/>
          <dgm:resizeHandles val="exact"/>
        </dgm:presLayoutVars>
      </dgm:prSet>
      <dgm:spPr/>
    </dgm:pt>
    <dgm:pt modelId="{089A6354-887A-F046-BA75-57815F3CF3CB}" type="pres">
      <dgm:prSet presAssocID="{3EB0FF36-93FC-6445-8F0C-1F3504CE6979}" presName="root1" presStyleCnt="0"/>
      <dgm:spPr/>
    </dgm:pt>
    <dgm:pt modelId="{D8C2229C-641D-414A-939D-887F87C9DBBF}" type="pres">
      <dgm:prSet presAssocID="{3EB0FF36-93FC-6445-8F0C-1F3504CE6979}" presName="LevelOneTextNode" presStyleLbl="node0" presStyleIdx="0" presStyleCnt="1">
        <dgm:presLayoutVars>
          <dgm:chPref val="3"/>
        </dgm:presLayoutVars>
      </dgm:prSet>
      <dgm:spPr/>
    </dgm:pt>
    <dgm:pt modelId="{9E83C92A-3C65-5149-A38A-E34ED31A458F}" type="pres">
      <dgm:prSet presAssocID="{3EB0FF36-93FC-6445-8F0C-1F3504CE6979}" presName="level2hierChild" presStyleCnt="0"/>
      <dgm:spPr/>
    </dgm:pt>
    <dgm:pt modelId="{E1445F67-476C-8B4E-B223-616887709B5C}" type="pres">
      <dgm:prSet presAssocID="{A7C82AE6-C98E-8E4C-BBBA-9AF7E8C80ECA}" presName="conn2-1" presStyleLbl="parChTrans1D2" presStyleIdx="0" presStyleCnt="2"/>
      <dgm:spPr/>
    </dgm:pt>
    <dgm:pt modelId="{2A4B7240-45D6-AC4F-A281-4EE0CAD44FFA}" type="pres">
      <dgm:prSet presAssocID="{A7C82AE6-C98E-8E4C-BBBA-9AF7E8C80ECA}" presName="connTx" presStyleLbl="parChTrans1D2" presStyleIdx="0" presStyleCnt="2"/>
      <dgm:spPr/>
    </dgm:pt>
    <dgm:pt modelId="{AF8CFC40-C0FF-7146-9B91-F04614BEB50B}" type="pres">
      <dgm:prSet presAssocID="{FE0A269F-BA2B-8A47-ACFD-24B50F9F2392}" presName="root2" presStyleCnt="0"/>
      <dgm:spPr/>
    </dgm:pt>
    <dgm:pt modelId="{051E3F99-47EA-FB4B-9F73-EF68C569A9F8}" type="pres">
      <dgm:prSet presAssocID="{FE0A269F-BA2B-8A47-ACFD-24B50F9F2392}" presName="LevelTwoTextNode" presStyleLbl="node2" presStyleIdx="0" presStyleCnt="2">
        <dgm:presLayoutVars>
          <dgm:chPref val="3"/>
        </dgm:presLayoutVars>
      </dgm:prSet>
      <dgm:spPr/>
    </dgm:pt>
    <dgm:pt modelId="{B990DA63-1833-3849-B387-A29268A45C48}" type="pres">
      <dgm:prSet presAssocID="{FE0A269F-BA2B-8A47-ACFD-24B50F9F2392}" presName="level3hierChild" presStyleCnt="0"/>
      <dgm:spPr/>
    </dgm:pt>
    <dgm:pt modelId="{0CAEF776-04A9-484A-A869-DBB998834526}" type="pres">
      <dgm:prSet presAssocID="{0FC6D5B1-A05A-184D-812E-23AD7A1AABB3}" presName="conn2-1" presStyleLbl="parChTrans1D3" presStyleIdx="0" presStyleCnt="7"/>
      <dgm:spPr/>
    </dgm:pt>
    <dgm:pt modelId="{C9C2100D-5CD7-8A4C-B91C-8A00D54D67D4}" type="pres">
      <dgm:prSet presAssocID="{0FC6D5B1-A05A-184D-812E-23AD7A1AABB3}" presName="connTx" presStyleLbl="parChTrans1D3" presStyleIdx="0" presStyleCnt="7"/>
      <dgm:spPr/>
    </dgm:pt>
    <dgm:pt modelId="{2DE1C413-CFF2-7D44-8F40-829DE4E1313C}" type="pres">
      <dgm:prSet presAssocID="{79BB85D0-19DE-3041-975A-E11A4EA57C7E}" presName="root2" presStyleCnt="0"/>
      <dgm:spPr/>
    </dgm:pt>
    <dgm:pt modelId="{4770C766-5C58-8846-AD4D-8E4535B5981C}" type="pres">
      <dgm:prSet presAssocID="{79BB85D0-19DE-3041-975A-E11A4EA57C7E}" presName="LevelTwoTextNode" presStyleLbl="node3" presStyleIdx="0" presStyleCnt="7" custScaleX="197916">
        <dgm:presLayoutVars>
          <dgm:chPref val="3"/>
        </dgm:presLayoutVars>
      </dgm:prSet>
      <dgm:spPr/>
    </dgm:pt>
    <dgm:pt modelId="{F1701BEC-2543-E948-A140-CA4EBA5D2D8A}" type="pres">
      <dgm:prSet presAssocID="{79BB85D0-19DE-3041-975A-E11A4EA57C7E}" presName="level3hierChild" presStyleCnt="0"/>
      <dgm:spPr/>
    </dgm:pt>
    <dgm:pt modelId="{F2248BEE-1F46-A045-AA49-1B27C3E7F512}" type="pres">
      <dgm:prSet presAssocID="{4F782647-93E0-0942-AEC7-52591C8B3F8A}" presName="conn2-1" presStyleLbl="parChTrans1D3" presStyleIdx="1" presStyleCnt="7"/>
      <dgm:spPr/>
    </dgm:pt>
    <dgm:pt modelId="{279BA591-0D41-CF4D-8EBD-113942C8EFF0}" type="pres">
      <dgm:prSet presAssocID="{4F782647-93E0-0942-AEC7-52591C8B3F8A}" presName="connTx" presStyleLbl="parChTrans1D3" presStyleIdx="1" presStyleCnt="7"/>
      <dgm:spPr/>
    </dgm:pt>
    <dgm:pt modelId="{806D68C6-8735-9E46-A405-3BC21F6661E0}" type="pres">
      <dgm:prSet presAssocID="{84D5547C-2159-3643-BC84-9F145B0847D6}" presName="root2" presStyleCnt="0"/>
      <dgm:spPr/>
    </dgm:pt>
    <dgm:pt modelId="{04CF9AEC-CBDE-DA48-9D0F-97D027CE7015}" type="pres">
      <dgm:prSet presAssocID="{84D5547C-2159-3643-BC84-9F145B0847D6}" presName="LevelTwoTextNode" presStyleLbl="node3" presStyleIdx="1" presStyleCnt="7" custScaleX="198101">
        <dgm:presLayoutVars>
          <dgm:chPref val="3"/>
        </dgm:presLayoutVars>
      </dgm:prSet>
      <dgm:spPr/>
    </dgm:pt>
    <dgm:pt modelId="{9266C8BC-23CD-B044-BA62-A74304BE6AF3}" type="pres">
      <dgm:prSet presAssocID="{84D5547C-2159-3643-BC84-9F145B0847D6}" presName="level3hierChild" presStyleCnt="0"/>
      <dgm:spPr/>
    </dgm:pt>
    <dgm:pt modelId="{03D0998A-8FD1-9C48-9CEF-83EBE646504C}" type="pres">
      <dgm:prSet presAssocID="{2673B931-1B5E-EC4A-A0B4-BF2A994F5E03}" presName="conn2-1" presStyleLbl="parChTrans1D3" presStyleIdx="2" presStyleCnt="7"/>
      <dgm:spPr/>
    </dgm:pt>
    <dgm:pt modelId="{4D695F7C-B7A9-1C4C-BA39-EB165FC62D98}" type="pres">
      <dgm:prSet presAssocID="{2673B931-1B5E-EC4A-A0B4-BF2A994F5E03}" presName="connTx" presStyleLbl="parChTrans1D3" presStyleIdx="2" presStyleCnt="7"/>
      <dgm:spPr/>
    </dgm:pt>
    <dgm:pt modelId="{988EF4EB-7ED8-DD49-BED2-E5749FDB605B}" type="pres">
      <dgm:prSet presAssocID="{DCAFDC37-51EF-7747-B88D-A975317B4D86}" presName="root2" presStyleCnt="0"/>
      <dgm:spPr/>
    </dgm:pt>
    <dgm:pt modelId="{1C929C38-CFEF-FC4C-BAAB-D5C2B46D824C}" type="pres">
      <dgm:prSet presAssocID="{DCAFDC37-51EF-7747-B88D-A975317B4D86}" presName="LevelTwoTextNode" presStyleLbl="node3" presStyleIdx="2" presStyleCnt="7" custScaleX="194246">
        <dgm:presLayoutVars>
          <dgm:chPref val="3"/>
        </dgm:presLayoutVars>
      </dgm:prSet>
      <dgm:spPr/>
    </dgm:pt>
    <dgm:pt modelId="{25BD0A97-0074-404C-90E9-083AAF3262A5}" type="pres">
      <dgm:prSet presAssocID="{DCAFDC37-51EF-7747-B88D-A975317B4D86}" presName="level3hierChild" presStyleCnt="0"/>
      <dgm:spPr/>
    </dgm:pt>
    <dgm:pt modelId="{135A6B90-128B-0742-84F6-C97C4B52AD2D}" type="pres">
      <dgm:prSet presAssocID="{52371A9F-379B-964C-890E-D03E48CFF791}" presName="conn2-1" presStyleLbl="parChTrans1D3" presStyleIdx="3" presStyleCnt="7"/>
      <dgm:spPr/>
    </dgm:pt>
    <dgm:pt modelId="{D3ADC1D8-5AA8-AC46-8815-C3F40C324FF6}" type="pres">
      <dgm:prSet presAssocID="{52371A9F-379B-964C-890E-D03E48CFF791}" presName="connTx" presStyleLbl="parChTrans1D3" presStyleIdx="3" presStyleCnt="7"/>
      <dgm:spPr/>
    </dgm:pt>
    <dgm:pt modelId="{E10A77EC-4D6B-7248-80C9-3707DC925B2C}" type="pres">
      <dgm:prSet presAssocID="{24C733CE-6BE5-324D-9019-008F6370E5A0}" presName="root2" presStyleCnt="0"/>
      <dgm:spPr/>
    </dgm:pt>
    <dgm:pt modelId="{61318B93-34FB-7744-9019-397D0411AFDD}" type="pres">
      <dgm:prSet presAssocID="{24C733CE-6BE5-324D-9019-008F6370E5A0}" presName="LevelTwoTextNode" presStyleLbl="node3" presStyleIdx="3" presStyleCnt="7" custScaleX="198101">
        <dgm:presLayoutVars>
          <dgm:chPref val="3"/>
        </dgm:presLayoutVars>
      </dgm:prSet>
      <dgm:spPr/>
    </dgm:pt>
    <dgm:pt modelId="{DE0139C9-4B8F-C949-BD4C-6A02CF2E60C2}" type="pres">
      <dgm:prSet presAssocID="{24C733CE-6BE5-324D-9019-008F6370E5A0}" presName="level3hierChild" presStyleCnt="0"/>
      <dgm:spPr/>
    </dgm:pt>
    <dgm:pt modelId="{12D42959-2571-584A-B69D-1AD2651DD50E}" type="pres">
      <dgm:prSet presAssocID="{7BEC3385-5EB5-2641-8F91-503194B43A7D}" presName="conn2-1" presStyleLbl="parChTrans1D2" presStyleIdx="1" presStyleCnt="2"/>
      <dgm:spPr/>
    </dgm:pt>
    <dgm:pt modelId="{CFCD7A68-C012-3B4C-B513-120F633538B1}" type="pres">
      <dgm:prSet presAssocID="{7BEC3385-5EB5-2641-8F91-503194B43A7D}" presName="connTx" presStyleLbl="parChTrans1D2" presStyleIdx="1" presStyleCnt="2"/>
      <dgm:spPr/>
    </dgm:pt>
    <dgm:pt modelId="{0ACE9A46-9B1F-3749-8368-FB6A614BADF7}" type="pres">
      <dgm:prSet presAssocID="{BE440A52-7D35-7940-B49D-7D2F374DC874}" presName="root2" presStyleCnt="0"/>
      <dgm:spPr/>
    </dgm:pt>
    <dgm:pt modelId="{01ADDE32-DFC5-CF43-9E33-6093D019ADAC}" type="pres">
      <dgm:prSet presAssocID="{BE440A52-7D35-7940-B49D-7D2F374DC874}" presName="LevelTwoTextNode" presStyleLbl="node2" presStyleIdx="1" presStyleCnt="2">
        <dgm:presLayoutVars>
          <dgm:chPref val="3"/>
        </dgm:presLayoutVars>
      </dgm:prSet>
      <dgm:spPr/>
    </dgm:pt>
    <dgm:pt modelId="{0B3526A6-E98C-A841-B61E-1EE8E6A458A2}" type="pres">
      <dgm:prSet presAssocID="{BE440A52-7D35-7940-B49D-7D2F374DC874}" presName="level3hierChild" presStyleCnt="0"/>
      <dgm:spPr/>
    </dgm:pt>
    <dgm:pt modelId="{FFE074F1-9773-B44D-8FAC-E7E7E567CD27}" type="pres">
      <dgm:prSet presAssocID="{30F1CEE2-056D-7447-B065-6289B6B8E05A}" presName="conn2-1" presStyleLbl="parChTrans1D3" presStyleIdx="4" presStyleCnt="7"/>
      <dgm:spPr/>
    </dgm:pt>
    <dgm:pt modelId="{5C6B650F-24E6-8741-B65E-7D703CE5B2DD}" type="pres">
      <dgm:prSet presAssocID="{30F1CEE2-056D-7447-B065-6289B6B8E05A}" presName="connTx" presStyleLbl="parChTrans1D3" presStyleIdx="4" presStyleCnt="7"/>
      <dgm:spPr/>
    </dgm:pt>
    <dgm:pt modelId="{86BCBBAF-1E1D-9149-BC8C-560A806981CE}" type="pres">
      <dgm:prSet presAssocID="{7FE61BB8-84F0-6645-8417-6EEEDFF93BE2}" presName="root2" presStyleCnt="0"/>
      <dgm:spPr/>
    </dgm:pt>
    <dgm:pt modelId="{2DFB05D6-765F-F64A-A39C-360C79AFE849}" type="pres">
      <dgm:prSet presAssocID="{7FE61BB8-84F0-6645-8417-6EEEDFF93BE2}" presName="LevelTwoTextNode" presStyleLbl="node3" presStyleIdx="4" presStyleCnt="7" custScaleX="200029">
        <dgm:presLayoutVars>
          <dgm:chPref val="3"/>
        </dgm:presLayoutVars>
      </dgm:prSet>
      <dgm:spPr/>
    </dgm:pt>
    <dgm:pt modelId="{44C1F8C5-EFD2-CD4C-A6BB-9CC6C895D432}" type="pres">
      <dgm:prSet presAssocID="{7FE61BB8-84F0-6645-8417-6EEEDFF93BE2}" presName="level3hierChild" presStyleCnt="0"/>
      <dgm:spPr/>
    </dgm:pt>
    <dgm:pt modelId="{50AF4AB6-7B93-364D-BC28-BD6F1DB8AB47}" type="pres">
      <dgm:prSet presAssocID="{5E703B75-B749-CC4A-8B6F-D3E2B085ECF5}" presName="conn2-1" presStyleLbl="parChTrans1D4" presStyleIdx="0" presStyleCnt="2"/>
      <dgm:spPr/>
    </dgm:pt>
    <dgm:pt modelId="{6E3864C5-A1E7-104D-B94A-8B2BC6C6BE5B}" type="pres">
      <dgm:prSet presAssocID="{5E703B75-B749-CC4A-8B6F-D3E2B085ECF5}" presName="connTx" presStyleLbl="parChTrans1D4" presStyleIdx="0" presStyleCnt="2"/>
      <dgm:spPr/>
    </dgm:pt>
    <dgm:pt modelId="{F4707870-A68E-1A4F-A48A-615CC267B7CF}" type="pres">
      <dgm:prSet presAssocID="{F300C6D4-7B0F-0F43-965A-199F232B6BA9}" presName="root2" presStyleCnt="0"/>
      <dgm:spPr/>
    </dgm:pt>
    <dgm:pt modelId="{E9B95201-1CD0-004B-94C8-10D8D0B32FC4}" type="pres">
      <dgm:prSet presAssocID="{F300C6D4-7B0F-0F43-965A-199F232B6BA9}" presName="LevelTwoTextNode" presStyleLbl="node4" presStyleIdx="0" presStyleCnt="2" custScaleX="219761">
        <dgm:presLayoutVars>
          <dgm:chPref val="3"/>
        </dgm:presLayoutVars>
      </dgm:prSet>
      <dgm:spPr/>
    </dgm:pt>
    <dgm:pt modelId="{ABD5B8BE-9019-2E48-A19A-C58D78962BDD}" type="pres">
      <dgm:prSet presAssocID="{F300C6D4-7B0F-0F43-965A-199F232B6BA9}" presName="level3hierChild" presStyleCnt="0"/>
      <dgm:spPr/>
    </dgm:pt>
    <dgm:pt modelId="{A979DE45-3B7C-2141-8E66-7FEDA72AF6C1}" type="pres">
      <dgm:prSet presAssocID="{97A7310F-E348-4043-A552-3B77CA987F2C}" presName="conn2-1" presStyleLbl="parChTrans1D3" presStyleIdx="5" presStyleCnt="7"/>
      <dgm:spPr/>
    </dgm:pt>
    <dgm:pt modelId="{FAEC40F2-70EB-FB45-8DE9-1390DE606D37}" type="pres">
      <dgm:prSet presAssocID="{97A7310F-E348-4043-A552-3B77CA987F2C}" presName="connTx" presStyleLbl="parChTrans1D3" presStyleIdx="5" presStyleCnt="7"/>
      <dgm:spPr/>
    </dgm:pt>
    <dgm:pt modelId="{DF3A49CA-87F2-C54D-A18B-7675FA1A9B79}" type="pres">
      <dgm:prSet presAssocID="{5BEEDEE3-84FE-B34F-B04B-4749BAA7BC4B}" presName="root2" presStyleCnt="0"/>
      <dgm:spPr/>
    </dgm:pt>
    <dgm:pt modelId="{85B03732-F2DF-664E-B529-AC7CDDA6C3A9}" type="pres">
      <dgm:prSet presAssocID="{5BEEDEE3-84FE-B34F-B04B-4749BAA7BC4B}" presName="LevelTwoTextNode" presStyleLbl="node3" presStyleIdx="5" presStyleCnt="7" custScaleX="201744">
        <dgm:presLayoutVars>
          <dgm:chPref val="3"/>
        </dgm:presLayoutVars>
      </dgm:prSet>
      <dgm:spPr/>
    </dgm:pt>
    <dgm:pt modelId="{190AE39F-B740-0949-826A-BA68F20CAE5C}" type="pres">
      <dgm:prSet presAssocID="{5BEEDEE3-84FE-B34F-B04B-4749BAA7BC4B}" presName="level3hierChild" presStyleCnt="0"/>
      <dgm:spPr/>
    </dgm:pt>
    <dgm:pt modelId="{A9721586-CCA2-6048-98D5-49D47364C481}" type="pres">
      <dgm:prSet presAssocID="{497E666E-E7E2-FB4E-9110-305A75C31ABF}" presName="conn2-1" presStyleLbl="parChTrans1D3" presStyleIdx="6" presStyleCnt="7"/>
      <dgm:spPr/>
    </dgm:pt>
    <dgm:pt modelId="{A888F20B-39AB-4C43-B340-524353224CD6}" type="pres">
      <dgm:prSet presAssocID="{497E666E-E7E2-FB4E-9110-305A75C31ABF}" presName="connTx" presStyleLbl="parChTrans1D3" presStyleIdx="6" presStyleCnt="7"/>
      <dgm:spPr/>
    </dgm:pt>
    <dgm:pt modelId="{361EE19F-09C5-5547-A1A9-F37FE86AC06A}" type="pres">
      <dgm:prSet presAssocID="{34BDEA3D-CF7A-3145-A7C7-6DAE0F26E134}" presName="root2" presStyleCnt="0"/>
      <dgm:spPr/>
    </dgm:pt>
    <dgm:pt modelId="{D48D8BAC-CF8F-FE46-80C9-9224BFC34A0F}" type="pres">
      <dgm:prSet presAssocID="{34BDEA3D-CF7A-3145-A7C7-6DAE0F26E134}" presName="LevelTwoTextNode" presStyleLbl="node3" presStyleIdx="6" presStyleCnt="7" custScaleX="190178">
        <dgm:presLayoutVars>
          <dgm:chPref val="3"/>
        </dgm:presLayoutVars>
      </dgm:prSet>
      <dgm:spPr/>
    </dgm:pt>
    <dgm:pt modelId="{97FDAE43-A140-C943-BCA9-3C667C133658}" type="pres">
      <dgm:prSet presAssocID="{34BDEA3D-CF7A-3145-A7C7-6DAE0F26E134}" presName="level3hierChild" presStyleCnt="0"/>
      <dgm:spPr/>
    </dgm:pt>
    <dgm:pt modelId="{A4248418-E2F2-2142-87E8-41AB1ACD5539}" type="pres">
      <dgm:prSet presAssocID="{8853A12B-CFB2-6844-B3BB-6553AE908924}" presName="conn2-1" presStyleLbl="parChTrans1D4" presStyleIdx="1" presStyleCnt="2"/>
      <dgm:spPr/>
    </dgm:pt>
    <dgm:pt modelId="{8DDEA0AF-9F0A-8249-98ED-5A7DE0DB83F3}" type="pres">
      <dgm:prSet presAssocID="{8853A12B-CFB2-6844-B3BB-6553AE908924}" presName="connTx" presStyleLbl="parChTrans1D4" presStyleIdx="1" presStyleCnt="2"/>
      <dgm:spPr/>
    </dgm:pt>
    <dgm:pt modelId="{0ED91267-3D4E-A04A-964A-0852A9F103D1}" type="pres">
      <dgm:prSet presAssocID="{0194600C-D242-F14A-9AD0-1F4F4F0940B8}" presName="root2" presStyleCnt="0"/>
      <dgm:spPr/>
    </dgm:pt>
    <dgm:pt modelId="{7A3B6C27-14C8-1F44-9853-4DDF362A02ED}" type="pres">
      <dgm:prSet presAssocID="{0194600C-D242-F14A-9AD0-1F4F4F0940B8}" presName="LevelTwoTextNode" presStyleLbl="node4" presStyleIdx="1" presStyleCnt="2" custScaleX="222222">
        <dgm:presLayoutVars>
          <dgm:chPref val="3"/>
        </dgm:presLayoutVars>
      </dgm:prSet>
      <dgm:spPr/>
    </dgm:pt>
    <dgm:pt modelId="{74A84FEE-2A9C-FC40-986F-9A23BF1F8E57}" type="pres">
      <dgm:prSet presAssocID="{0194600C-D242-F14A-9AD0-1F4F4F0940B8}" presName="level3hierChild" presStyleCnt="0"/>
      <dgm:spPr/>
    </dgm:pt>
  </dgm:ptLst>
  <dgm:cxnLst>
    <dgm:cxn modelId="{1283D802-BA42-2D44-80A9-338283FA2403}" type="presOf" srcId="{79BB85D0-19DE-3041-975A-E11A4EA57C7E}" destId="{4770C766-5C58-8846-AD4D-8E4535B5981C}" srcOrd="0" destOrd="0" presId="urn:microsoft.com/office/officeart/2005/8/layout/hierarchy2"/>
    <dgm:cxn modelId="{0ABCB708-6561-874E-91DE-8454E78A268C}" srcId="{BE440A52-7D35-7940-B49D-7D2F374DC874}" destId="{5BEEDEE3-84FE-B34F-B04B-4749BAA7BC4B}" srcOrd="1" destOrd="0" parTransId="{97A7310F-E348-4043-A552-3B77CA987F2C}" sibTransId="{6CDAC4C6-96F1-2E43-8405-1F79C9244255}"/>
    <dgm:cxn modelId="{C752520A-8294-A64E-88AF-CC1E0883C0DC}" type="presOf" srcId="{2673B931-1B5E-EC4A-A0B4-BF2A994F5E03}" destId="{03D0998A-8FD1-9C48-9CEF-83EBE646504C}" srcOrd="0" destOrd="0" presId="urn:microsoft.com/office/officeart/2005/8/layout/hierarchy2"/>
    <dgm:cxn modelId="{FAC0800B-12EC-5847-97FA-45B5CD38E72E}" type="presOf" srcId="{497E666E-E7E2-FB4E-9110-305A75C31ABF}" destId="{A888F20B-39AB-4C43-B340-524353224CD6}" srcOrd="1" destOrd="0" presId="urn:microsoft.com/office/officeart/2005/8/layout/hierarchy2"/>
    <dgm:cxn modelId="{5C40C40B-D12C-3D4D-8AB0-4A3EA9169136}" type="presOf" srcId="{7FE61BB8-84F0-6645-8417-6EEEDFF93BE2}" destId="{2DFB05D6-765F-F64A-A39C-360C79AFE849}" srcOrd="0" destOrd="0" presId="urn:microsoft.com/office/officeart/2005/8/layout/hierarchy2"/>
    <dgm:cxn modelId="{E56CF416-B8DE-814F-A877-B04C73727056}" type="presOf" srcId="{5E703B75-B749-CC4A-8B6F-D3E2B085ECF5}" destId="{50AF4AB6-7B93-364D-BC28-BD6F1DB8AB47}" srcOrd="0" destOrd="0" presId="urn:microsoft.com/office/officeart/2005/8/layout/hierarchy2"/>
    <dgm:cxn modelId="{42BEA219-B051-3349-A4CC-8C895870EEBE}" type="presOf" srcId="{8853A12B-CFB2-6844-B3BB-6553AE908924}" destId="{8DDEA0AF-9F0A-8249-98ED-5A7DE0DB83F3}" srcOrd="1" destOrd="0" presId="urn:microsoft.com/office/officeart/2005/8/layout/hierarchy2"/>
    <dgm:cxn modelId="{9154DB19-986A-924E-846E-BC6E0A2C1C49}" type="presOf" srcId="{24C733CE-6BE5-324D-9019-008F6370E5A0}" destId="{61318B93-34FB-7744-9019-397D0411AFDD}" srcOrd="0" destOrd="0" presId="urn:microsoft.com/office/officeart/2005/8/layout/hierarchy2"/>
    <dgm:cxn modelId="{BBD6811A-6C5C-9342-AA33-9CDB4C37E56B}" type="presOf" srcId="{7BEC3385-5EB5-2641-8F91-503194B43A7D}" destId="{12D42959-2571-584A-B69D-1AD2651DD50E}" srcOrd="0" destOrd="0" presId="urn:microsoft.com/office/officeart/2005/8/layout/hierarchy2"/>
    <dgm:cxn modelId="{95A7A91A-C06A-7A42-8D43-75EA677853D6}" type="presOf" srcId="{34BDEA3D-CF7A-3145-A7C7-6DAE0F26E134}" destId="{D48D8BAC-CF8F-FE46-80C9-9224BFC34A0F}" srcOrd="0" destOrd="0" presId="urn:microsoft.com/office/officeart/2005/8/layout/hierarchy2"/>
    <dgm:cxn modelId="{9EDC051B-1E71-4343-A54B-A8500960EC23}" srcId="{34BDEA3D-CF7A-3145-A7C7-6DAE0F26E134}" destId="{0194600C-D242-F14A-9AD0-1F4F4F0940B8}" srcOrd="0" destOrd="0" parTransId="{8853A12B-CFB2-6844-B3BB-6553AE908924}" sibTransId="{5CDAE3D8-006C-A24B-B0E6-66F365FB90D6}"/>
    <dgm:cxn modelId="{868EE71C-C2F3-9443-8788-58AADE98ED77}" srcId="{7FE61BB8-84F0-6645-8417-6EEEDFF93BE2}" destId="{F300C6D4-7B0F-0F43-965A-199F232B6BA9}" srcOrd="0" destOrd="0" parTransId="{5E703B75-B749-CC4A-8B6F-D3E2B085ECF5}" sibTransId="{2A11662C-6923-AD4F-B0B3-D3700C9875C1}"/>
    <dgm:cxn modelId="{772CD121-0FF4-AD4C-BD48-2CD25D529304}" type="presOf" srcId="{30F1CEE2-056D-7447-B065-6289B6B8E05A}" destId="{5C6B650F-24E6-8741-B65E-7D703CE5B2DD}" srcOrd="1" destOrd="0" presId="urn:microsoft.com/office/officeart/2005/8/layout/hierarchy2"/>
    <dgm:cxn modelId="{3DC46B31-0F23-3D4D-931A-5EAF647399FF}" type="presOf" srcId="{5E703B75-B749-CC4A-8B6F-D3E2B085ECF5}" destId="{6E3864C5-A1E7-104D-B94A-8B2BC6C6BE5B}" srcOrd="1" destOrd="0" presId="urn:microsoft.com/office/officeart/2005/8/layout/hierarchy2"/>
    <dgm:cxn modelId="{CB808039-BA04-0544-B92A-D4714DDEE65D}" type="presOf" srcId="{4F782647-93E0-0942-AEC7-52591C8B3F8A}" destId="{279BA591-0D41-CF4D-8EBD-113942C8EFF0}" srcOrd="1" destOrd="0" presId="urn:microsoft.com/office/officeart/2005/8/layout/hierarchy2"/>
    <dgm:cxn modelId="{A0050B3E-79F6-0F40-A3E0-066DD84D59AB}" type="presOf" srcId="{0FC6D5B1-A05A-184D-812E-23AD7A1AABB3}" destId="{C9C2100D-5CD7-8A4C-B91C-8A00D54D67D4}" srcOrd="1" destOrd="0" presId="urn:microsoft.com/office/officeart/2005/8/layout/hierarchy2"/>
    <dgm:cxn modelId="{BF4AEF42-8FC3-F148-ADDA-825DDE75A416}" type="presOf" srcId="{97A7310F-E348-4043-A552-3B77CA987F2C}" destId="{A979DE45-3B7C-2141-8E66-7FEDA72AF6C1}" srcOrd="0" destOrd="0" presId="urn:microsoft.com/office/officeart/2005/8/layout/hierarchy2"/>
    <dgm:cxn modelId="{7616D148-2762-DD41-B1FA-0C587F62AA6C}" type="presOf" srcId="{F300C6D4-7B0F-0F43-965A-199F232B6BA9}" destId="{E9B95201-1CD0-004B-94C8-10D8D0B32FC4}" srcOrd="0" destOrd="0" presId="urn:microsoft.com/office/officeart/2005/8/layout/hierarchy2"/>
    <dgm:cxn modelId="{D6EF2D4D-F441-3D4D-B577-9757C3970C66}" type="presOf" srcId="{DCAFDC37-51EF-7747-B88D-A975317B4D86}" destId="{1C929C38-CFEF-FC4C-BAAB-D5C2B46D824C}" srcOrd="0" destOrd="0" presId="urn:microsoft.com/office/officeart/2005/8/layout/hierarchy2"/>
    <dgm:cxn modelId="{5399F14D-CD41-A44A-B8FA-568FE6474536}" type="presOf" srcId="{30F1CEE2-056D-7447-B065-6289B6B8E05A}" destId="{FFE074F1-9773-B44D-8FAC-E7E7E567CD27}" srcOrd="0" destOrd="0" presId="urn:microsoft.com/office/officeart/2005/8/layout/hierarchy2"/>
    <dgm:cxn modelId="{8F1CA153-8894-A848-8C95-AAC5CB978103}" type="presOf" srcId="{8D85488B-DFEE-E44B-A389-4CB51C05E5D7}" destId="{401F5387-A0F8-B84F-B6B0-CE11CECC0DD9}" srcOrd="0" destOrd="0" presId="urn:microsoft.com/office/officeart/2005/8/layout/hierarchy2"/>
    <dgm:cxn modelId="{A8F97D58-583D-AB49-B466-EF6758D8ABF8}" srcId="{BE440A52-7D35-7940-B49D-7D2F374DC874}" destId="{7FE61BB8-84F0-6645-8417-6EEEDFF93BE2}" srcOrd="0" destOrd="0" parTransId="{30F1CEE2-056D-7447-B065-6289B6B8E05A}" sibTransId="{8AA1A314-C0A8-0A4F-8779-CCA67DCA195B}"/>
    <dgm:cxn modelId="{42C34B5F-81EE-3640-8AC2-D7F450B710AB}" type="presOf" srcId="{A7C82AE6-C98E-8E4C-BBBA-9AF7E8C80ECA}" destId="{E1445F67-476C-8B4E-B223-616887709B5C}" srcOrd="0" destOrd="0" presId="urn:microsoft.com/office/officeart/2005/8/layout/hierarchy2"/>
    <dgm:cxn modelId="{D8A86C60-9D3E-BE4C-807C-30F4F83DEF67}" srcId="{BE440A52-7D35-7940-B49D-7D2F374DC874}" destId="{34BDEA3D-CF7A-3145-A7C7-6DAE0F26E134}" srcOrd="2" destOrd="0" parTransId="{497E666E-E7E2-FB4E-9110-305A75C31ABF}" sibTransId="{AF426765-AF33-5948-9EAB-CF119D891815}"/>
    <dgm:cxn modelId="{B2176667-1057-4F4E-A2FA-4CEDF76ED8D7}" type="presOf" srcId="{497E666E-E7E2-FB4E-9110-305A75C31ABF}" destId="{A9721586-CCA2-6048-98D5-49D47364C481}" srcOrd="0" destOrd="0" presId="urn:microsoft.com/office/officeart/2005/8/layout/hierarchy2"/>
    <dgm:cxn modelId="{26D1C980-9047-864E-BBCB-1B598AEB9F3A}" srcId="{FE0A269F-BA2B-8A47-ACFD-24B50F9F2392}" destId="{24C733CE-6BE5-324D-9019-008F6370E5A0}" srcOrd="3" destOrd="0" parTransId="{52371A9F-379B-964C-890E-D03E48CFF791}" sibTransId="{32E69B71-6322-EF41-93E8-FCAFDF769541}"/>
    <dgm:cxn modelId="{5B02DA95-11E1-6E47-8E1F-6111234662C2}" srcId="{FE0A269F-BA2B-8A47-ACFD-24B50F9F2392}" destId="{DCAFDC37-51EF-7747-B88D-A975317B4D86}" srcOrd="2" destOrd="0" parTransId="{2673B931-1B5E-EC4A-A0B4-BF2A994F5E03}" sibTransId="{2B277FCF-EFE1-654C-8FDE-2C33E3C58893}"/>
    <dgm:cxn modelId="{5BE03E96-9BCD-8547-A0C1-AB586FFF222D}" type="presOf" srcId="{5BEEDEE3-84FE-B34F-B04B-4749BAA7BC4B}" destId="{85B03732-F2DF-664E-B529-AC7CDDA6C3A9}" srcOrd="0" destOrd="0" presId="urn:microsoft.com/office/officeart/2005/8/layout/hierarchy2"/>
    <dgm:cxn modelId="{AABDCD96-79D6-F44B-8021-35077DB16754}" type="presOf" srcId="{3EB0FF36-93FC-6445-8F0C-1F3504CE6979}" destId="{D8C2229C-641D-414A-939D-887F87C9DBBF}" srcOrd="0" destOrd="0" presId="urn:microsoft.com/office/officeart/2005/8/layout/hierarchy2"/>
    <dgm:cxn modelId="{2B65D199-F0CA-7847-B82C-76BEE7FE94D0}" type="presOf" srcId="{7BEC3385-5EB5-2641-8F91-503194B43A7D}" destId="{CFCD7A68-C012-3B4C-B513-120F633538B1}" srcOrd="1" destOrd="0" presId="urn:microsoft.com/office/officeart/2005/8/layout/hierarchy2"/>
    <dgm:cxn modelId="{4BF87A9E-2BD2-6341-8839-D1180A6E3E67}" srcId="{FE0A269F-BA2B-8A47-ACFD-24B50F9F2392}" destId="{79BB85D0-19DE-3041-975A-E11A4EA57C7E}" srcOrd="0" destOrd="0" parTransId="{0FC6D5B1-A05A-184D-812E-23AD7A1AABB3}" sibTransId="{4EBAF2A9-9953-4D48-9538-A8F7E941F8E5}"/>
    <dgm:cxn modelId="{A680049F-B39E-9744-AEC7-855AEC76BA45}" srcId="{3EB0FF36-93FC-6445-8F0C-1F3504CE6979}" destId="{BE440A52-7D35-7940-B49D-7D2F374DC874}" srcOrd="1" destOrd="0" parTransId="{7BEC3385-5EB5-2641-8F91-503194B43A7D}" sibTransId="{B6D9AAA3-0D9F-B54E-B2BA-510A159A4BD5}"/>
    <dgm:cxn modelId="{54BAFC9F-E648-FB47-B17A-B4EC4CE0FB57}" srcId="{FE0A269F-BA2B-8A47-ACFD-24B50F9F2392}" destId="{84D5547C-2159-3643-BC84-9F145B0847D6}" srcOrd="1" destOrd="0" parTransId="{4F782647-93E0-0942-AEC7-52591C8B3F8A}" sibTransId="{B18F5D4F-62D4-DA45-AD7B-1E7BD07E425A}"/>
    <dgm:cxn modelId="{090830A9-98D2-BA4A-A45A-341291D15DEA}" srcId="{3EB0FF36-93FC-6445-8F0C-1F3504CE6979}" destId="{FE0A269F-BA2B-8A47-ACFD-24B50F9F2392}" srcOrd="0" destOrd="0" parTransId="{A7C82AE6-C98E-8E4C-BBBA-9AF7E8C80ECA}" sibTransId="{033D9BB8-96D4-D141-A943-A80DC419A494}"/>
    <dgm:cxn modelId="{3F7961AC-3980-8A4B-A173-F17E88DE6265}" type="presOf" srcId="{52371A9F-379B-964C-890E-D03E48CFF791}" destId="{D3ADC1D8-5AA8-AC46-8815-C3F40C324FF6}" srcOrd="1" destOrd="0" presId="urn:microsoft.com/office/officeart/2005/8/layout/hierarchy2"/>
    <dgm:cxn modelId="{AD185DAF-7FCD-E44D-AD48-027D3EE61502}" type="presOf" srcId="{8853A12B-CFB2-6844-B3BB-6553AE908924}" destId="{A4248418-E2F2-2142-87E8-41AB1ACD5539}" srcOrd="0" destOrd="0" presId="urn:microsoft.com/office/officeart/2005/8/layout/hierarchy2"/>
    <dgm:cxn modelId="{D878FEB3-AA8A-AE4A-AEBF-DA8567A45144}" type="presOf" srcId="{97A7310F-E348-4043-A552-3B77CA987F2C}" destId="{FAEC40F2-70EB-FB45-8DE9-1390DE606D37}" srcOrd="1" destOrd="0" presId="urn:microsoft.com/office/officeart/2005/8/layout/hierarchy2"/>
    <dgm:cxn modelId="{119181BA-E558-D940-9F8F-E997BC96E529}" type="presOf" srcId="{0FC6D5B1-A05A-184D-812E-23AD7A1AABB3}" destId="{0CAEF776-04A9-484A-A869-DBB998834526}" srcOrd="0" destOrd="0" presId="urn:microsoft.com/office/officeart/2005/8/layout/hierarchy2"/>
    <dgm:cxn modelId="{CDC0FEC5-ECED-F147-90B7-7C24E1ADA269}" type="presOf" srcId="{4F782647-93E0-0942-AEC7-52591C8B3F8A}" destId="{F2248BEE-1F46-A045-AA49-1B27C3E7F512}" srcOrd="0" destOrd="0" presId="urn:microsoft.com/office/officeart/2005/8/layout/hierarchy2"/>
    <dgm:cxn modelId="{8FFD80C6-518F-FE45-8E79-D8E76F42ADAD}" type="presOf" srcId="{BE440A52-7D35-7940-B49D-7D2F374DC874}" destId="{01ADDE32-DFC5-CF43-9E33-6093D019ADAC}" srcOrd="0" destOrd="0" presId="urn:microsoft.com/office/officeart/2005/8/layout/hierarchy2"/>
    <dgm:cxn modelId="{958835DB-B3BC-D343-B3BA-65E21E4573DA}" type="presOf" srcId="{2673B931-1B5E-EC4A-A0B4-BF2A994F5E03}" destId="{4D695F7C-B7A9-1C4C-BA39-EB165FC62D98}" srcOrd="1" destOrd="0" presId="urn:microsoft.com/office/officeart/2005/8/layout/hierarchy2"/>
    <dgm:cxn modelId="{71543BDF-BCDF-C341-92D3-32CC772B23F1}" type="presOf" srcId="{52371A9F-379B-964C-890E-D03E48CFF791}" destId="{135A6B90-128B-0742-84F6-C97C4B52AD2D}" srcOrd="0" destOrd="0" presId="urn:microsoft.com/office/officeart/2005/8/layout/hierarchy2"/>
    <dgm:cxn modelId="{FA1CACE3-421C-9A43-B466-3D93E45EC0CD}" type="presOf" srcId="{A7C82AE6-C98E-8E4C-BBBA-9AF7E8C80ECA}" destId="{2A4B7240-45D6-AC4F-A281-4EE0CAD44FFA}" srcOrd="1" destOrd="0" presId="urn:microsoft.com/office/officeart/2005/8/layout/hierarchy2"/>
    <dgm:cxn modelId="{92C56CE4-D45F-2D4E-B8E8-7B021E77ECDF}" type="presOf" srcId="{84D5547C-2159-3643-BC84-9F145B0847D6}" destId="{04CF9AEC-CBDE-DA48-9D0F-97D027CE7015}" srcOrd="0" destOrd="0" presId="urn:microsoft.com/office/officeart/2005/8/layout/hierarchy2"/>
    <dgm:cxn modelId="{3DF127E8-917C-4547-88F1-DD69ABAE40AC}" type="presOf" srcId="{FE0A269F-BA2B-8A47-ACFD-24B50F9F2392}" destId="{051E3F99-47EA-FB4B-9F73-EF68C569A9F8}" srcOrd="0" destOrd="0" presId="urn:microsoft.com/office/officeart/2005/8/layout/hierarchy2"/>
    <dgm:cxn modelId="{E2DE67F4-2B8D-F142-8BFB-8579EC6B4CEB}" type="presOf" srcId="{0194600C-D242-F14A-9AD0-1F4F4F0940B8}" destId="{7A3B6C27-14C8-1F44-9853-4DDF362A02ED}" srcOrd="0" destOrd="0" presId="urn:microsoft.com/office/officeart/2005/8/layout/hierarchy2"/>
    <dgm:cxn modelId="{3DFDA6F4-180B-A14A-B9FC-7D865263B6E8}" srcId="{8D85488B-DFEE-E44B-A389-4CB51C05E5D7}" destId="{3EB0FF36-93FC-6445-8F0C-1F3504CE6979}" srcOrd="0" destOrd="0" parTransId="{AA810371-F733-7343-93BB-7CDFBC16A98A}" sibTransId="{96951D21-CAA7-3B4D-B401-5C94EE4DFF07}"/>
    <dgm:cxn modelId="{E90A1A34-EADE-C242-AF4F-3625D5DD81FF}" type="presParOf" srcId="{401F5387-A0F8-B84F-B6B0-CE11CECC0DD9}" destId="{089A6354-887A-F046-BA75-57815F3CF3CB}" srcOrd="0" destOrd="0" presId="urn:microsoft.com/office/officeart/2005/8/layout/hierarchy2"/>
    <dgm:cxn modelId="{6FCB3C31-E75E-CD4B-84A0-3CF8CCC8D7BD}" type="presParOf" srcId="{089A6354-887A-F046-BA75-57815F3CF3CB}" destId="{D8C2229C-641D-414A-939D-887F87C9DBBF}" srcOrd="0" destOrd="0" presId="urn:microsoft.com/office/officeart/2005/8/layout/hierarchy2"/>
    <dgm:cxn modelId="{4A124C02-BE4C-E540-A78C-F3BFDBC6B126}" type="presParOf" srcId="{089A6354-887A-F046-BA75-57815F3CF3CB}" destId="{9E83C92A-3C65-5149-A38A-E34ED31A458F}" srcOrd="1" destOrd="0" presId="urn:microsoft.com/office/officeart/2005/8/layout/hierarchy2"/>
    <dgm:cxn modelId="{4A9D9AAB-CF42-2C4F-97FA-C29E32382B69}" type="presParOf" srcId="{9E83C92A-3C65-5149-A38A-E34ED31A458F}" destId="{E1445F67-476C-8B4E-B223-616887709B5C}" srcOrd="0" destOrd="0" presId="urn:microsoft.com/office/officeart/2005/8/layout/hierarchy2"/>
    <dgm:cxn modelId="{F5D382B6-6534-2846-B6F0-ABA2411EE7D6}" type="presParOf" srcId="{E1445F67-476C-8B4E-B223-616887709B5C}" destId="{2A4B7240-45D6-AC4F-A281-4EE0CAD44FFA}" srcOrd="0" destOrd="0" presId="urn:microsoft.com/office/officeart/2005/8/layout/hierarchy2"/>
    <dgm:cxn modelId="{AE298C55-768B-DA40-A996-EDA5C2712C62}" type="presParOf" srcId="{9E83C92A-3C65-5149-A38A-E34ED31A458F}" destId="{AF8CFC40-C0FF-7146-9B91-F04614BEB50B}" srcOrd="1" destOrd="0" presId="urn:microsoft.com/office/officeart/2005/8/layout/hierarchy2"/>
    <dgm:cxn modelId="{8B00B277-B1C5-1B48-A4B6-FE3231F22083}" type="presParOf" srcId="{AF8CFC40-C0FF-7146-9B91-F04614BEB50B}" destId="{051E3F99-47EA-FB4B-9F73-EF68C569A9F8}" srcOrd="0" destOrd="0" presId="urn:microsoft.com/office/officeart/2005/8/layout/hierarchy2"/>
    <dgm:cxn modelId="{E5E71DB1-DC6B-554C-BEC5-AC7AD3A29853}" type="presParOf" srcId="{AF8CFC40-C0FF-7146-9B91-F04614BEB50B}" destId="{B990DA63-1833-3849-B387-A29268A45C48}" srcOrd="1" destOrd="0" presId="urn:microsoft.com/office/officeart/2005/8/layout/hierarchy2"/>
    <dgm:cxn modelId="{908E853C-F556-9E46-9BE7-045DEF386DE0}" type="presParOf" srcId="{B990DA63-1833-3849-B387-A29268A45C48}" destId="{0CAEF776-04A9-484A-A869-DBB998834526}" srcOrd="0" destOrd="0" presId="urn:microsoft.com/office/officeart/2005/8/layout/hierarchy2"/>
    <dgm:cxn modelId="{EF572CBA-1EDA-0245-B2BD-2A5EDBD77C39}" type="presParOf" srcId="{0CAEF776-04A9-484A-A869-DBB998834526}" destId="{C9C2100D-5CD7-8A4C-B91C-8A00D54D67D4}" srcOrd="0" destOrd="0" presId="urn:microsoft.com/office/officeart/2005/8/layout/hierarchy2"/>
    <dgm:cxn modelId="{AFFFDBF1-1900-D34F-83CE-36326FF170D6}" type="presParOf" srcId="{B990DA63-1833-3849-B387-A29268A45C48}" destId="{2DE1C413-CFF2-7D44-8F40-829DE4E1313C}" srcOrd="1" destOrd="0" presId="urn:microsoft.com/office/officeart/2005/8/layout/hierarchy2"/>
    <dgm:cxn modelId="{B8E22A07-D481-2340-B23F-9EEBABDE2AA0}" type="presParOf" srcId="{2DE1C413-CFF2-7D44-8F40-829DE4E1313C}" destId="{4770C766-5C58-8846-AD4D-8E4535B5981C}" srcOrd="0" destOrd="0" presId="urn:microsoft.com/office/officeart/2005/8/layout/hierarchy2"/>
    <dgm:cxn modelId="{47EC24C7-25CE-324A-85A6-DFE7D84ADB92}" type="presParOf" srcId="{2DE1C413-CFF2-7D44-8F40-829DE4E1313C}" destId="{F1701BEC-2543-E948-A140-CA4EBA5D2D8A}" srcOrd="1" destOrd="0" presId="urn:microsoft.com/office/officeart/2005/8/layout/hierarchy2"/>
    <dgm:cxn modelId="{51C0D530-19C7-E54A-BA99-618DF8C46553}" type="presParOf" srcId="{B990DA63-1833-3849-B387-A29268A45C48}" destId="{F2248BEE-1F46-A045-AA49-1B27C3E7F512}" srcOrd="2" destOrd="0" presId="urn:microsoft.com/office/officeart/2005/8/layout/hierarchy2"/>
    <dgm:cxn modelId="{0898D91B-3D4A-D943-9984-D0280D610CFD}" type="presParOf" srcId="{F2248BEE-1F46-A045-AA49-1B27C3E7F512}" destId="{279BA591-0D41-CF4D-8EBD-113942C8EFF0}" srcOrd="0" destOrd="0" presId="urn:microsoft.com/office/officeart/2005/8/layout/hierarchy2"/>
    <dgm:cxn modelId="{8E7920F6-2DFF-4140-BF78-CB41D1D7475E}" type="presParOf" srcId="{B990DA63-1833-3849-B387-A29268A45C48}" destId="{806D68C6-8735-9E46-A405-3BC21F6661E0}" srcOrd="3" destOrd="0" presId="urn:microsoft.com/office/officeart/2005/8/layout/hierarchy2"/>
    <dgm:cxn modelId="{C985915B-39C1-174B-8822-FF1D619FF873}" type="presParOf" srcId="{806D68C6-8735-9E46-A405-3BC21F6661E0}" destId="{04CF9AEC-CBDE-DA48-9D0F-97D027CE7015}" srcOrd="0" destOrd="0" presId="urn:microsoft.com/office/officeart/2005/8/layout/hierarchy2"/>
    <dgm:cxn modelId="{F231C82D-413F-EE4C-916A-ECCE3A89CD55}" type="presParOf" srcId="{806D68C6-8735-9E46-A405-3BC21F6661E0}" destId="{9266C8BC-23CD-B044-BA62-A74304BE6AF3}" srcOrd="1" destOrd="0" presId="urn:microsoft.com/office/officeart/2005/8/layout/hierarchy2"/>
    <dgm:cxn modelId="{5E53C6CE-2E7A-A247-9CB2-F307C6C03C28}" type="presParOf" srcId="{B990DA63-1833-3849-B387-A29268A45C48}" destId="{03D0998A-8FD1-9C48-9CEF-83EBE646504C}" srcOrd="4" destOrd="0" presId="urn:microsoft.com/office/officeart/2005/8/layout/hierarchy2"/>
    <dgm:cxn modelId="{6AA18A27-DF54-2946-BF9C-A798F57AEB5F}" type="presParOf" srcId="{03D0998A-8FD1-9C48-9CEF-83EBE646504C}" destId="{4D695F7C-B7A9-1C4C-BA39-EB165FC62D98}" srcOrd="0" destOrd="0" presId="urn:microsoft.com/office/officeart/2005/8/layout/hierarchy2"/>
    <dgm:cxn modelId="{ED762BE1-6A20-0A41-88BF-AB32D59B0DC4}" type="presParOf" srcId="{B990DA63-1833-3849-B387-A29268A45C48}" destId="{988EF4EB-7ED8-DD49-BED2-E5749FDB605B}" srcOrd="5" destOrd="0" presId="urn:microsoft.com/office/officeart/2005/8/layout/hierarchy2"/>
    <dgm:cxn modelId="{43EC308A-25F8-A04B-81AF-AF25915900C8}" type="presParOf" srcId="{988EF4EB-7ED8-DD49-BED2-E5749FDB605B}" destId="{1C929C38-CFEF-FC4C-BAAB-D5C2B46D824C}" srcOrd="0" destOrd="0" presId="urn:microsoft.com/office/officeart/2005/8/layout/hierarchy2"/>
    <dgm:cxn modelId="{4676793C-F831-CA45-89F6-7E45A79B2960}" type="presParOf" srcId="{988EF4EB-7ED8-DD49-BED2-E5749FDB605B}" destId="{25BD0A97-0074-404C-90E9-083AAF3262A5}" srcOrd="1" destOrd="0" presId="urn:microsoft.com/office/officeart/2005/8/layout/hierarchy2"/>
    <dgm:cxn modelId="{A6528756-BB39-4846-A8AA-FBCD83DA6C27}" type="presParOf" srcId="{B990DA63-1833-3849-B387-A29268A45C48}" destId="{135A6B90-128B-0742-84F6-C97C4B52AD2D}" srcOrd="6" destOrd="0" presId="urn:microsoft.com/office/officeart/2005/8/layout/hierarchy2"/>
    <dgm:cxn modelId="{E8F28230-C612-0A48-A9D8-4E3F3EC30E1C}" type="presParOf" srcId="{135A6B90-128B-0742-84F6-C97C4B52AD2D}" destId="{D3ADC1D8-5AA8-AC46-8815-C3F40C324FF6}" srcOrd="0" destOrd="0" presId="urn:microsoft.com/office/officeart/2005/8/layout/hierarchy2"/>
    <dgm:cxn modelId="{144298CC-2CC8-9844-B576-95C2366AD9F8}" type="presParOf" srcId="{B990DA63-1833-3849-B387-A29268A45C48}" destId="{E10A77EC-4D6B-7248-80C9-3707DC925B2C}" srcOrd="7" destOrd="0" presId="urn:microsoft.com/office/officeart/2005/8/layout/hierarchy2"/>
    <dgm:cxn modelId="{B8F5CAC1-A8EF-ED40-8188-01F39A4B8EAD}" type="presParOf" srcId="{E10A77EC-4D6B-7248-80C9-3707DC925B2C}" destId="{61318B93-34FB-7744-9019-397D0411AFDD}" srcOrd="0" destOrd="0" presId="urn:microsoft.com/office/officeart/2005/8/layout/hierarchy2"/>
    <dgm:cxn modelId="{2B8D437F-2819-FB45-8F57-9BD6725645FE}" type="presParOf" srcId="{E10A77EC-4D6B-7248-80C9-3707DC925B2C}" destId="{DE0139C9-4B8F-C949-BD4C-6A02CF2E60C2}" srcOrd="1" destOrd="0" presId="urn:microsoft.com/office/officeart/2005/8/layout/hierarchy2"/>
    <dgm:cxn modelId="{184BE65D-3233-BE4F-A153-D0430319FC1B}" type="presParOf" srcId="{9E83C92A-3C65-5149-A38A-E34ED31A458F}" destId="{12D42959-2571-584A-B69D-1AD2651DD50E}" srcOrd="2" destOrd="0" presId="urn:microsoft.com/office/officeart/2005/8/layout/hierarchy2"/>
    <dgm:cxn modelId="{0FAEEF71-E782-594F-8E6B-346AF9FBEA04}" type="presParOf" srcId="{12D42959-2571-584A-B69D-1AD2651DD50E}" destId="{CFCD7A68-C012-3B4C-B513-120F633538B1}" srcOrd="0" destOrd="0" presId="urn:microsoft.com/office/officeart/2005/8/layout/hierarchy2"/>
    <dgm:cxn modelId="{4F5A4482-09CE-9F4B-BD99-A3C7F619D2F7}" type="presParOf" srcId="{9E83C92A-3C65-5149-A38A-E34ED31A458F}" destId="{0ACE9A46-9B1F-3749-8368-FB6A614BADF7}" srcOrd="3" destOrd="0" presId="urn:microsoft.com/office/officeart/2005/8/layout/hierarchy2"/>
    <dgm:cxn modelId="{965C5292-5ECF-C54E-B64D-DA15B583EDF2}" type="presParOf" srcId="{0ACE9A46-9B1F-3749-8368-FB6A614BADF7}" destId="{01ADDE32-DFC5-CF43-9E33-6093D019ADAC}" srcOrd="0" destOrd="0" presId="urn:microsoft.com/office/officeart/2005/8/layout/hierarchy2"/>
    <dgm:cxn modelId="{D7CA41B1-745E-3649-A2CD-144A0E237C20}" type="presParOf" srcId="{0ACE9A46-9B1F-3749-8368-FB6A614BADF7}" destId="{0B3526A6-E98C-A841-B61E-1EE8E6A458A2}" srcOrd="1" destOrd="0" presId="urn:microsoft.com/office/officeart/2005/8/layout/hierarchy2"/>
    <dgm:cxn modelId="{FBF121C9-0B4B-C944-B173-76A3580EAD42}" type="presParOf" srcId="{0B3526A6-E98C-A841-B61E-1EE8E6A458A2}" destId="{FFE074F1-9773-B44D-8FAC-E7E7E567CD27}" srcOrd="0" destOrd="0" presId="urn:microsoft.com/office/officeart/2005/8/layout/hierarchy2"/>
    <dgm:cxn modelId="{1234B356-7E80-E147-94F4-7037BECE688D}" type="presParOf" srcId="{FFE074F1-9773-B44D-8FAC-E7E7E567CD27}" destId="{5C6B650F-24E6-8741-B65E-7D703CE5B2DD}" srcOrd="0" destOrd="0" presId="urn:microsoft.com/office/officeart/2005/8/layout/hierarchy2"/>
    <dgm:cxn modelId="{CA5800B2-8DC6-5F4C-98A4-F22668003620}" type="presParOf" srcId="{0B3526A6-E98C-A841-B61E-1EE8E6A458A2}" destId="{86BCBBAF-1E1D-9149-BC8C-560A806981CE}" srcOrd="1" destOrd="0" presId="urn:microsoft.com/office/officeart/2005/8/layout/hierarchy2"/>
    <dgm:cxn modelId="{60D9EB8D-D26B-E44E-A75A-3C9A175CE4CD}" type="presParOf" srcId="{86BCBBAF-1E1D-9149-BC8C-560A806981CE}" destId="{2DFB05D6-765F-F64A-A39C-360C79AFE849}" srcOrd="0" destOrd="0" presId="urn:microsoft.com/office/officeart/2005/8/layout/hierarchy2"/>
    <dgm:cxn modelId="{F0578773-45A9-3D49-86BD-EC579AF3A0B0}" type="presParOf" srcId="{86BCBBAF-1E1D-9149-BC8C-560A806981CE}" destId="{44C1F8C5-EFD2-CD4C-A6BB-9CC6C895D432}" srcOrd="1" destOrd="0" presId="urn:microsoft.com/office/officeart/2005/8/layout/hierarchy2"/>
    <dgm:cxn modelId="{EE08F83F-C4CB-0649-8CD2-A8052B499162}" type="presParOf" srcId="{44C1F8C5-EFD2-CD4C-A6BB-9CC6C895D432}" destId="{50AF4AB6-7B93-364D-BC28-BD6F1DB8AB47}" srcOrd="0" destOrd="0" presId="urn:microsoft.com/office/officeart/2005/8/layout/hierarchy2"/>
    <dgm:cxn modelId="{F148C6A2-B61B-F34D-9839-1821E5101F4F}" type="presParOf" srcId="{50AF4AB6-7B93-364D-BC28-BD6F1DB8AB47}" destId="{6E3864C5-A1E7-104D-B94A-8B2BC6C6BE5B}" srcOrd="0" destOrd="0" presId="urn:microsoft.com/office/officeart/2005/8/layout/hierarchy2"/>
    <dgm:cxn modelId="{A07C5A4B-6756-F046-A46A-BB15F8740849}" type="presParOf" srcId="{44C1F8C5-EFD2-CD4C-A6BB-9CC6C895D432}" destId="{F4707870-A68E-1A4F-A48A-615CC267B7CF}" srcOrd="1" destOrd="0" presId="urn:microsoft.com/office/officeart/2005/8/layout/hierarchy2"/>
    <dgm:cxn modelId="{62BBD016-2672-6C4D-B3DF-8B4215CECA46}" type="presParOf" srcId="{F4707870-A68E-1A4F-A48A-615CC267B7CF}" destId="{E9B95201-1CD0-004B-94C8-10D8D0B32FC4}" srcOrd="0" destOrd="0" presId="urn:microsoft.com/office/officeart/2005/8/layout/hierarchy2"/>
    <dgm:cxn modelId="{9E7FE765-5F8E-C94B-855E-6D45F5522A95}" type="presParOf" srcId="{F4707870-A68E-1A4F-A48A-615CC267B7CF}" destId="{ABD5B8BE-9019-2E48-A19A-C58D78962BDD}" srcOrd="1" destOrd="0" presId="urn:microsoft.com/office/officeart/2005/8/layout/hierarchy2"/>
    <dgm:cxn modelId="{B6D352B8-671E-C14A-860E-215B445DEEFA}" type="presParOf" srcId="{0B3526A6-E98C-A841-B61E-1EE8E6A458A2}" destId="{A979DE45-3B7C-2141-8E66-7FEDA72AF6C1}" srcOrd="2" destOrd="0" presId="urn:microsoft.com/office/officeart/2005/8/layout/hierarchy2"/>
    <dgm:cxn modelId="{D908C6B0-C650-2849-B631-0DCD75763CD4}" type="presParOf" srcId="{A979DE45-3B7C-2141-8E66-7FEDA72AF6C1}" destId="{FAEC40F2-70EB-FB45-8DE9-1390DE606D37}" srcOrd="0" destOrd="0" presId="urn:microsoft.com/office/officeart/2005/8/layout/hierarchy2"/>
    <dgm:cxn modelId="{0B1A166D-7C9D-0D4A-99CC-F5D90C635473}" type="presParOf" srcId="{0B3526A6-E98C-A841-B61E-1EE8E6A458A2}" destId="{DF3A49CA-87F2-C54D-A18B-7675FA1A9B79}" srcOrd="3" destOrd="0" presId="urn:microsoft.com/office/officeart/2005/8/layout/hierarchy2"/>
    <dgm:cxn modelId="{0A76E177-18E9-FC44-A512-34C6FD52CCA0}" type="presParOf" srcId="{DF3A49CA-87F2-C54D-A18B-7675FA1A9B79}" destId="{85B03732-F2DF-664E-B529-AC7CDDA6C3A9}" srcOrd="0" destOrd="0" presId="urn:microsoft.com/office/officeart/2005/8/layout/hierarchy2"/>
    <dgm:cxn modelId="{1CC0BDEA-507C-5D4C-9EE1-DF29B2A5F634}" type="presParOf" srcId="{DF3A49CA-87F2-C54D-A18B-7675FA1A9B79}" destId="{190AE39F-B740-0949-826A-BA68F20CAE5C}" srcOrd="1" destOrd="0" presId="urn:microsoft.com/office/officeart/2005/8/layout/hierarchy2"/>
    <dgm:cxn modelId="{521C2217-BF1F-CE4C-AFCE-34E10FDCC878}" type="presParOf" srcId="{0B3526A6-E98C-A841-B61E-1EE8E6A458A2}" destId="{A9721586-CCA2-6048-98D5-49D47364C481}" srcOrd="4" destOrd="0" presId="urn:microsoft.com/office/officeart/2005/8/layout/hierarchy2"/>
    <dgm:cxn modelId="{D9A09663-D811-6B45-9683-AB8A3FE75CA9}" type="presParOf" srcId="{A9721586-CCA2-6048-98D5-49D47364C481}" destId="{A888F20B-39AB-4C43-B340-524353224CD6}" srcOrd="0" destOrd="0" presId="urn:microsoft.com/office/officeart/2005/8/layout/hierarchy2"/>
    <dgm:cxn modelId="{27F85A63-09C3-D44F-88A4-8B267A0CA068}" type="presParOf" srcId="{0B3526A6-E98C-A841-B61E-1EE8E6A458A2}" destId="{361EE19F-09C5-5547-A1A9-F37FE86AC06A}" srcOrd="5" destOrd="0" presId="urn:microsoft.com/office/officeart/2005/8/layout/hierarchy2"/>
    <dgm:cxn modelId="{22D2EBF8-7E51-DB46-8791-8CC66D8C63E0}" type="presParOf" srcId="{361EE19F-09C5-5547-A1A9-F37FE86AC06A}" destId="{D48D8BAC-CF8F-FE46-80C9-9224BFC34A0F}" srcOrd="0" destOrd="0" presId="urn:microsoft.com/office/officeart/2005/8/layout/hierarchy2"/>
    <dgm:cxn modelId="{0C2694B2-B51D-C14D-B719-DAB37047A4B9}" type="presParOf" srcId="{361EE19F-09C5-5547-A1A9-F37FE86AC06A}" destId="{97FDAE43-A140-C943-BCA9-3C667C133658}" srcOrd="1" destOrd="0" presId="urn:microsoft.com/office/officeart/2005/8/layout/hierarchy2"/>
    <dgm:cxn modelId="{E0284A22-4487-1F40-B5B7-14780BC530E2}" type="presParOf" srcId="{97FDAE43-A140-C943-BCA9-3C667C133658}" destId="{A4248418-E2F2-2142-87E8-41AB1ACD5539}" srcOrd="0" destOrd="0" presId="urn:microsoft.com/office/officeart/2005/8/layout/hierarchy2"/>
    <dgm:cxn modelId="{759CFD8C-054D-7649-9C22-CA704508734F}" type="presParOf" srcId="{A4248418-E2F2-2142-87E8-41AB1ACD5539}" destId="{8DDEA0AF-9F0A-8249-98ED-5A7DE0DB83F3}" srcOrd="0" destOrd="0" presId="urn:microsoft.com/office/officeart/2005/8/layout/hierarchy2"/>
    <dgm:cxn modelId="{CB9DCB22-48FC-404E-ABCB-9E8F7FDA6460}" type="presParOf" srcId="{97FDAE43-A140-C943-BCA9-3C667C133658}" destId="{0ED91267-3D4E-A04A-964A-0852A9F103D1}" srcOrd="1" destOrd="0" presId="urn:microsoft.com/office/officeart/2005/8/layout/hierarchy2"/>
    <dgm:cxn modelId="{F191BA99-720D-B54C-B16E-5215E71C5F5D}" type="presParOf" srcId="{0ED91267-3D4E-A04A-964A-0852A9F103D1}" destId="{7A3B6C27-14C8-1F44-9853-4DDF362A02ED}" srcOrd="0" destOrd="0" presId="urn:microsoft.com/office/officeart/2005/8/layout/hierarchy2"/>
    <dgm:cxn modelId="{F1FEB852-6F3D-AC4D-8502-9E553093C845}" type="presParOf" srcId="{0ED91267-3D4E-A04A-964A-0852A9F103D1}" destId="{74A84FEE-2A9C-FC40-986F-9A23BF1F8E5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67F55FE-7D82-B34D-BB42-58FC8670242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5BB65250-8D87-B640-A40A-C625390610CB}">
      <dgm:prSet phldrT="[文本]"/>
      <dgm:spPr/>
      <dgm:t>
        <a:bodyPr/>
        <a:lstStyle/>
        <a:p>
          <a:r>
            <a:rPr lang="zh-CN" altLang="en-US" dirty="0"/>
            <a:t>直接资本化法公式</a:t>
          </a:r>
        </a:p>
      </dgm:t>
    </dgm:pt>
    <dgm:pt modelId="{7F7B9A9D-36AC-AD43-82F7-D42B252B8800}" type="parTrans" cxnId="{93399674-3E87-5540-851D-25DF128081A2}">
      <dgm:prSet/>
      <dgm:spPr/>
      <dgm:t>
        <a:bodyPr/>
        <a:lstStyle/>
        <a:p>
          <a:endParaRPr lang="zh-CN" altLang="en-US"/>
        </a:p>
      </dgm:t>
    </dgm:pt>
    <dgm:pt modelId="{DB287887-C572-0449-B3FC-819A84D3011B}" type="sibTrans" cxnId="{93399674-3E87-5540-851D-25DF128081A2}">
      <dgm:prSet/>
      <dgm:spPr/>
      <dgm:t>
        <a:bodyPr/>
        <a:lstStyle/>
        <a:p>
          <a:endParaRPr lang="zh-CN" altLang="en-US"/>
        </a:p>
      </dgm:t>
    </dgm:pt>
    <mc:AlternateContent xmlns:mc="http://schemas.openxmlformats.org/markup-compatibility/2006" xmlns:a14="http://schemas.microsoft.com/office/drawing/2010/main">
      <mc:Choice Requires="a14">
        <dgm:pt modelId="{B2E6A74D-AA7B-5347-B8EA-FF4CC1216D4B}">
          <dgm:prSet phldrT="[文本]"/>
          <dgm:spPr/>
          <dgm: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1" smtClean="0">
                            <a:latin typeface="Cambria Math" panose="02040503050406030204" pitchFamily="18" charset="0"/>
                          </a:rPr>
                          <m:t>NOI</m:t>
                        </m:r>
                      </m:num>
                      <m:den>
                        <m:r>
                          <m:rPr>
                            <m:sty m:val="p"/>
                          </m:rPr>
                          <a:rPr lang="en-US" altLang="zh-CN" b="0" i="1" smtClean="0">
                            <a:latin typeface="Cambria Math" panose="02040503050406030204" pitchFamily="18" charset="0"/>
                          </a:rPr>
                          <m:t>R</m:t>
                        </m:r>
                      </m:den>
                    </m:f>
                  </m:oMath>
                </m:oMathPara>
              </a14:m>
              <a:endParaRPr lang="zh-CN" altLang="en-US" dirty="0"/>
            </a:p>
          </dgm:t>
        </dgm:pt>
      </mc:Choice>
      <mc:Fallback xmlns="">
        <dgm:pt modelId="{B2E6A74D-AA7B-5347-B8EA-FF4CC1216D4B}">
          <dgm:prSet phldrT="[文本]"/>
          <dgm:spPr/>
          <dgm:t>
            <a:bodyPr/>
            <a:lstStyle/>
            <a:p>
              <a:r>
                <a:rPr lang="en-US" altLang="zh-CN" i="0">
                  <a:latin typeface="Cambria Math" panose="02040503050406030204" pitchFamily="18" charset="0"/>
                </a:rPr>
                <a:t>V</a:t>
              </a:r>
              <a:r>
                <a:rPr lang="en-US" altLang="zh-CN" b="0" i="0">
                  <a:latin typeface="Cambria Math" panose="02040503050406030204" pitchFamily="18" charset="0"/>
                </a:rPr>
                <a:t>=NOI/R</a:t>
              </a:r>
              <a:endParaRPr lang="zh-CN" altLang="en-US" dirty="0"/>
            </a:p>
          </dgm:t>
        </dgm:pt>
      </mc:Fallback>
    </mc:AlternateContent>
    <dgm:pt modelId="{A28DF4AC-803B-044A-B468-E39DBC5A7AD0}" type="parTrans" cxnId="{C5930047-BA6E-824F-9757-D7A5EA62872F}">
      <dgm:prSet/>
      <dgm:spPr/>
      <dgm:t>
        <a:bodyPr/>
        <a:lstStyle/>
        <a:p>
          <a:endParaRPr lang="zh-CN" altLang="en-US"/>
        </a:p>
      </dgm:t>
    </dgm:pt>
    <dgm:pt modelId="{E01A6E10-F8C1-D64A-BC01-263432357981}" type="sibTrans" cxnId="{C5930047-BA6E-824F-9757-D7A5EA62872F}">
      <dgm:prSet/>
      <dgm:spPr/>
      <dgm:t>
        <a:bodyPr/>
        <a:lstStyle/>
        <a:p>
          <a:endParaRPr lang="zh-CN" altLang="en-US"/>
        </a:p>
      </dgm:t>
    </dgm:pt>
    <mc:AlternateContent xmlns:mc="http://schemas.openxmlformats.org/markup-compatibility/2006" xmlns:a14="http://schemas.microsoft.com/office/drawing/2010/main">
      <mc:Choice Requires="a14">
        <dgm:pt modelId="{062D2F32-C077-5546-AF36-D8EAA810B7EF}">
          <dgm:prSet phldrT="[文本]"/>
          <dgm:spPr/>
          <dgm: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房地产价值价格</m:t>
                    </m:r>
                    <m:r>
                      <a:rPr lang="en-US" altLang="zh-CN" b="0" i="1" smtClean="0">
                        <a:latin typeface="Cambria Math" panose="02040503050406030204" pitchFamily="18" charset="0"/>
                      </a:rPr>
                      <m:t>=</m:t>
                    </m:r>
                    <m:r>
                      <a:rPr lang="zh-CN" altLang="en-US" b="0" i="1" smtClean="0">
                        <a:latin typeface="Cambria Math" panose="02040503050406030204" pitchFamily="18" charset="0"/>
                      </a:rPr>
                      <m:t>房地产年收益</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收益乘数</m:t>
                    </m:r>
                  </m:oMath>
                </m:oMathPara>
              </a14:m>
              <a:endParaRPr lang="zh-CN" altLang="en-US" dirty="0"/>
            </a:p>
          </dgm:t>
        </dgm:pt>
      </mc:Choice>
      <mc:Fallback xmlns="">
        <dgm:pt modelId="{062D2F32-C077-5546-AF36-D8EAA810B7EF}">
          <dgm:prSet phldrT="[文本]"/>
          <dgm:spPr/>
          <dgm:t>
            <a:bodyPr/>
            <a:lstStyle/>
            <a:p>
              <a:r>
                <a:rPr lang="zh-CN" altLang="en-US" i="0">
                  <a:latin typeface="Cambria Math" panose="02040503050406030204" pitchFamily="18" charset="0"/>
                </a:rPr>
                <a:t>房地产价值价格</a:t>
              </a:r>
              <a:r>
                <a:rPr lang="en-US" altLang="zh-CN" b="0" i="0">
                  <a:latin typeface="Cambria Math" panose="02040503050406030204" pitchFamily="18" charset="0"/>
                </a:rPr>
                <a:t>=</a:t>
              </a:r>
              <a:r>
                <a:rPr lang="zh-CN" altLang="en-US" b="0" i="0">
                  <a:latin typeface="Cambria Math" panose="02040503050406030204" pitchFamily="18" charset="0"/>
                </a:rPr>
                <a:t>房地产年收益</a:t>
              </a:r>
              <a:r>
                <a:rPr lang="en-US" altLang="zh-CN" b="0" i="0">
                  <a:latin typeface="Cambria Math" panose="02040503050406030204" pitchFamily="18" charset="0"/>
                  <a:ea typeface="Cambria Math" panose="02040503050406030204" pitchFamily="18" charset="0"/>
                </a:rPr>
                <a:t>×</a:t>
              </a:r>
              <a:r>
                <a:rPr lang="zh-CN" altLang="en-US" b="0" i="0">
                  <a:latin typeface="Cambria Math" panose="02040503050406030204" pitchFamily="18" charset="0"/>
                  <a:ea typeface="Cambria Math" panose="02040503050406030204" pitchFamily="18" charset="0"/>
                </a:rPr>
                <a:t>收益乘数</a:t>
              </a:r>
              <a:endParaRPr lang="zh-CN" altLang="en-US" dirty="0"/>
            </a:p>
          </dgm:t>
        </dgm:pt>
      </mc:Fallback>
    </mc:AlternateContent>
    <dgm:pt modelId="{BEA28D7E-D014-2F47-9384-BC5855DBFEAF}" type="parTrans" cxnId="{1D22FE20-42E2-AC47-BF1F-F14766C2B5E4}">
      <dgm:prSet/>
      <dgm:spPr/>
      <dgm:t>
        <a:bodyPr/>
        <a:lstStyle/>
        <a:p>
          <a:endParaRPr lang="zh-CN" altLang="en-US"/>
        </a:p>
      </dgm:t>
    </dgm:pt>
    <dgm:pt modelId="{E2AC1C1A-F0F0-444A-8DFE-5EDBF12BF61A}" type="sibTrans" cxnId="{1D22FE20-42E2-AC47-BF1F-F14766C2B5E4}">
      <dgm:prSet/>
      <dgm:spPr/>
      <dgm:t>
        <a:bodyPr/>
        <a:lstStyle/>
        <a:p>
          <a:endParaRPr lang="zh-CN" altLang="en-US"/>
        </a:p>
      </dgm:t>
    </dgm:pt>
    <dgm:pt modelId="{DD0131E4-AF66-B749-B561-D8B8CD0BC14B}">
      <dgm:prSet phldrT="[文本]"/>
      <dgm:spPr/>
      <dgm:t>
        <a:bodyPr/>
        <a:lstStyle/>
        <a:p>
          <a:r>
            <a:rPr lang="zh-CN" altLang="en-US" dirty="0"/>
            <a:t>直接资本化法的由来</a:t>
          </a:r>
        </a:p>
      </dgm:t>
    </dgm:pt>
    <dgm:pt modelId="{A751B429-6334-1C4C-9574-735D6D864155}" type="parTrans" cxnId="{660490DB-A949-0443-A6D6-FF44B00B497E}">
      <dgm:prSet/>
      <dgm:spPr/>
      <dgm:t>
        <a:bodyPr/>
        <a:lstStyle/>
        <a:p>
          <a:endParaRPr lang="zh-CN" altLang="en-US"/>
        </a:p>
      </dgm:t>
    </dgm:pt>
    <dgm:pt modelId="{0EB41B9B-BF1F-AD42-A1FD-B800D9092417}" type="sibTrans" cxnId="{660490DB-A949-0443-A6D6-FF44B00B497E}">
      <dgm:prSet/>
      <dgm:spPr/>
      <dgm:t>
        <a:bodyPr/>
        <a:lstStyle/>
        <a:p>
          <a:endParaRPr lang="zh-CN" altLang="en-US"/>
        </a:p>
      </dgm:t>
    </dgm:pt>
    <mc:AlternateContent xmlns:mc="http://schemas.openxmlformats.org/markup-compatibility/2006" xmlns:a14="http://schemas.microsoft.com/office/drawing/2010/main">
      <mc:Choice Requires="a14">
        <dgm:pt modelId="{5D2B828C-2800-E744-8E64-41E84B3BADF9}">
          <dgm:prSet phldrT="[文本]"/>
          <dgm:spPr/>
          <dgm: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地价</m:t>
                    </m:r>
                    <m:r>
                      <a:rPr lang="en-US" altLang="zh-CN" b="0" i="1" smtClean="0">
                        <a:latin typeface="Cambria Math" panose="02040503050406030204" pitchFamily="18" charset="0"/>
                      </a:rPr>
                      <m:t>=</m:t>
                    </m:r>
                    <m:r>
                      <a:rPr lang="zh-CN" altLang="en-US" b="0" i="1" smtClean="0">
                        <a:latin typeface="Cambria Math" panose="02040503050406030204" pitchFamily="18" charset="0"/>
                      </a:rPr>
                      <m:t>地租</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购买年</m:t>
                    </m:r>
                  </m:oMath>
                </m:oMathPara>
              </a14:m>
              <a:endParaRPr lang="zh-CN" altLang="en-US" dirty="0"/>
            </a:p>
          </dgm:t>
        </dgm:pt>
      </mc:Choice>
      <mc:Fallback xmlns="">
        <dgm:pt modelId="{5D2B828C-2800-E744-8E64-41E84B3BADF9}">
          <dgm:prSet phldrT="[文本]"/>
          <dgm:spPr/>
          <dgm:t>
            <a:bodyPr/>
            <a:lstStyle/>
            <a:p>
              <a:r>
                <a:rPr lang="zh-CN" altLang="en-US" i="0">
                  <a:latin typeface="Cambria Math" panose="02040503050406030204" pitchFamily="18" charset="0"/>
                </a:rPr>
                <a:t>地价</a:t>
              </a:r>
              <a:r>
                <a:rPr lang="en-US" altLang="zh-CN" b="0" i="0">
                  <a:latin typeface="Cambria Math" panose="02040503050406030204" pitchFamily="18" charset="0"/>
                </a:rPr>
                <a:t>=</a:t>
              </a:r>
              <a:r>
                <a:rPr lang="zh-CN" altLang="en-US" b="0" i="0">
                  <a:latin typeface="Cambria Math" panose="02040503050406030204" pitchFamily="18" charset="0"/>
                </a:rPr>
                <a:t>地租</a:t>
              </a:r>
              <a:r>
                <a:rPr lang="en-US" altLang="zh-CN" b="0" i="0">
                  <a:latin typeface="Cambria Math" panose="02040503050406030204" pitchFamily="18" charset="0"/>
                  <a:ea typeface="Cambria Math" panose="02040503050406030204" pitchFamily="18" charset="0"/>
                </a:rPr>
                <a:t>×</a:t>
              </a:r>
              <a:r>
                <a:rPr lang="zh-CN" altLang="en-US" b="0" i="0">
                  <a:latin typeface="Cambria Math" panose="02040503050406030204" pitchFamily="18" charset="0"/>
                  <a:ea typeface="Cambria Math" panose="02040503050406030204" pitchFamily="18" charset="0"/>
                </a:rPr>
                <a:t>购买年</a:t>
              </a:r>
              <a:endParaRPr lang="zh-CN" altLang="en-US" dirty="0"/>
            </a:p>
          </dgm:t>
        </dgm:pt>
      </mc:Fallback>
    </mc:AlternateContent>
    <dgm:pt modelId="{FEB5542A-8D67-584E-A2A6-E4DDD5BF62D0}" type="parTrans" cxnId="{5E7B4659-D2CC-5746-9BBC-DCFE3EEE0B4B}">
      <dgm:prSet/>
      <dgm:spPr/>
      <dgm:t>
        <a:bodyPr/>
        <a:lstStyle/>
        <a:p>
          <a:endParaRPr lang="zh-CN" altLang="en-US"/>
        </a:p>
      </dgm:t>
    </dgm:pt>
    <dgm:pt modelId="{9C5CE389-36E0-2B41-81EF-4EC857DE226C}" type="sibTrans" cxnId="{5E7B4659-D2CC-5746-9BBC-DCFE3EEE0B4B}">
      <dgm:prSet/>
      <dgm:spPr/>
      <dgm:t>
        <a:bodyPr/>
        <a:lstStyle/>
        <a:p>
          <a:endParaRPr lang="zh-CN" altLang="en-US"/>
        </a:p>
      </dgm:t>
    </dgm:pt>
    <mc:AlternateContent xmlns:mc="http://schemas.openxmlformats.org/markup-compatibility/2006" xmlns:a14="http://schemas.microsoft.com/office/drawing/2010/main">
      <mc:Choice Requires="a14">
        <dgm:pt modelId="{1D049A2E-45DB-DC46-BFEF-5E6E067CD8D9}">
          <dgm:prSet phldrT="[文本]"/>
          <dgm:spPr/>
          <dgm: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地价</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地租</m:t>
                        </m:r>
                      </m:num>
                      <m:den>
                        <m:r>
                          <a:rPr lang="zh-CN" altLang="en-US" b="0" i="1" smtClean="0">
                            <a:latin typeface="Cambria Math" panose="02040503050406030204" pitchFamily="18" charset="0"/>
                          </a:rPr>
                          <m:t>利息率</m:t>
                        </m:r>
                      </m:den>
                    </m:f>
                  </m:oMath>
                </m:oMathPara>
              </a14:m>
              <a:endParaRPr lang="zh-CN" altLang="en-US" dirty="0"/>
            </a:p>
          </dgm:t>
        </dgm:pt>
      </mc:Choice>
      <mc:Fallback xmlns="">
        <dgm:pt modelId="{1D049A2E-45DB-DC46-BFEF-5E6E067CD8D9}">
          <dgm:prSet phldrT="[文本]"/>
          <dgm:spPr/>
          <dgm:t>
            <a:bodyPr/>
            <a:lstStyle/>
            <a:p>
              <a:r>
                <a:rPr lang="zh-CN" altLang="en-US" i="0">
                  <a:latin typeface="Cambria Math" panose="02040503050406030204" pitchFamily="18" charset="0"/>
                </a:rPr>
                <a:t>地价</a:t>
              </a:r>
              <a:r>
                <a:rPr lang="en-US" altLang="zh-CN" b="0" i="0">
                  <a:latin typeface="Cambria Math" panose="02040503050406030204" pitchFamily="18" charset="0"/>
                </a:rPr>
                <a:t>=</a:t>
              </a:r>
              <a:r>
                <a:rPr lang="zh-CN" altLang="en-US" b="0" i="0">
                  <a:latin typeface="Cambria Math" panose="02040503050406030204" pitchFamily="18" charset="0"/>
                </a:rPr>
                <a:t>地租</a:t>
              </a:r>
              <a:r>
                <a:rPr lang="en-US" altLang="zh-CN" b="0" i="0">
                  <a:latin typeface="Cambria Math" panose="02040503050406030204" pitchFamily="18" charset="0"/>
                </a:rPr>
                <a:t>/</a:t>
              </a:r>
              <a:r>
                <a:rPr lang="zh-CN" altLang="en-US" b="0" i="0">
                  <a:latin typeface="Cambria Math" panose="02040503050406030204" pitchFamily="18" charset="0"/>
                </a:rPr>
                <a:t>利息率</a:t>
              </a:r>
              <a:endParaRPr lang="zh-CN" altLang="en-US" dirty="0"/>
            </a:p>
          </dgm:t>
        </dgm:pt>
      </mc:Fallback>
    </mc:AlternateContent>
    <dgm:pt modelId="{A093CED2-A5C0-9041-B464-9457A06C3163}" type="parTrans" cxnId="{98C6D656-0B7A-2541-8AD9-2CC73F135027}">
      <dgm:prSet/>
      <dgm:spPr/>
      <dgm:t>
        <a:bodyPr/>
        <a:lstStyle/>
        <a:p>
          <a:endParaRPr lang="zh-CN" altLang="en-US"/>
        </a:p>
      </dgm:t>
    </dgm:pt>
    <dgm:pt modelId="{1D545AD1-2BEF-D242-AB98-E431B6F5F28C}" type="sibTrans" cxnId="{98C6D656-0B7A-2541-8AD9-2CC73F135027}">
      <dgm:prSet/>
      <dgm:spPr/>
      <dgm:t>
        <a:bodyPr/>
        <a:lstStyle/>
        <a:p>
          <a:endParaRPr lang="zh-CN" altLang="en-US"/>
        </a:p>
      </dgm:t>
    </dgm:pt>
    <dgm:pt modelId="{7805D98C-499D-5A41-8C30-1F3BB741CEB0}">
      <dgm:prSet phldrT="[文本]"/>
      <dgm:spPr/>
      <dgm:t>
        <a:bodyPr/>
        <a:lstStyle/>
        <a:p>
          <a:r>
            <a:rPr lang="zh-CN" altLang="en-US" dirty="0"/>
            <a:t>收益乘数法的种类</a:t>
          </a:r>
        </a:p>
      </dgm:t>
    </dgm:pt>
    <dgm:pt modelId="{F35F128C-AC87-CB4C-AE91-AD36F89A35EF}" type="parTrans" cxnId="{ABA46A24-2FD5-E242-A37B-70A891318CA8}">
      <dgm:prSet/>
      <dgm:spPr/>
      <dgm:t>
        <a:bodyPr/>
        <a:lstStyle/>
        <a:p>
          <a:endParaRPr lang="zh-CN" altLang="en-US"/>
        </a:p>
      </dgm:t>
    </dgm:pt>
    <dgm:pt modelId="{ABCB099B-1307-3248-B88C-C37EC8C4E67D}" type="sibTrans" cxnId="{ABA46A24-2FD5-E242-A37B-70A891318CA8}">
      <dgm:prSet/>
      <dgm:spPr/>
      <dgm:t>
        <a:bodyPr/>
        <a:lstStyle/>
        <a:p>
          <a:endParaRPr lang="zh-CN" altLang="en-US"/>
        </a:p>
      </dgm:t>
    </dgm:pt>
    <mc:AlternateContent xmlns:mc="http://schemas.openxmlformats.org/markup-compatibility/2006" xmlns:a14="http://schemas.microsoft.com/office/drawing/2010/main">
      <mc:Choice Requires="a14">
        <dgm:pt modelId="{77E932D6-91A4-AD49-876C-2FE53024B1D9}">
          <dgm:prSet phldrT="[文本]"/>
          <dgm:spPr/>
          <dgm:t>
            <a:bodyPr/>
            <a:lstStyle/>
            <a:p>
              <a:r>
                <a:rPr lang="zh-CN" altLang="en-US" dirty="0"/>
                <a:t>潜在毛收入乘数法：</a:t>
              </a:r>
              <a14:m>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PGI</m:t>
                  </m:r>
                  <m:r>
                    <a:rPr lang="en-US" altLang="zh-CN" b="0" i="1" dirty="0" smtClean="0">
                      <a:latin typeface="Cambria Math" panose="02040503050406030204" pitchFamily="18" charset="0"/>
                      <a:ea typeface="Cambria Math" panose="02040503050406030204" pitchFamily="18" charset="0"/>
                    </a:rPr>
                    <m:t>×</m:t>
                  </m:r>
                  <m:r>
                    <m:rPr>
                      <m:sty m:val="p"/>
                    </m:rPr>
                    <a:rPr lang="en-US" altLang="zh-CN" b="0" i="1" dirty="0" smtClean="0">
                      <a:latin typeface="Cambria Math" panose="02040503050406030204" pitchFamily="18" charset="0"/>
                      <a:ea typeface="Cambria Math" panose="02040503050406030204" pitchFamily="18" charset="0"/>
                    </a:rPr>
                    <m:t>PGIM</m:t>
                  </m:r>
                </m:oMath>
              </a14:m>
              <a:endParaRPr lang="zh-CN" altLang="en-US" dirty="0"/>
            </a:p>
          </dgm:t>
        </dgm:pt>
      </mc:Choice>
      <mc:Fallback xmlns="">
        <dgm:pt modelId="{77E932D6-91A4-AD49-876C-2FE53024B1D9}">
          <dgm:prSet phldrT="[文本]"/>
          <dgm:spPr/>
          <dgm:t>
            <a:bodyPr/>
            <a:lstStyle/>
            <a:p>
              <a:r>
                <a:rPr lang="zh-CN" altLang="en-US" dirty="0"/>
                <a:t>潜在毛收入乘数法：</a:t>
              </a:r>
              <a:r>
                <a:rPr lang="en-US" altLang="zh-CN" i="0" dirty="0">
                  <a:latin typeface="Cambria Math" panose="02040503050406030204" pitchFamily="18" charset="0"/>
                </a:rPr>
                <a:t>V</a:t>
              </a:r>
              <a:r>
                <a:rPr lang="en-US" altLang="zh-CN" b="0" i="0" dirty="0">
                  <a:latin typeface="Cambria Math" panose="02040503050406030204" pitchFamily="18" charset="0"/>
                </a:rPr>
                <a:t>=PGI</a:t>
              </a:r>
              <a:r>
                <a:rPr lang="en-US" altLang="zh-CN" b="0" i="0" dirty="0">
                  <a:latin typeface="Cambria Math" panose="02040503050406030204" pitchFamily="18" charset="0"/>
                  <a:ea typeface="Cambria Math" panose="02040503050406030204" pitchFamily="18" charset="0"/>
                </a:rPr>
                <a:t>×PGIM</a:t>
              </a:r>
              <a:endParaRPr lang="zh-CN" altLang="en-US" dirty="0"/>
            </a:p>
          </dgm:t>
        </dgm:pt>
      </mc:Fallback>
    </mc:AlternateContent>
    <dgm:pt modelId="{C1AA225D-6B59-0741-BE59-DE884F4F6280}" type="parTrans" cxnId="{0A7341E3-FEE3-1C43-9B86-6A9773578BAF}">
      <dgm:prSet/>
      <dgm:spPr/>
      <dgm:t>
        <a:bodyPr/>
        <a:lstStyle/>
        <a:p>
          <a:endParaRPr lang="zh-CN" altLang="en-US"/>
        </a:p>
      </dgm:t>
    </dgm:pt>
    <dgm:pt modelId="{F6908F03-B9E6-E641-B65E-577C24C288E1}" type="sibTrans" cxnId="{0A7341E3-FEE3-1C43-9B86-6A9773578BAF}">
      <dgm:prSet/>
      <dgm:spPr/>
      <dgm:t>
        <a:bodyPr/>
        <a:lstStyle/>
        <a:p>
          <a:endParaRPr lang="zh-CN" altLang="en-US"/>
        </a:p>
      </dgm:t>
    </dgm:pt>
    <mc:AlternateContent xmlns:mc="http://schemas.openxmlformats.org/markup-compatibility/2006" xmlns:a14="http://schemas.microsoft.com/office/drawing/2010/main">
      <mc:Choice Requires="a14">
        <dgm:pt modelId="{B4F366DC-9B97-C244-85C3-ECCF1AD1B440}">
          <dgm:prSet phldrT="[文本]"/>
          <dgm:spPr/>
          <dgm:t>
            <a:bodyPr/>
            <a:lstStyle/>
            <a:p>
              <a:r>
                <a:rPr lang="zh-CN" altLang="en-US" dirty="0"/>
                <a:t>有效毛收入乘数法：</a:t>
              </a:r>
              <a14:m>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EGI</m:t>
                  </m:r>
                  <m:r>
                    <a:rPr lang="en-US" altLang="zh-CN" b="0" i="1" dirty="0" smtClean="0">
                      <a:latin typeface="Cambria Math" panose="02040503050406030204" pitchFamily="18" charset="0"/>
                      <a:ea typeface="Cambria Math" panose="02040503050406030204" pitchFamily="18" charset="0"/>
                    </a:rPr>
                    <m:t>×</m:t>
                  </m:r>
                  <m:r>
                    <m:rPr>
                      <m:sty m:val="p"/>
                    </m:rPr>
                    <a:rPr lang="en-US" altLang="zh-CN" b="0" i="1" dirty="0" smtClean="0">
                      <a:latin typeface="Cambria Math" panose="02040503050406030204" pitchFamily="18" charset="0"/>
                      <a:ea typeface="Cambria Math" panose="02040503050406030204" pitchFamily="18" charset="0"/>
                    </a:rPr>
                    <m:t>EGIM</m:t>
                  </m:r>
                </m:oMath>
              </a14:m>
              <a:endParaRPr lang="zh-CN" altLang="en-US" dirty="0"/>
            </a:p>
          </dgm:t>
        </dgm:pt>
      </mc:Choice>
      <mc:Fallback xmlns="">
        <dgm:pt modelId="{B4F366DC-9B97-C244-85C3-ECCF1AD1B440}">
          <dgm:prSet phldrT="[文本]"/>
          <dgm:spPr/>
          <dgm:t>
            <a:bodyPr/>
            <a:lstStyle/>
            <a:p>
              <a:r>
                <a:rPr lang="zh-CN" altLang="en-US" dirty="0"/>
                <a:t>有效毛收入乘数法：</a:t>
              </a:r>
              <a:r>
                <a:rPr lang="en-US" altLang="zh-CN" i="0" dirty="0">
                  <a:latin typeface="Cambria Math" panose="02040503050406030204" pitchFamily="18" charset="0"/>
                </a:rPr>
                <a:t>V</a:t>
              </a:r>
              <a:r>
                <a:rPr lang="en-US" altLang="zh-CN" b="0" i="0" dirty="0">
                  <a:latin typeface="Cambria Math" panose="02040503050406030204" pitchFamily="18" charset="0"/>
                </a:rPr>
                <a:t>=EGI</a:t>
              </a:r>
              <a:r>
                <a:rPr lang="en-US" altLang="zh-CN" b="0" i="0" dirty="0">
                  <a:latin typeface="Cambria Math" panose="02040503050406030204" pitchFamily="18" charset="0"/>
                  <a:ea typeface="Cambria Math" panose="02040503050406030204" pitchFamily="18" charset="0"/>
                </a:rPr>
                <a:t>×EGIM</a:t>
              </a:r>
              <a:endParaRPr lang="zh-CN" altLang="en-US" dirty="0"/>
            </a:p>
          </dgm:t>
        </dgm:pt>
      </mc:Fallback>
    </mc:AlternateContent>
    <dgm:pt modelId="{17F55141-997C-C24F-A3BB-604B6DFFF4B3}" type="parTrans" cxnId="{1D3C60C5-2FD6-CE48-A609-90D7BFA15C08}">
      <dgm:prSet/>
      <dgm:spPr/>
      <dgm:t>
        <a:bodyPr/>
        <a:lstStyle/>
        <a:p>
          <a:endParaRPr lang="zh-CN" altLang="en-US"/>
        </a:p>
      </dgm:t>
    </dgm:pt>
    <dgm:pt modelId="{CC34BC5D-9F6C-F445-B971-D1EAC3B0FAA7}" type="sibTrans" cxnId="{1D3C60C5-2FD6-CE48-A609-90D7BFA15C08}">
      <dgm:prSet/>
      <dgm:spPr/>
      <dgm:t>
        <a:bodyPr/>
        <a:lstStyle/>
        <a:p>
          <a:endParaRPr lang="zh-CN" altLang="en-US"/>
        </a:p>
      </dgm:t>
    </dgm:pt>
    <mc:AlternateContent xmlns:mc="http://schemas.openxmlformats.org/markup-compatibility/2006" xmlns:a14="http://schemas.microsoft.com/office/drawing/2010/main">
      <mc:Choice Requires="a14">
        <dgm:pt modelId="{8BE00B44-2485-6549-9118-6201419AEE78}">
          <dgm:prSet phldrT="[文本]"/>
          <dgm:spPr/>
          <dgm:t>
            <a:bodyPr/>
            <a:lstStyle/>
            <a:p>
              <a:r>
                <a:rPr lang="zh-CN" altLang="en-US" dirty="0"/>
                <a:t>净收益乘数法：</a:t>
              </a:r>
              <a14:m>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NOI</m:t>
                  </m:r>
                  <m:r>
                    <a:rPr lang="en-US" altLang="zh-CN" b="0" i="1" dirty="0" smtClean="0">
                      <a:latin typeface="Cambria Math" panose="02040503050406030204" pitchFamily="18" charset="0"/>
                      <a:ea typeface="Cambria Math" panose="02040503050406030204" pitchFamily="18" charset="0"/>
                    </a:rPr>
                    <m:t>×</m:t>
                  </m:r>
                  <m:r>
                    <m:rPr>
                      <m:sty m:val="p"/>
                    </m:rPr>
                    <a:rPr lang="en-US" altLang="zh-CN" b="0" i="1" dirty="0" smtClean="0">
                      <a:latin typeface="Cambria Math" panose="02040503050406030204" pitchFamily="18" charset="0"/>
                      <a:ea typeface="Cambria Math" panose="02040503050406030204" pitchFamily="18" charset="0"/>
                    </a:rPr>
                    <m:t>NIM</m:t>
                  </m:r>
                </m:oMath>
              </a14:m>
              <a:endParaRPr lang="zh-CN" altLang="en-US" dirty="0"/>
            </a:p>
          </dgm:t>
        </dgm:pt>
      </mc:Choice>
      <mc:Fallback xmlns="">
        <dgm:pt modelId="{8BE00B44-2485-6549-9118-6201419AEE78}">
          <dgm:prSet phldrT="[文本]"/>
          <dgm:spPr/>
          <dgm:t>
            <a:bodyPr/>
            <a:lstStyle/>
            <a:p>
              <a:r>
                <a:rPr lang="zh-CN" altLang="en-US" dirty="0"/>
                <a:t>净收益乘数法：</a:t>
              </a:r>
              <a:r>
                <a:rPr lang="en-US" altLang="zh-CN" i="0" dirty="0">
                  <a:latin typeface="Cambria Math" panose="02040503050406030204" pitchFamily="18" charset="0"/>
                </a:rPr>
                <a:t>V</a:t>
              </a:r>
              <a:r>
                <a:rPr lang="en-US" altLang="zh-CN" b="0" i="0" dirty="0">
                  <a:latin typeface="Cambria Math" panose="02040503050406030204" pitchFamily="18" charset="0"/>
                </a:rPr>
                <a:t>=NOI</a:t>
              </a:r>
              <a:r>
                <a:rPr lang="en-US" altLang="zh-CN" b="0" i="0" dirty="0">
                  <a:latin typeface="Cambria Math" panose="02040503050406030204" pitchFamily="18" charset="0"/>
                  <a:ea typeface="Cambria Math" panose="02040503050406030204" pitchFamily="18" charset="0"/>
                </a:rPr>
                <a:t>×NIM</a:t>
              </a:r>
              <a:endParaRPr lang="zh-CN" altLang="en-US" dirty="0"/>
            </a:p>
          </dgm:t>
        </dgm:pt>
      </mc:Fallback>
    </mc:AlternateContent>
    <dgm:pt modelId="{21532CA9-99E8-6C41-A161-59F3A8B06FAE}" type="parTrans" cxnId="{EF343AB7-1345-CD42-B009-605F99C20AEA}">
      <dgm:prSet/>
      <dgm:spPr/>
      <dgm:t>
        <a:bodyPr/>
        <a:lstStyle/>
        <a:p>
          <a:endParaRPr lang="zh-CN" altLang="en-US"/>
        </a:p>
      </dgm:t>
    </dgm:pt>
    <dgm:pt modelId="{DCCCFF59-325E-1E44-837C-8BAA5C4CB78F}" type="sibTrans" cxnId="{EF343AB7-1345-CD42-B009-605F99C20AEA}">
      <dgm:prSet/>
      <dgm:spPr/>
      <dgm:t>
        <a:bodyPr/>
        <a:lstStyle/>
        <a:p>
          <a:endParaRPr lang="zh-CN" altLang="en-US"/>
        </a:p>
      </dgm:t>
    </dgm:pt>
    <dgm:pt modelId="{D83FB18F-2FC9-B249-B717-DD964BB49423}">
      <dgm:prSet/>
      <dgm:spPr/>
      <dgm:t>
        <a:bodyPr/>
        <a:lstStyle/>
        <a:p>
          <a:r>
            <a:rPr lang="zh-CN" altLang="en-US" dirty="0"/>
            <a:t>资本化率和收益乘数的求取方法</a:t>
          </a:r>
        </a:p>
      </dgm:t>
    </dgm:pt>
    <dgm:pt modelId="{266A4A3E-EF42-3641-9DE4-8FEDEBCE50B6}" type="parTrans" cxnId="{864EF5E1-FF5E-2D40-9E9D-93B31674A798}">
      <dgm:prSet/>
      <dgm:spPr/>
      <dgm:t>
        <a:bodyPr/>
        <a:lstStyle/>
        <a:p>
          <a:endParaRPr lang="zh-CN" altLang="en-US"/>
        </a:p>
      </dgm:t>
    </dgm:pt>
    <dgm:pt modelId="{0DC79C12-A90C-7943-8299-B27165B19C9E}" type="sibTrans" cxnId="{864EF5E1-FF5E-2D40-9E9D-93B31674A798}">
      <dgm:prSet/>
      <dgm:spPr/>
      <dgm:t>
        <a:bodyPr/>
        <a:lstStyle/>
        <a:p>
          <a:endParaRPr lang="zh-CN" altLang="en-US"/>
        </a:p>
      </dgm:t>
    </dgm:pt>
    <dgm:pt modelId="{A26B650D-BB62-FF41-91F7-8845594609EF}">
      <dgm:prSet/>
      <dgm:spPr/>
      <dgm:t>
        <a:bodyPr/>
        <a:lstStyle/>
        <a:p>
          <a:r>
            <a:rPr lang="zh-CN" altLang="en-US" dirty="0"/>
            <a:t>市场提取法</a:t>
          </a:r>
        </a:p>
      </dgm:t>
    </dgm:pt>
    <dgm:pt modelId="{FDAEE393-A702-7045-A607-A24250E5AF21}" type="parTrans" cxnId="{AC876ECA-4656-D44B-9105-94381690C35F}">
      <dgm:prSet/>
      <dgm:spPr/>
      <dgm:t>
        <a:bodyPr/>
        <a:lstStyle/>
        <a:p>
          <a:endParaRPr lang="zh-CN" altLang="en-US"/>
        </a:p>
      </dgm:t>
    </dgm:pt>
    <dgm:pt modelId="{3E921D60-DAD9-3A4E-B97C-8A68F03975B9}" type="sibTrans" cxnId="{AC876ECA-4656-D44B-9105-94381690C35F}">
      <dgm:prSet/>
      <dgm:spPr/>
      <dgm:t>
        <a:bodyPr/>
        <a:lstStyle/>
        <a:p>
          <a:endParaRPr lang="zh-CN" altLang="en-US"/>
        </a:p>
      </dgm:t>
    </dgm:pt>
    <dgm:pt modelId="{B7999DDE-7DF1-F84F-A04E-3FE3178C2855}" type="pres">
      <dgm:prSet presAssocID="{F67F55FE-7D82-B34D-BB42-58FC86702429}" presName="Name0" presStyleCnt="0">
        <dgm:presLayoutVars>
          <dgm:dir/>
          <dgm:animLvl val="lvl"/>
          <dgm:resizeHandles val="exact"/>
        </dgm:presLayoutVars>
      </dgm:prSet>
      <dgm:spPr/>
    </dgm:pt>
    <dgm:pt modelId="{91C82087-CDEB-9D46-A648-62F36F99E97E}" type="pres">
      <dgm:prSet presAssocID="{5BB65250-8D87-B640-A40A-C625390610CB}" presName="linNode" presStyleCnt="0"/>
      <dgm:spPr/>
    </dgm:pt>
    <dgm:pt modelId="{3654B065-F22C-9A43-A5DF-12A125532C9A}" type="pres">
      <dgm:prSet presAssocID="{5BB65250-8D87-B640-A40A-C625390610CB}" presName="parentText" presStyleLbl="node1" presStyleIdx="0" presStyleCnt="4">
        <dgm:presLayoutVars>
          <dgm:chMax val="1"/>
          <dgm:bulletEnabled val="1"/>
        </dgm:presLayoutVars>
      </dgm:prSet>
      <dgm:spPr/>
    </dgm:pt>
    <dgm:pt modelId="{A754FBA1-93A2-0946-8A7B-B2718639ED4D}" type="pres">
      <dgm:prSet presAssocID="{5BB65250-8D87-B640-A40A-C625390610CB}" presName="descendantText" presStyleLbl="alignAccFollowNode1" presStyleIdx="0" presStyleCnt="4">
        <dgm:presLayoutVars>
          <dgm:bulletEnabled val="1"/>
        </dgm:presLayoutVars>
      </dgm:prSet>
      <dgm:spPr/>
    </dgm:pt>
    <dgm:pt modelId="{0F6D7DA3-096B-844B-A62A-B68BAAAD4927}" type="pres">
      <dgm:prSet presAssocID="{DB287887-C572-0449-B3FC-819A84D3011B}" presName="sp" presStyleCnt="0"/>
      <dgm:spPr/>
    </dgm:pt>
    <dgm:pt modelId="{011652B9-23AC-194F-9EF0-22E33DBAA1D6}" type="pres">
      <dgm:prSet presAssocID="{DD0131E4-AF66-B749-B561-D8B8CD0BC14B}" presName="linNode" presStyleCnt="0"/>
      <dgm:spPr/>
    </dgm:pt>
    <dgm:pt modelId="{35630136-E62E-F348-83D1-46EC62B6F3E4}" type="pres">
      <dgm:prSet presAssocID="{DD0131E4-AF66-B749-B561-D8B8CD0BC14B}" presName="parentText" presStyleLbl="node1" presStyleIdx="1" presStyleCnt="4">
        <dgm:presLayoutVars>
          <dgm:chMax val="1"/>
          <dgm:bulletEnabled val="1"/>
        </dgm:presLayoutVars>
      </dgm:prSet>
      <dgm:spPr/>
    </dgm:pt>
    <dgm:pt modelId="{916096E2-3295-AA49-B948-5AF55EA8A0F5}" type="pres">
      <dgm:prSet presAssocID="{DD0131E4-AF66-B749-B561-D8B8CD0BC14B}" presName="descendantText" presStyleLbl="alignAccFollowNode1" presStyleIdx="1" presStyleCnt="4">
        <dgm:presLayoutVars>
          <dgm:bulletEnabled val="1"/>
        </dgm:presLayoutVars>
      </dgm:prSet>
      <dgm:spPr/>
    </dgm:pt>
    <dgm:pt modelId="{4DE825A2-DC44-8740-B50C-51FFA9513325}" type="pres">
      <dgm:prSet presAssocID="{0EB41B9B-BF1F-AD42-A1FD-B800D9092417}" presName="sp" presStyleCnt="0"/>
      <dgm:spPr/>
    </dgm:pt>
    <dgm:pt modelId="{9FC62A6F-046A-2449-9BC2-5A25785B77E4}" type="pres">
      <dgm:prSet presAssocID="{7805D98C-499D-5A41-8C30-1F3BB741CEB0}" presName="linNode" presStyleCnt="0"/>
      <dgm:spPr/>
    </dgm:pt>
    <dgm:pt modelId="{1868D2AE-AD0D-C548-8315-C850FB24C83F}" type="pres">
      <dgm:prSet presAssocID="{7805D98C-499D-5A41-8C30-1F3BB741CEB0}" presName="parentText" presStyleLbl="node1" presStyleIdx="2" presStyleCnt="4">
        <dgm:presLayoutVars>
          <dgm:chMax val="1"/>
          <dgm:bulletEnabled val="1"/>
        </dgm:presLayoutVars>
      </dgm:prSet>
      <dgm:spPr/>
    </dgm:pt>
    <dgm:pt modelId="{4C866F93-A11B-554C-8D2D-138F8F6AF458}" type="pres">
      <dgm:prSet presAssocID="{7805D98C-499D-5A41-8C30-1F3BB741CEB0}" presName="descendantText" presStyleLbl="alignAccFollowNode1" presStyleIdx="2" presStyleCnt="4">
        <dgm:presLayoutVars>
          <dgm:bulletEnabled val="1"/>
        </dgm:presLayoutVars>
      </dgm:prSet>
      <dgm:spPr/>
    </dgm:pt>
    <dgm:pt modelId="{C218EF55-531E-1A49-BDC0-9478AB0597FA}" type="pres">
      <dgm:prSet presAssocID="{ABCB099B-1307-3248-B88C-C37EC8C4E67D}" presName="sp" presStyleCnt="0"/>
      <dgm:spPr/>
    </dgm:pt>
    <dgm:pt modelId="{C96A8EF1-63F3-BC49-9922-DBD787202232}" type="pres">
      <dgm:prSet presAssocID="{D83FB18F-2FC9-B249-B717-DD964BB49423}" presName="linNode" presStyleCnt="0"/>
      <dgm:spPr/>
    </dgm:pt>
    <dgm:pt modelId="{62A593D1-303A-704F-AF44-2BB1B966A30B}" type="pres">
      <dgm:prSet presAssocID="{D83FB18F-2FC9-B249-B717-DD964BB49423}" presName="parentText" presStyleLbl="node1" presStyleIdx="3" presStyleCnt="4">
        <dgm:presLayoutVars>
          <dgm:chMax val="1"/>
          <dgm:bulletEnabled val="1"/>
        </dgm:presLayoutVars>
      </dgm:prSet>
      <dgm:spPr/>
    </dgm:pt>
    <dgm:pt modelId="{CD9C040A-F376-504A-85B6-30FC4B7791D1}" type="pres">
      <dgm:prSet presAssocID="{D83FB18F-2FC9-B249-B717-DD964BB49423}" presName="descendantText" presStyleLbl="alignAccFollowNode1" presStyleIdx="3" presStyleCnt="4">
        <dgm:presLayoutVars>
          <dgm:bulletEnabled val="1"/>
        </dgm:presLayoutVars>
      </dgm:prSet>
      <dgm:spPr/>
    </dgm:pt>
  </dgm:ptLst>
  <dgm:cxnLst>
    <dgm:cxn modelId="{37D46F09-9C19-F544-90B5-EC72B2356A09}" type="presOf" srcId="{F67F55FE-7D82-B34D-BB42-58FC86702429}" destId="{B7999DDE-7DF1-F84F-A04E-3FE3178C2855}" srcOrd="0" destOrd="0" presId="urn:microsoft.com/office/officeart/2005/8/layout/vList5"/>
    <dgm:cxn modelId="{1D22FE20-42E2-AC47-BF1F-F14766C2B5E4}" srcId="{5BB65250-8D87-B640-A40A-C625390610CB}" destId="{062D2F32-C077-5546-AF36-D8EAA810B7EF}" srcOrd="1" destOrd="0" parTransId="{BEA28D7E-D014-2F47-9384-BC5855DBFEAF}" sibTransId="{E2AC1C1A-F0F0-444A-8DFE-5EDBF12BF61A}"/>
    <dgm:cxn modelId="{97672522-E460-F447-92B7-AB6A0596DDE9}" type="presOf" srcId="{8BE00B44-2485-6549-9118-6201419AEE78}" destId="{4C866F93-A11B-554C-8D2D-138F8F6AF458}" srcOrd="0" destOrd="2" presId="urn:microsoft.com/office/officeart/2005/8/layout/vList5"/>
    <dgm:cxn modelId="{ABA46A24-2FD5-E242-A37B-70A891318CA8}" srcId="{F67F55FE-7D82-B34D-BB42-58FC86702429}" destId="{7805D98C-499D-5A41-8C30-1F3BB741CEB0}" srcOrd="2" destOrd="0" parTransId="{F35F128C-AC87-CB4C-AE91-AD36F89A35EF}" sibTransId="{ABCB099B-1307-3248-B88C-C37EC8C4E67D}"/>
    <dgm:cxn modelId="{C5930047-BA6E-824F-9757-D7A5EA62872F}" srcId="{5BB65250-8D87-B640-A40A-C625390610CB}" destId="{B2E6A74D-AA7B-5347-B8EA-FF4CC1216D4B}" srcOrd="0" destOrd="0" parTransId="{A28DF4AC-803B-044A-B468-E39DBC5A7AD0}" sibTransId="{E01A6E10-F8C1-D64A-BC01-263432357981}"/>
    <dgm:cxn modelId="{98C6D656-0B7A-2541-8AD9-2CC73F135027}" srcId="{DD0131E4-AF66-B749-B561-D8B8CD0BC14B}" destId="{1D049A2E-45DB-DC46-BFEF-5E6E067CD8D9}" srcOrd="1" destOrd="0" parTransId="{A093CED2-A5C0-9041-B464-9457A06C3163}" sibTransId="{1D545AD1-2BEF-D242-AB98-E431B6F5F28C}"/>
    <dgm:cxn modelId="{5E7B4659-D2CC-5746-9BBC-DCFE3EEE0B4B}" srcId="{DD0131E4-AF66-B749-B561-D8B8CD0BC14B}" destId="{5D2B828C-2800-E744-8E64-41E84B3BADF9}" srcOrd="0" destOrd="0" parTransId="{FEB5542A-8D67-584E-A2A6-E4DDD5BF62D0}" sibTransId="{9C5CE389-36E0-2B41-81EF-4EC857DE226C}"/>
    <dgm:cxn modelId="{E0B62B5E-18E4-D447-93AB-B8465145A24C}" type="presOf" srcId="{DD0131E4-AF66-B749-B561-D8B8CD0BC14B}" destId="{35630136-E62E-F348-83D1-46EC62B6F3E4}" srcOrd="0" destOrd="0" presId="urn:microsoft.com/office/officeart/2005/8/layout/vList5"/>
    <dgm:cxn modelId="{93399674-3E87-5540-851D-25DF128081A2}" srcId="{F67F55FE-7D82-B34D-BB42-58FC86702429}" destId="{5BB65250-8D87-B640-A40A-C625390610CB}" srcOrd="0" destOrd="0" parTransId="{7F7B9A9D-36AC-AD43-82F7-D42B252B8800}" sibTransId="{DB287887-C572-0449-B3FC-819A84D3011B}"/>
    <dgm:cxn modelId="{1AC7D97A-E34A-F640-9A35-1FCD23EA5461}" type="presOf" srcId="{B2E6A74D-AA7B-5347-B8EA-FF4CC1216D4B}" destId="{A754FBA1-93A2-0946-8A7B-B2718639ED4D}" srcOrd="0" destOrd="0" presId="urn:microsoft.com/office/officeart/2005/8/layout/vList5"/>
    <dgm:cxn modelId="{B7F42399-8B7B-9D42-BCB6-D3D9EAC19D4E}" type="presOf" srcId="{1D049A2E-45DB-DC46-BFEF-5E6E067CD8D9}" destId="{916096E2-3295-AA49-B948-5AF55EA8A0F5}" srcOrd="0" destOrd="1" presId="urn:microsoft.com/office/officeart/2005/8/layout/vList5"/>
    <dgm:cxn modelId="{8BE2D59D-9B1A-2A45-8E38-5AFAC8FE0F12}" type="presOf" srcId="{77E932D6-91A4-AD49-876C-2FE53024B1D9}" destId="{4C866F93-A11B-554C-8D2D-138F8F6AF458}" srcOrd="0" destOrd="0" presId="urn:microsoft.com/office/officeart/2005/8/layout/vList5"/>
    <dgm:cxn modelId="{E4B23EAF-104C-8144-8C2B-CB222F362481}" type="presOf" srcId="{5BB65250-8D87-B640-A40A-C625390610CB}" destId="{3654B065-F22C-9A43-A5DF-12A125532C9A}" srcOrd="0" destOrd="0" presId="urn:microsoft.com/office/officeart/2005/8/layout/vList5"/>
    <dgm:cxn modelId="{EF343AB7-1345-CD42-B009-605F99C20AEA}" srcId="{7805D98C-499D-5A41-8C30-1F3BB741CEB0}" destId="{8BE00B44-2485-6549-9118-6201419AEE78}" srcOrd="2" destOrd="0" parTransId="{21532CA9-99E8-6C41-A161-59F3A8B06FAE}" sibTransId="{DCCCFF59-325E-1E44-837C-8BAA5C4CB78F}"/>
    <dgm:cxn modelId="{1D3C60C5-2FD6-CE48-A609-90D7BFA15C08}" srcId="{7805D98C-499D-5A41-8C30-1F3BB741CEB0}" destId="{B4F366DC-9B97-C244-85C3-ECCF1AD1B440}" srcOrd="1" destOrd="0" parTransId="{17F55141-997C-C24F-A3BB-604B6DFFF4B3}" sibTransId="{CC34BC5D-9F6C-F445-B971-D1EAC3B0FAA7}"/>
    <dgm:cxn modelId="{AD12EBC6-9BFA-C244-979F-454A031C7FB6}" type="presOf" srcId="{B4F366DC-9B97-C244-85C3-ECCF1AD1B440}" destId="{4C866F93-A11B-554C-8D2D-138F8F6AF458}" srcOrd="0" destOrd="1" presId="urn:microsoft.com/office/officeart/2005/8/layout/vList5"/>
    <dgm:cxn modelId="{AC876ECA-4656-D44B-9105-94381690C35F}" srcId="{D83FB18F-2FC9-B249-B717-DD964BB49423}" destId="{A26B650D-BB62-FF41-91F7-8845594609EF}" srcOrd="0" destOrd="0" parTransId="{FDAEE393-A702-7045-A607-A24250E5AF21}" sibTransId="{3E921D60-DAD9-3A4E-B97C-8A68F03975B9}"/>
    <dgm:cxn modelId="{660490DB-A949-0443-A6D6-FF44B00B497E}" srcId="{F67F55FE-7D82-B34D-BB42-58FC86702429}" destId="{DD0131E4-AF66-B749-B561-D8B8CD0BC14B}" srcOrd="1" destOrd="0" parTransId="{A751B429-6334-1C4C-9574-735D6D864155}" sibTransId="{0EB41B9B-BF1F-AD42-A1FD-B800D9092417}"/>
    <dgm:cxn modelId="{E3DCA0E0-D31C-6440-9AD2-3E2F8B8E6A6B}" type="presOf" srcId="{7805D98C-499D-5A41-8C30-1F3BB741CEB0}" destId="{1868D2AE-AD0D-C548-8315-C850FB24C83F}" srcOrd="0" destOrd="0" presId="urn:microsoft.com/office/officeart/2005/8/layout/vList5"/>
    <dgm:cxn modelId="{864EF5E1-FF5E-2D40-9E9D-93B31674A798}" srcId="{F67F55FE-7D82-B34D-BB42-58FC86702429}" destId="{D83FB18F-2FC9-B249-B717-DD964BB49423}" srcOrd="3" destOrd="0" parTransId="{266A4A3E-EF42-3641-9DE4-8FEDEBCE50B6}" sibTransId="{0DC79C12-A90C-7943-8299-B27165B19C9E}"/>
    <dgm:cxn modelId="{0A7341E3-FEE3-1C43-9B86-6A9773578BAF}" srcId="{7805D98C-499D-5A41-8C30-1F3BB741CEB0}" destId="{77E932D6-91A4-AD49-876C-2FE53024B1D9}" srcOrd="0" destOrd="0" parTransId="{C1AA225D-6B59-0741-BE59-DE884F4F6280}" sibTransId="{F6908F03-B9E6-E641-B65E-577C24C288E1}"/>
    <dgm:cxn modelId="{7CF970E6-1AF4-404B-B996-6D5F8110243E}" type="presOf" srcId="{D83FB18F-2FC9-B249-B717-DD964BB49423}" destId="{62A593D1-303A-704F-AF44-2BB1B966A30B}" srcOrd="0" destOrd="0" presId="urn:microsoft.com/office/officeart/2005/8/layout/vList5"/>
    <dgm:cxn modelId="{7BC70CF7-F32D-3947-958C-2B00254D0FD3}" type="presOf" srcId="{062D2F32-C077-5546-AF36-D8EAA810B7EF}" destId="{A754FBA1-93A2-0946-8A7B-B2718639ED4D}" srcOrd="0" destOrd="1" presId="urn:microsoft.com/office/officeart/2005/8/layout/vList5"/>
    <dgm:cxn modelId="{16DD93F7-5EBD-5D4B-961F-6024E4626197}" type="presOf" srcId="{5D2B828C-2800-E744-8E64-41E84B3BADF9}" destId="{916096E2-3295-AA49-B948-5AF55EA8A0F5}" srcOrd="0" destOrd="0" presId="urn:microsoft.com/office/officeart/2005/8/layout/vList5"/>
    <dgm:cxn modelId="{D53249FD-E202-BC44-B123-8E17DB7DB144}" type="presOf" srcId="{A26B650D-BB62-FF41-91F7-8845594609EF}" destId="{CD9C040A-F376-504A-85B6-30FC4B7791D1}" srcOrd="0" destOrd="0" presId="urn:microsoft.com/office/officeart/2005/8/layout/vList5"/>
    <dgm:cxn modelId="{4C6D5ED6-DE81-A24B-AFD0-AA6BD8282349}" type="presParOf" srcId="{B7999DDE-7DF1-F84F-A04E-3FE3178C2855}" destId="{91C82087-CDEB-9D46-A648-62F36F99E97E}" srcOrd="0" destOrd="0" presId="urn:microsoft.com/office/officeart/2005/8/layout/vList5"/>
    <dgm:cxn modelId="{5593A332-96BC-8946-9BCE-C3373A9CA0C2}" type="presParOf" srcId="{91C82087-CDEB-9D46-A648-62F36F99E97E}" destId="{3654B065-F22C-9A43-A5DF-12A125532C9A}" srcOrd="0" destOrd="0" presId="urn:microsoft.com/office/officeart/2005/8/layout/vList5"/>
    <dgm:cxn modelId="{E93DDE06-00F5-904C-AF39-7F8D88E3D436}" type="presParOf" srcId="{91C82087-CDEB-9D46-A648-62F36F99E97E}" destId="{A754FBA1-93A2-0946-8A7B-B2718639ED4D}" srcOrd="1" destOrd="0" presId="urn:microsoft.com/office/officeart/2005/8/layout/vList5"/>
    <dgm:cxn modelId="{867C8AD2-DD80-B349-B0CC-85587BA5EBB6}" type="presParOf" srcId="{B7999DDE-7DF1-F84F-A04E-3FE3178C2855}" destId="{0F6D7DA3-096B-844B-A62A-B68BAAAD4927}" srcOrd="1" destOrd="0" presId="urn:microsoft.com/office/officeart/2005/8/layout/vList5"/>
    <dgm:cxn modelId="{FD7A83FB-43C8-C04F-909C-3A14672509CA}" type="presParOf" srcId="{B7999DDE-7DF1-F84F-A04E-3FE3178C2855}" destId="{011652B9-23AC-194F-9EF0-22E33DBAA1D6}" srcOrd="2" destOrd="0" presId="urn:microsoft.com/office/officeart/2005/8/layout/vList5"/>
    <dgm:cxn modelId="{9C0ACC18-E715-FF41-B07C-B1E485CB6B5B}" type="presParOf" srcId="{011652B9-23AC-194F-9EF0-22E33DBAA1D6}" destId="{35630136-E62E-F348-83D1-46EC62B6F3E4}" srcOrd="0" destOrd="0" presId="urn:microsoft.com/office/officeart/2005/8/layout/vList5"/>
    <dgm:cxn modelId="{314DAC1F-21EF-2349-84D2-9C9126F2CE11}" type="presParOf" srcId="{011652B9-23AC-194F-9EF0-22E33DBAA1D6}" destId="{916096E2-3295-AA49-B948-5AF55EA8A0F5}" srcOrd="1" destOrd="0" presId="urn:microsoft.com/office/officeart/2005/8/layout/vList5"/>
    <dgm:cxn modelId="{D5A05F8D-A3A4-C845-9290-DA087105C8DB}" type="presParOf" srcId="{B7999DDE-7DF1-F84F-A04E-3FE3178C2855}" destId="{4DE825A2-DC44-8740-B50C-51FFA9513325}" srcOrd="3" destOrd="0" presId="urn:microsoft.com/office/officeart/2005/8/layout/vList5"/>
    <dgm:cxn modelId="{A604F7DE-57AE-A54A-A3F5-59B14E2E866B}" type="presParOf" srcId="{B7999DDE-7DF1-F84F-A04E-3FE3178C2855}" destId="{9FC62A6F-046A-2449-9BC2-5A25785B77E4}" srcOrd="4" destOrd="0" presId="urn:microsoft.com/office/officeart/2005/8/layout/vList5"/>
    <dgm:cxn modelId="{5406520C-045A-4340-8046-CAF1D8CFCE80}" type="presParOf" srcId="{9FC62A6F-046A-2449-9BC2-5A25785B77E4}" destId="{1868D2AE-AD0D-C548-8315-C850FB24C83F}" srcOrd="0" destOrd="0" presId="urn:microsoft.com/office/officeart/2005/8/layout/vList5"/>
    <dgm:cxn modelId="{5246A0A5-EFB3-8C48-84DF-49B849072482}" type="presParOf" srcId="{9FC62A6F-046A-2449-9BC2-5A25785B77E4}" destId="{4C866F93-A11B-554C-8D2D-138F8F6AF458}" srcOrd="1" destOrd="0" presId="urn:microsoft.com/office/officeart/2005/8/layout/vList5"/>
    <dgm:cxn modelId="{B6F5F1D0-ED06-1349-B27C-BAD850EF6B9C}" type="presParOf" srcId="{B7999DDE-7DF1-F84F-A04E-3FE3178C2855}" destId="{C218EF55-531E-1A49-BDC0-9478AB0597FA}" srcOrd="5" destOrd="0" presId="urn:microsoft.com/office/officeart/2005/8/layout/vList5"/>
    <dgm:cxn modelId="{ABCB7ABA-0BBD-DC4A-9CEA-7435B5EF93CB}" type="presParOf" srcId="{B7999DDE-7DF1-F84F-A04E-3FE3178C2855}" destId="{C96A8EF1-63F3-BC49-9922-DBD787202232}" srcOrd="6" destOrd="0" presId="urn:microsoft.com/office/officeart/2005/8/layout/vList5"/>
    <dgm:cxn modelId="{22A87D83-A872-D840-B240-8FDA42CB9DFF}" type="presParOf" srcId="{C96A8EF1-63F3-BC49-9922-DBD787202232}" destId="{62A593D1-303A-704F-AF44-2BB1B966A30B}" srcOrd="0" destOrd="0" presId="urn:microsoft.com/office/officeart/2005/8/layout/vList5"/>
    <dgm:cxn modelId="{56C8E20D-CF6F-874E-9602-84399FFC1000}" type="presParOf" srcId="{C96A8EF1-63F3-BC49-9922-DBD787202232}" destId="{CD9C040A-F376-504A-85B6-30FC4B7791D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67F55FE-7D82-B34D-BB42-58FC8670242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5BB65250-8D87-B640-A40A-C625390610CB}">
      <dgm:prSet phldrT="[文本]"/>
      <dgm:spPr/>
      <dgm:t>
        <a:bodyPr/>
        <a:lstStyle/>
        <a:p>
          <a:r>
            <a:rPr lang="zh-CN" altLang="en-US" dirty="0"/>
            <a:t>直接资本化法公式</a:t>
          </a:r>
        </a:p>
      </dgm:t>
    </dgm:pt>
    <dgm:pt modelId="{7F7B9A9D-36AC-AD43-82F7-D42B252B8800}" type="parTrans" cxnId="{93399674-3E87-5540-851D-25DF128081A2}">
      <dgm:prSet/>
      <dgm:spPr/>
      <dgm:t>
        <a:bodyPr/>
        <a:lstStyle/>
        <a:p>
          <a:endParaRPr lang="zh-CN" altLang="en-US"/>
        </a:p>
      </dgm:t>
    </dgm:pt>
    <dgm:pt modelId="{DB287887-C572-0449-B3FC-819A84D3011B}" type="sibTrans" cxnId="{93399674-3E87-5540-851D-25DF128081A2}">
      <dgm:prSet/>
      <dgm:spPr/>
      <dgm:t>
        <a:bodyPr/>
        <a:lstStyle/>
        <a:p>
          <a:endParaRPr lang="zh-CN" altLang="en-US"/>
        </a:p>
      </dgm:t>
    </dgm:pt>
    <dgm:pt modelId="{B2E6A74D-AA7B-5347-B8EA-FF4CC1216D4B}">
      <dgm:prSet phldrT="[文本]"/>
      <dgm:spPr>
        <a:blipFill>
          <a:blip xmlns:r="http://schemas.openxmlformats.org/officeDocument/2006/relationships" r:embed="rId1"/>
          <a:stretch>
            <a:fillRect l="-564"/>
          </a:stretch>
        </a:blipFill>
      </dgm:spPr>
      <dgm:t>
        <a:bodyPr/>
        <a:lstStyle/>
        <a:p>
          <a:r>
            <a:rPr lang="zh-CN" altLang="en-US">
              <a:noFill/>
            </a:rPr>
            <a:t> </a:t>
          </a:r>
        </a:p>
      </dgm:t>
    </dgm:pt>
    <dgm:pt modelId="{A28DF4AC-803B-044A-B468-E39DBC5A7AD0}" type="parTrans" cxnId="{C5930047-BA6E-824F-9757-D7A5EA62872F}">
      <dgm:prSet/>
      <dgm:spPr/>
      <dgm:t>
        <a:bodyPr/>
        <a:lstStyle/>
        <a:p>
          <a:endParaRPr lang="zh-CN" altLang="en-US"/>
        </a:p>
      </dgm:t>
    </dgm:pt>
    <dgm:pt modelId="{E01A6E10-F8C1-D64A-BC01-263432357981}" type="sibTrans" cxnId="{C5930047-BA6E-824F-9757-D7A5EA62872F}">
      <dgm:prSet/>
      <dgm:spPr/>
      <dgm:t>
        <a:bodyPr/>
        <a:lstStyle/>
        <a:p>
          <a:endParaRPr lang="zh-CN" altLang="en-US"/>
        </a:p>
      </dgm:t>
    </dgm:pt>
    <dgm:pt modelId="{062D2F32-C077-5546-AF36-D8EAA810B7EF}">
      <dgm:prSet phldrT="[文本]"/>
      <dgm:spPr/>
      <dgm:t>
        <a:bodyPr/>
        <a:lstStyle/>
        <a:p>
          <a:r>
            <a:rPr lang="zh-CN" altLang="en-US">
              <a:noFill/>
            </a:rPr>
            <a:t> </a:t>
          </a:r>
        </a:p>
      </dgm:t>
    </dgm:pt>
    <dgm:pt modelId="{BEA28D7E-D014-2F47-9384-BC5855DBFEAF}" type="parTrans" cxnId="{1D22FE20-42E2-AC47-BF1F-F14766C2B5E4}">
      <dgm:prSet/>
      <dgm:spPr/>
      <dgm:t>
        <a:bodyPr/>
        <a:lstStyle/>
        <a:p>
          <a:endParaRPr lang="zh-CN" altLang="en-US"/>
        </a:p>
      </dgm:t>
    </dgm:pt>
    <dgm:pt modelId="{E2AC1C1A-F0F0-444A-8DFE-5EDBF12BF61A}" type="sibTrans" cxnId="{1D22FE20-42E2-AC47-BF1F-F14766C2B5E4}">
      <dgm:prSet/>
      <dgm:spPr/>
      <dgm:t>
        <a:bodyPr/>
        <a:lstStyle/>
        <a:p>
          <a:endParaRPr lang="zh-CN" altLang="en-US"/>
        </a:p>
      </dgm:t>
    </dgm:pt>
    <dgm:pt modelId="{DD0131E4-AF66-B749-B561-D8B8CD0BC14B}">
      <dgm:prSet phldrT="[文本]"/>
      <dgm:spPr/>
      <dgm:t>
        <a:bodyPr/>
        <a:lstStyle/>
        <a:p>
          <a:r>
            <a:rPr lang="zh-CN" altLang="en-US" dirty="0"/>
            <a:t>直接资本化法的由来</a:t>
          </a:r>
        </a:p>
      </dgm:t>
    </dgm:pt>
    <dgm:pt modelId="{A751B429-6334-1C4C-9574-735D6D864155}" type="parTrans" cxnId="{660490DB-A949-0443-A6D6-FF44B00B497E}">
      <dgm:prSet/>
      <dgm:spPr/>
      <dgm:t>
        <a:bodyPr/>
        <a:lstStyle/>
        <a:p>
          <a:endParaRPr lang="zh-CN" altLang="en-US"/>
        </a:p>
      </dgm:t>
    </dgm:pt>
    <dgm:pt modelId="{0EB41B9B-BF1F-AD42-A1FD-B800D9092417}" type="sibTrans" cxnId="{660490DB-A949-0443-A6D6-FF44B00B497E}">
      <dgm:prSet/>
      <dgm:spPr/>
      <dgm:t>
        <a:bodyPr/>
        <a:lstStyle/>
        <a:p>
          <a:endParaRPr lang="zh-CN" altLang="en-US"/>
        </a:p>
      </dgm:t>
    </dgm:pt>
    <dgm:pt modelId="{5D2B828C-2800-E744-8E64-41E84B3BADF9}">
      <dgm:prSet phldrT="[文本]"/>
      <dgm:spPr>
        <a:blipFill>
          <a:blip xmlns:r="http://schemas.openxmlformats.org/officeDocument/2006/relationships" r:embed="rId2"/>
          <a:stretch>
            <a:fillRect l="-564"/>
          </a:stretch>
        </a:blipFill>
      </dgm:spPr>
      <dgm:t>
        <a:bodyPr/>
        <a:lstStyle/>
        <a:p>
          <a:r>
            <a:rPr lang="zh-CN" altLang="en-US">
              <a:noFill/>
            </a:rPr>
            <a:t> </a:t>
          </a:r>
        </a:p>
      </dgm:t>
    </dgm:pt>
    <dgm:pt modelId="{FEB5542A-8D67-584E-A2A6-E4DDD5BF62D0}" type="parTrans" cxnId="{5E7B4659-D2CC-5746-9BBC-DCFE3EEE0B4B}">
      <dgm:prSet/>
      <dgm:spPr/>
      <dgm:t>
        <a:bodyPr/>
        <a:lstStyle/>
        <a:p>
          <a:endParaRPr lang="zh-CN" altLang="en-US"/>
        </a:p>
      </dgm:t>
    </dgm:pt>
    <dgm:pt modelId="{9C5CE389-36E0-2B41-81EF-4EC857DE226C}" type="sibTrans" cxnId="{5E7B4659-D2CC-5746-9BBC-DCFE3EEE0B4B}">
      <dgm:prSet/>
      <dgm:spPr/>
      <dgm:t>
        <a:bodyPr/>
        <a:lstStyle/>
        <a:p>
          <a:endParaRPr lang="zh-CN" altLang="en-US"/>
        </a:p>
      </dgm:t>
    </dgm:pt>
    <dgm:pt modelId="{1D049A2E-45DB-DC46-BFEF-5E6E067CD8D9}">
      <dgm:prSet phldrT="[文本]"/>
      <dgm:spPr/>
      <dgm:t>
        <a:bodyPr/>
        <a:lstStyle/>
        <a:p>
          <a:r>
            <a:rPr lang="zh-CN" altLang="en-US">
              <a:noFill/>
            </a:rPr>
            <a:t> </a:t>
          </a:r>
        </a:p>
      </dgm:t>
    </dgm:pt>
    <dgm:pt modelId="{A093CED2-A5C0-9041-B464-9457A06C3163}" type="parTrans" cxnId="{98C6D656-0B7A-2541-8AD9-2CC73F135027}">
      <dgm:prSet/>
      <dgm:spPr/>
      <dgm:t>
        <a:bodyPr/>
        <a:lstStyle/>
        <a:p>
          <a:endParaRPr lang="zh-CN" altLang="en-US"/>
        </a:p>
      </dgm:t>
    </dgm:pt>
    <dgm:pt modelId="{1D545AD1-2BEF-D242-AB98-E431B6F5F28C}" type="sibTrans" cxnId="{98C6D656-0B7A-2541-8AD9-2CC73F135027}">
      <dgm:prSet/>
      <dgm:spPr/>
      <dgm:t>
        <a:bodyPr/>
        <a:lstStyle/>
        <a:p>
          <a:endParaRPr lang="zh-CN" altLang="en-US"/>
        </a:p>
      </dgm:t>
    </dgm:pt>
    <dgm:pt modelId="{7805D98C-499D-5A41-8C30-1F3BB741CEB0}">
      <dgm:prSet phldrT="[文本]"/>
      <dgm:spPr/>
      <dgm:t>
        <a:bodyPr/>
        <a:lstStyle/>
        <a:p>
          <a:r>
            <a:rPr lang="zh-CN" altLang="en-US" dirty="0"/>
            <a:t>收益乘数法的种类</a:t>
          </a:r>
        </a:p>
      </dgm:t>
    </dgm:pt>
    <dgm:pt modelId="{F35F128C-AC87-CB4C-AE91-AD36F89A35EF}" type="parTrans" cxnId="{ABA46A24-2FD5-E242-A37B-70A891318CA8}">
      <dgm:prSet/>
      <dgm:spPr/>
      <dgm:t>
        <a:bodyPr/>
        <a:lstStyle/>
        <a:p>
          <a:endParaRPr lang="zh-CN" altLang="en-US"/>
        </a:p>
      </dgm:t>
    </dgm:pt>
    <dgm:pt modelId="{ABCB099B-1307-3248-B88C-C37EC8C4E67D}" type="sibTrans" cxnId="{ABA46A24-2FD5-E242-A37B-70A891318CA8}">
      <dgm:prSet/>
      <dgm:spPr/>
      <dgm:t>
        <a:bodyPr/>
        <a:lstStyle/>
        <a:p>
          <a:endParaRPr lang="zh-CN" altLang="en-US"/>
        </a:p>
      </dgm:t>
    </dgm:pt>
    <dgm:pt modelId="{77E932D6-91A4-AD49-876C-2FE53024B1D9}">
      <dgm:prSet phldrT="[文本]"/>
      <dgm:spPr>
        <a:blipFill>
          <a:blip xmlns:r="http://schemas.openxmlformats.org/officeDocument/2006/relationships" r:embed="rId3"/>
          <a:stretch>
            <a:fillRect l="-940" b="-4412"/>
          </a:stretch>
        </a:blipFill>
      </dgm:spPr>
      <dgm:t>
        <a:bodyPr/>
        <a:lstStyle/>
        <a:p>
          <a:r>
            <a:rPr lang="zh-CN" altLang="en-US">
              <a:noFill/>
            </a:rPr>
            <a:t> </a:t>
          </a:r>
        </a:p>
      </dgm:t>
    </dgm:pt>
    <dgm:pt modelId="{C1AA225D-6B59-0741-BE59-DE884F4F6280}" type="parTrans" cxnId="{0A7341E3-FEE3-1C43-9B86-6A9773578BAF}">
      <dgm:prSet/>
      <dgm:spPr/>
      <dgm:t>
        <a:bodyPr/>
        <a:lstStyle/>
        <a:p>
          <a:endParaRPr lang="zh-CN" altLang="en-US"/>
        </a:p>
      </dgm:t>
    </dgm:pt>
    <dgm:pt modelId="{F6908F03-B9E6-E641-B65E-577C24C288E1}" type="sibTrans" cxnId="{0A7341E3-FEE3-1C43-9B86-6A9773578BAF}">
      <dgm:prSet/>
      <dgm:spPr/>
      <dgm:t>
        <a:bodyPr/>
        <a:lstStyle/>
        <a:p>
          <a:endParaRPr lang="zh-CN" altLang="en-US"/>
        </a:p>
      </dgm:t>
    </dgm:pt>
    <dgm:pt modelId="{B4F366DC-9B97-C244-85C3-ECCF1AD1B440}">
      <dgm:prSet phldrT="[文本]"/>
      <dgm:spPr/>
      <dgm:t>
        <a:bodyPr/>
        <a:lstStyle/>
        <a:p>
          <a:r>
            <a:rPr lang="zh-CN" altLang="en-US">
              <a:noFill/>
            </a:rPr>
            <a:t> </a:t>
          </a:r>
        </a:p>
      </dgm:t>
    </dgm:pt>
    <dgm:pt modelId="{17F55141-997C-C24F-A3BB-604B6DFFF4B3}" type="parTrans" cxnId="{1D3C60C5-2FD6-CE48-A609-90D7BFA15C08}">
      <dgm:prSet/>
      <dgm:spPr/>
      <dgm:t>
        <a:bodyPr/>
        <a:lstStyle/>
        <a:p>
          <a:endParaRPr lang="zh-CN" altLang="en-US"/>
        </a:p>
      </dgm:t>
    </dgm:pt>
    <dgm:pt modelId="{CC34BC5D-9F6C-F445-B971-D1EAC3B0FAA7}" type="sibTrans" cxnId="{1D3C60C5-2FD6-CE48-A609-90D7BFA15C08}">
      <dgm:prSet/>
      <dgm:spPr/>
      <dgm:t>
        <a:bodyPr/>
        <a:lstStyle/>
        <a:p>
          <a:endParaRPr lang="zh-CN" altLang="en-US"/>
        </a:p>
      </dgm:t>
    </dgm:pt>
    <dgm:pt modelId="{8BE00B44-2485-6549-9118-6201419AEE78}">
      <dgm:prSet phldrT="[文本]"/>
      <dgm:spPr/>
      <dgm:t>
        <a:bodyPr/>
        <a:lstStyle/>
        <a:p>
          <a:r>
            <a:rPr lang="zh-CN" altLang="en-US">
              <a:noFill/>
            </a:rPr>
            <a:t> </a:t>
          </a:r>
        </a:p>
      </dgm:t>
    </dgm:pt>
    <dgm:pt modelId="{21532CA9-99E8-6C41-A161-59F3A8B06FAE}" type="parTrans" cxnId="{EF343AB7-1345-CD42-B009-605F99C20AEA}">
      <dgm:prSet/>
      <dgm:spPr/>
      <dgm:t>
        <a:bodyPr/>
        <a:lstStyle/>
        <a:p>
          <a:endParaRPr lang="zh-CN" altLang="en-US"/>
        </a:p>
      </dgm:t>
    </dgm:pt>
    <dgm:pt modelId="{DCCCFF59-325E-1E44-837C-8BAA5C4CB78F}" type="sibTrans" cxnId="{EF343AB7-1345-CD42-B009-605F99C20AEA}">
      <dgm:prSet/>
      <dgm:spPr/>
      <dgm:t>
        <a:bodyPr/>
        <a:lstStyle/>
        <a:p>
          <a:endParaRPr lang="zh-CN" altLang="en-US"/>
        </a:p>
      </dgm:t>
    </dgm:pt>
    <dgm:pt modelId="{D83FB18F-2FC9-B249-B717-DD964BB49423}">
      <dgm:prSet/>
      <dgm:spPr/>
      <dgm:t>
        <a:bodyPr/>
        <a:lstStyle/>
        <a:p>
          <a:r>
            <a:rPr lang="zh-CN" altLang="en-US" dirty="0"/>
            <a:t>资本化率和收益乘数的求取方法</a:t>
          </a:r>
        </a:p>
      </dgm:t>
    </dgm:pt>
    <dgm:pt modelId="{266A4A3E-EF42-3641-9DE4-8FEDEBCE50B6}" type="parTrans" cxnId="{864EF5E1-FF5E-2D40-9E9D-93B31674A798}">
      <dgm:prSet/>
      <dgm:spPr/>
      <dgm:t>
        <a:bodyPr/>
        <a:lstStyle/>
        <a:p>
          <a:endParaRPr lang="zh-CN" altLang="en-US"/>
        </a:p>
      </dgm:t>
    </dgm:pt>
    <dgm:pt modelId="{0DC79C12-A90C-7943-8299-B27165B19C9E}" type="sibTrans" cxnId="{864EF5E1-FF5E-2D40-9E9D-93B31674A798}">
      <dgm:prSet/>
      <dgm:spPr/>
      <dgm:t>
        <a:bodyPr/>
        <a:lstStyle/>
        <a:p>
          <a:endParaRPr lang="zh-CN" altLang="en-US"/>
        </a:p>
      </dgm:t>
    </dgm:pt>
    <dgm:pt modelId="{A26B650D-BB62-FF41-91F7-8845594609EF}">
      <dgm:prSet/>
      <dgm:spPr/>
      <dgm:t>
        <a:bodyPr/>
        <a:lstStyle/>
        <a:p>
          <a:r>
            <a:rPr lang="zh-CN" altLang="en-US" dirty="0"/>
            <a:t>市场提取法</a:t>
          </a:r>
        </a:p>
      </dgm:t>
    </dgm:pt>
    <dgm:pt modelId="{FDAEE393-A702-7045-A607-A24250E5AF21}" type="parTrans" cxnId="{AC876ECA-4656-D44B-9105-94381690C35F}">
      <dgm:prSet/>
      <dgm:spPr/>
      <dgm:t>
        <a:bodyPr/>
        <a:lstStyle/>
        <a:p>
          <a:endParaRPr lang="zh-CN" altLang="en-US"/>
        </a:p>
      </dgm:t>
    </dgm:pt>
    <dgm:pt modelId="{3E921D60-DAD9-3A4E-B97C-8A68F03975B9}" type="sibTrans" cxnId="{AC876ECA-4656-D44B-9105-94381690C35F}">
      <dgm:prSet/>
      <dgm:spPr/>
      <dgm:t>
        <a:bodyPr/>
        <a:lstStyle/>
        <a:p>
          <a:endParaRPr lang="zh-CN" altLang="en-US"/>
        </a:p>
      </dgm:t>
    </dgm:pt>
    <dgm:pt modelId="{B7999DDE-7DF1-F84F-A04E-3FE3178C2855}" type="pres">
      <dgm:prSet presAssocID="{F67F55FE-7D82-B34D-BB42-58FC86702429}" presName="Name0" presStyleCnt="0">
        <dgm:presLayoutVars>
          <dgm:dir/>
          <dgm:animLvl val="lvl"/>
          <dgm:resizeHandles val="exact"/>
        </dgm:presLayoutVars>
      </dgm:prSet>
      <dgm:spPr/>
    </dgm:pt>
    <dgm:pt modelId="{91C82087-CDEB-9D46-A648-62F36F99E97E}" type="pres">
      <dgm:prSet presAssocID="{5BB65250-8D87-B640-A40A-C625390610CB}" presName="linNode" presStyleCnt="0"/>
      <dgm:spPr/>
    </dgm:pt>
    <dgm:pt modelId="{3654B065-F22C-9A43-A5DF-12A125532C9A}" type="pres">
      <dgm:prSet presAssocID="{5BB65250-8D87-B640-A40A-C625390610CB}" presName="parentText" presStyleLbl="node1" presStyleIdx="0" presStyleCnt="4">
        <dgm:presLayoutVars>
          <dgm:chMax val="1"/>
          <dgm:bulletEnabled val="1"/>
        </dgm:presLayoutVars>
      </dgm:prSet>
      <dgm:spPr/>
    </dgm:pt>
    <dgm:pt modelId="{A754FBA1-93A2-0946-8A7B-B2718639ED4D}" type="pres">
      <dgm:prSet presAssocID="{5BB65250-8D87-B640-A40A-C625390610CB}" presName="descendantText" presStyleLbl="alignAccFollowNode1" presStyleIdx="0" presStyleCnt="4">
        <dgm:presLayoutVars>
          <dgm:bulletEnabled val="1"/>
        </dgm:presLayoutVars>
      </dgm:prSet>
      <dgm:spPr/>
    </dgm:pt>
    <dgm:pt modelId="{0F6D7DA3-096B-844B-A62A-B68BAAAD4927}" type="pres">
      <dgm:prSet presAssocID="{DB287887-C572-0449-B3FC-819A84D3011B}" presName="sp" presStyleCnt="0"/>
      <dgm:spPr/>
    </dgm:pt>
    <dgm:pt modelId="{011652B9-23AC-194F-9EF0-22E33DBAA1D6}" type="pres">
      <dgm:prSet presAssocID="{DD0131E4-AF66-B749-B561-D8B8CD0BC14B}" presName="linNode" presStyleCnt="0"/>
      <dgm:spPr/>
    </dgm:pt>
    <dgm:pt modelId="{35630136-E62E-F348-83D1-46EC62B6F3E4}" type="pres">
      <dgm:prSet presAssocID="{DD0131E4-AF66-B749-B561-D8B8CD0BC14B}" presName="parentText" presStyleLbl="node1" presStyleIdx="1" presStyleCnt="4">
        <dgm:presLayoutVars>
          <dgm:chMax val="1"/>
          <dgm:bulletEnabled val="1"/>
        </dgm:presLayoutVars>
      </dgm:prSet>
      <dgm:spPr/>
    </dgm:pt>
    <dgm:pt modelId="{916096E2-3295-AA49-B948-5AF55EA8A0F5}" type="pres">
      <dgm:prSet presAssocID="{DD0131E4-AF66-B749-B561-D8B8CD0BC14B}" presName="descendantText" presStyleLbl="alignAccFollowNode1" presStyleIdx="1" presStyleCnt="4">
        <dgm:presLayoutVars>
          <dgm:bulletEnabled val="1"/>
        </dgm:presLayoutVars>
      </dgm:prSet>
      <dgm:spPr/>
    </dgm:pt>
    <dgm:pt modelId="{4DE825A2-DC44-8740-B50C-51FFA9513325}" type="pres">
      <dgm:prSet presAssocID="{0EB41B9B-BF1F-AD42-A1FD-B800D9092417}" presName="sp" presStyleCnt="0"/>
      <dgm:spPr/>
    </dgm:pt>
    <dgm:pt modelId="{9FC62A6F-046A-2449-9BC2-5A25785B77E4}" type="pres">
      <dgm:prSet presAssocID="{7805D98C-499D-5A41-8C30-1F3BB741CEB0}" presName="linNode" presStyleCnt="0"/>
      <dgm:spPr/>
    </dgm:pt>
    <dgm:pt modelId="{1868D2AE-AD0D-C548-8315-C850FB24C83F}" type="pres">
      <dgm:prSet presAssocID="{7805D98C-499D-5A41-8C30-1F3BB741CEB0}" presName="parentText" presStyleLbl="node1" presStyleIdx="2" presStyleCnt="4">
        <dgm:presLayoutVars>
          <dgm:chMax val="1"/>
          <dgm:bulletEnabled val="1"/>
        </dgm:presLayoutVars>
      </dgm:prSet>
      <dgm:spPr/>
    </dgm:pt>
    <dgm:pt modelId="{4C866F93-A11B-554C-8D2D-138F8F6AF458}" type="pres">
      <dgm:prSet presAssocID="{7805D98C-499D-5A41-8C30-1F3BB741CEB0}" presName="descendantText" presStyleLbl="alignAccFollowNode1" presStyleIdx="2" presStyleCnt="4">
        <dgm:presLayoutVars>
          <dgm:bulletEnabled val="1"/>
        </dgm:presLayoutVars>
      </dgm:prSet>
      <dgm:spPr/>
    </dgm:pt>
    <dgm:pt modelId="{C218EF55-531E-1A49-BDC0-9478AB0597FA}" type="pres">
      <dgm:prSet presAssocID="{ABCB099B-1307-3248-B88C-C37EC8C4E67D}" presName="sp" presStyleCnt="0"/>
      <dgm:spPr/>
    </dgm:pt>
    <dgm:pt modelId="{C96A8EF1-63F3-BC49-9922-DBD787202232}" type="pres">
      <dgm:prSet presAssocID="{D83FB18F-2FC9-B249-B717-DD964BB49423}" presName="linNode" presStyleCnt="0"/>
      <dgm:spPr/>
    </dgm:pt>
    <dgm:pt modelId="{62A593D1-303A-704F-AF44-2BB1B966A30B}" type="pres">
      <dgm:prSet presAssocID="{D83FB18F-2FC9-B249-B717-DD964BB49423}" presName="parentText" presStyleLbl="node1" presStyleIdx="3" presStyleCnt="4">
        <dgm:presLayoutVars>
          <dgm:chMax val="1"/>
          <dgm:bulletEnabled val="1"/>
        </dgm:presLayoutVars>
      </dgm:prSet>
      <dgm:spPr/>
    </dgm:pt>
    <dgm:pt modelId="{CD9C040A-F376-504A-85B6-30FC4B7791D1}" type="pres">
      <dgm:prSet presAssocID="{D83FB18F-2FC9-B249-B717-DD964BB49423}" presName="descendantText" presStyleLbl="alignAccFollowNode1" presStyleIdx="3" presStyleCnt="4">
        <dgm:presLayoutVars>
          <dgm:bulletEnabled val="1"/>
        </dgm:presLayoutVars>
      </dgm:prSet>
      <dgm:spPr/>
    </dgm:pt>
  </dgm:ptLst>
  <dgm:cxnLst>
    <dgm:cxn modelId="{37D46F09-9C19-F544-90B5-EC72B2356A09}" type="presOf" srcId="{F67F55FE-7D82-B34D-BB42-58FC86702429}" destId="{B7999DDE-7DF1-F84F-A04E-3FE3178C2855}" srcOrd="0" destOrd="0" presId="urn:microsoft.com/office/officeart/2005/8/layout/vList5"/>
    <dgm:cxn modelId="{1D22FE20-42E2-AC47-BF1F-F14766C2B5E4}" srcId="{5BB65250-8D87-B640-A40A-C625390610CB}" destId="{062D2F32-C077-5546-AF36-D8EAA810B7EF}" srcOrd="1" destOrd="0" parTransId="{BEA28D7E-D014-2F47-9384-BC5855DBFEAF}" sibTransId="{E2AC1C1A-F0F0-444A-8DFE-5EDBF12BF61A}"/>
    <dgm:cxn modelId="{97672522-E460-F447-92B7-AB6A0596DDE9}" type="presOf" srcId="{8BE00B44-2485-6549-9118-6201419AEE78}" destId="{4C866F93-A11B-554C-8D2D-138F8F6AF458}" srcOrd="0" destOrd="2" presId="urn:microsoft.com/office/officeart/2005/8/layout/vList5"/>
    <dgm:cxn modelId="{ABA46A24-2FD5-E242-A37B-70A891318CA8}" srcId="{F67F55FE-7D82-B34D-BB42-58FC86702429}" destId="{7805D98C-499D-5A41-8C30-1F3BB741CEB0}" srcOrd="2" destOrd="0" parTransId="{F35F128C-AC87-CB4C-AE91-AD36F89A35EF}" sibTransId="{ABCB099B-1307-3248-B88C-C37EC8C4E67D}"/>
    <dgm:cxn modelId="{C5930047-BA6E-824F-9757-D7A5EA62872F}" srcId="{5BB65250-8D87-B640-A40A-C625390610CB}" destId="{B2E6A74D-AA7B-5347-B8EA-FF4CC1216D4B}" srcOrd="0" destOrd="0" parTransId="{A28DF4AC-803B-044A-B468-E39DBC5A7AD0}" sibTransId="{E01A6E10-F8C1-D64A-BC01-263432357981}"/>
    <dgm:cxn modelId="{98C6D656-0B7A-2541-8AD9-2CC73F135027}" srcId="{DD0131E4-AF66-B749-B561-D8B8CD0BC14B}" destId="{1D049A2E-45DB-DC46-BFEF-5E6E067CD8D9}" srcOrd="1" destOrd="0" parTransId="{A093CED2-A5C0-9041-B464-9457A06C3163}" sibTransId="{1D545AD1-2BEF-D242-AB98-E431B6F5F28C}"/>
    <dgm:cxn modelId="{5E7B4659-D2CC-5746-9BBC-DCFE3EEE0B4B}" srcId="{DD0131E4-AF66-B749-B561-D8B8CD0BC14B}" destId="{5D2B828C-2800-E744-8E64-41E84B3BADF9}" srcOrd="0" destOrd="0" parTransId="{FEB5542A-8D67-584E-A2A6-E4DDD5BF62D0}" sibTransId="{9C5CE389-36E0-2B41-81EF-4EC857DE226C}"/>
    <dgm:cxn modelId="{E0B62B5E-18E4-D447-93AB-B8465145A24C}" type="presOf" srcId="{DD0131E4-AF66-B749-B561-D8B8CD0BC14B}" destId="{35630136-E62E-F348-83D1-46EC62B6F3E4}" srcOrd="0" destOrd="0" presId="urn:microsoft.com/office/officeart/2005/8/layout/vList5"/>
    <dgm:cxn modelId="{93399674-3E87-5540-851D-25DF128081A2}" srcId="{F67F55FE-7D82-B34D-BB42-58FC86702429}" destId="{5BB65250-8D87-B640-A40A-C625390610CB}" srcOrd="0" destOrd="0" parTransId="{7F7B9A9D-36AC-AD43-82F7-D42B252B8800}" sibTransId="{DB287887-C572-0449-B3FC-819A84D3011B}"/>
    <dgm:cxn modelId="{1AC7D97A-E34A-F640-9A35-1FCD23EA5461}" type="presOf" srcId="{B2E6A74D-AA7B-5347-B8EA-FF4CC1216D4B}" destId="{A754FBA1-93A2-0946-8A7B-B2718639ED4D}" srcOrd="0" destOrd="0" presId="urn:microsoft.com/office/officeart/2005/8/layout/vList5"/>
    <dgm:cxn modelId="{B7F42399-8B7B-9D42-BCB6-D3D9EAC19D4E}" type="presOf" srcId="{1D049A2E-45DB-DC46-BFEF-5E6E067CD8D9}" destId="{916096E2-3295-AA49-B948-5AF55EA8A0F5}" srcOrd="0" destOrd="1" presId="urn:microsoft.com/office/officeart/2005/8/layout/vList5"/>
    <dgm:cxn modelId="{8BE2D59D-9B1A-2A45-8E38-5AFAC8FE0F12}" type="presOf" srcId="{77E932D6-91A4-AD49-876C-2FE53024B1D9}" destId="{4C866F93-A11B-554C-8D2D-138F8F6AF458}" srcOrd="0" destOrd="0" presId="urn:microsoft.com/office/officeart/2005/8/layout/vList5"/>
    <dgm:cxn modelId="{E4B23EAF-104C-8144-8C2B-CB222F362481}" type="presOf" srcId="{5BB65250-8D87-B640-A40A-C625390610CB}" destId="{3654B065-F22C-9A43-A5DF-12A125532C9A}" srcOrd="0" destOrd="0" presId="urn:microsoft.com/office/officeart/2005/8/layout/vList5"/>
    <dgm:cxn modelId="{EF343AB7-1345-CD42-B009-605F99C20AEA}" srcId="{7805D98C-499D-5A41-8C30-1F3BB741CEB0}" destId="{8BE00B44-2485-6549-9118-6201419AEE78}" srcOrd="2" destOrd="0" parTransId="{21532CA9-99E8-6C41-A161-59F3A8B06FAE}" sibTransId="{DCCCFF59-325E-1E44-837C-8BAA5C4CB78F}"/>
    <dgm:cxn modelId="{1D3C60C5-2FD6-CE48-A609-90D7BFA15C08}" srcId="{7805D98C-499D-5A41-8C30-1F3BB741CEB0}" destId="{B4F366DC-9B97-C244-85C3-ECCF1AD1B440}" srcOrd="1" destOrd="0" parTransId="{17F55141-997C-C24F-A3BB-604B6DFFF4B3}" sibTransId="{CC34BC5D-9F6C-F445-B971-D1EAC3B0FAA7}"/>
    <dgm:cxn modelId="{AD12EBC6-9BFA-C244-979F-454A031C7FB6}" type="presOf" srcId="{B4F366DC-9B97-C244-85C3-ECCF1AD1B440}" destId="{4C866F93-A11B-554C-8D2D-138F8F6AF458}" srcOrd="0" destOrd="1" presId="urn:microsoft.com/office/officeart/2005/8/layout/vList5"/>
    <dgm:cxn modelId="{AC876ECA-4656-D44B-9105-94381690C35F}" srcId="{D83FB18F-2FC9-B249-B717-DD964BB49423}" destId="{A26B650D-BB62-FF41-91F7-8845594609EF}" srcOrd="0" destOrd="0" parTransId="{FDAEE393-A702-7045-A607-A24250E5AF21}" sibTransId="{3E921D60-DAD9-3A4E-B97C-8A68F03975B9}"/>
    <dgm:cxn modelId="{660490DB-A949-0443-A6D6-FF44B00B497E}" srcId="{F67F55FE-7D82-B34D-BB42-58FC86702429}" destId="{DD0131E4-AF66-B749-B561-D8B8CD0BC14B}" srcOrd="1" destOrd="0" parTransId="{A751B429-6334-1C4C-9574-735D6D864155}" sibTransId="{0EB41B9B-BF1F-AD42-A1FD-B800D9092417}"/>
    <dgm:cxn modelId="{E3DCA0E0-D31C-6440-9AD2-3E2F8B8E6A6B}" type="presOf" srcId="{7805D98C-499D-5A41-8C30-1F3BB741CEB0}" destId="{1868D2AE-AD0D-C548-8315-C850FB24C83F}" srcOrd="0" destOrd="0" presId="urn:microsoft.com/office/officeart/2005/8/layout/vList5"/>
    <dgm:cxn modelId="{864EF5E1-FF5E-2D40-9E9D-93B31674A798}" srcId="{F67F55FE-7D82-B34D-BB42-58FC86702429}" destId="{D83FB18F-2FC9-B249-B717-DD964BB49423}" srcOrd="3" destOrd="0" parTransId="{266A4A3E-EF42-3641-9DE4-8FEDEBCE50B6}" sibTransId="{0DC79C12-A90C-7943-8299-B27165B19C9E}"/>
    <dgm:cxn modelId="{0A7341E3-FEE3-1C43-9B86-6A9773578BAF}" srcId="{7805D98C-499D-5A41-8C30-1F3BB741CEB0}" destId="{77E932D6-91A4-AD49-876C-2FE53024B1D9}" srcOrd="0" destOrd="0" parTransId="{C1AA225D-6B59-0741-BE59-DE884F4F6280}" sibTransId="{F6908F03-B9E6-E641-B65E-577C24C288E1}"/>
    <dgm:cxn modelId="{7CF970E6-1AF4-404B-B996-6D5F8110243E}" type="presOf" srcId="{D83FB18F-2FC9-B249-B717-DD964BB49423}" destId="{62A593D1-303A-704F-AF44-2BB1B966A30B}" srcOrd="0" destOrd="0" presId="urn:microsoft.com/office/officeart/2005/8/layout/vList5"/>
    <dgm:cxn modelId="{7BC70CF7-F32D-3947-958C-2B00254D0FD3}" type="presOf" srcId="{062D2F32-C077-5546-AF36-D8EAA810B7EF}" destId="{A754FBA1-93A2-0946-8A7B-B2718639ED4D}" srcOrd="0" destOrd="1" presId="urn:microsoft.com/office/officeart/2005/8/layout/vList5"/>
    <dgm:cxn modelId="{16DD93F7-5EBD-5D4B-961F-6024E4626197}" type="presOf" srcId="{5D2B828C-2800-E744-8E64-41E84B3BADF9}" destId="{916096E2-3295-AA49-B948-5AF55EA8A0F5}" srcOrd="0" destOrd="0" presId="urn:microsoft.com/office/officeart/2005/8/layout/vList5"/>
    <dgm:cxn modelId="{D53249FD-E202-BC44-B123-8E17DB7DB144}" type="presOf" srcId="{A26B650D-BB62-FF41-91F7-8845594609EF}" destId="{CD9C040A-F376-504A-85B6-30FC4B7791D1}" srcOrd="0" destOrd="0" presId="urn:microsoft.com/office/officeart/2005/8/layout/vList5"/>
    <dgm:cxn modelId="{4C6D5ED6-DE81-A24B-AFD0-AA6BD8282349}" type="presParOf" srcId="{B7999DDE-7DF1-F84F-A04E-3FE3178C2855}" destId="{91C82087-CDEB-9D46-A648-62F36F99E97E}" srcOrd="0" destOrd="0" presId="urn:microsoft.com/office/officeart/2005/8/layout/vList5"/>
    <dgm:cxn modelId="{5593A332-96BC-8946-9BCE-C3373A9CA0C2}" type="presParOf" srcId="{91C82087-CDEB-9D46-A648-62F36F99E97E}" destId="{3654B065-F22C-9A43-A5DF-12A125532C9A}" srcOrd="0" destOrd="0" presId="urn:microsoft.com/office/officeart/2005/8/layout/vList5"/>
    <dgm:cxn modelId="{E93DDE06-00F5-904C-AF39-7F8D88E3D436}" type="presParOf" srcId="{91C82087-CDEB-9D46-A648-62F36F99E97E}" destId="{A754FBA1-93A2-0946-8A7B-B2718639ED4D}" srcOrd="1" destOrd="0" presId="urn:microsoft.com/office/officeart/2005/8/layout/vList5"/>
    <dgm:cxn modelId="{867C8AD2-DD80-B349-B0CC-85587BA5EBB6}" type="presParOf" srcId="{B7999DDE-7DF1-F84F-A04E-3FE3178C2855}" destId="{0F6D7DA3-096B-844B-A62A-B68BAAAD4927}" srcOrd="1" destOrd="0" presId="urn:microsoft.com/office/officeart/2005/8/layout/vList5"/>
    <dgm:cxn modelId="{FD7A83FB-43C8-C04F-909C-3A14672509CA}" type="presParOf" srcId="{B7999DDE-7DF1-F84F-A04E-3FE3178C2855}" destId="{011652B9-23AC-194F-9EF0-22E33DBAA1D6}" srcOrd="2" destOrd="0" presId="urn:microsoft.com/office/officeart/2005/8/layout/vList5"/>
    <dgm:cxn modelId="{9C0ACC18-E715-FF41-B07C-B1E485CB6B5B}" type="presParOf" srcId="{011652B9-23AC-194F-9EF0-22E33DBAA1D6}" destId="{35630136-E62E-F348-83D1-46EC62B6F3E4}" srcOrd="0" destOrd="0" presId="urn:microsoft.com/office/officeart/2005/8/layout/vList5"/>
    <dgm:cxn modelId="{314DAC1F-21EF-2349-84D2-9C9126F2CE11}" type="presParOf" srcId="{011652B9-23AC-194F-9EF0-22E33DBAA1D6}" destId="{916096E2-3295-AA49-B948-5AF55EA8A0F5}" srcOrd="1" destOrd="0" presId="urn:microsoft.com/office/officeart/2005/8/layout/vList5"/>
    <dgm:cxn modelId="{D5A05F8D-A3A4-C845-9290-DA087105C8DB}" type="presParOf" srcId="{B7999DDE-7DF1-F84F-A04E-3FE3178C2855}" destId="{4DE825A2-DC44-8740-B50C-51FFA9513325}" srcOrd="3" destOrd="0" presId="urn:microsoft.com/office/officeart/2005/8/layout/vList5"/>
    <dgm:cxn modelId="{A604F7DE-57AE-A54A-A3F5-59B14E2E866B}" type="presParOf" srcId="{B7999DDE-7DF1-F84F-A04E-3FE3178C2855}" destId="{9FC62A6F-046A-2449-9BC2-5A25785B77E4}" srcOrd="4" destOrd="0" presId="urn:microsoft.com/office/officeart/2005/8/layout/vList5"/>
    <dgm:cxn modelId="{5406520C-045A-4340-8046-CAF1D8CFCE80}" type="presParOf" srcId="{9FC62A6F-046A-2449-9BC2-5A25785B77E4}" destId="{1868D2AE-AD0D-C548-8315-C850FB24C83F}" srcOrd="0" destOrd="0" presId="urn:microsoft.com/office/officeart/2005/8/layout/vList5"/>
    <dgm:cxn modelId="{5246A0A5-EFB3-8C48-84DF-49B849072482}" type="presParOf" srcId="{9FC62A6F-046A-2449-9BC2-5A25785B77E4}" destId="{4C866F93-A11B-554C-8D2D-138F8F6AF458}" srcOrd="1" destOrd="0" presId="urn:microsoft.com/office/officeart/2005/8/layout/vList5"/>
    <dgm:cxn modelId="{B6F5F1D0-ED06-1349-B27C-BAD850EF6B9C}" type="presParOf" srcId="{B7999DDE-7DF1-F84F-A04E-3FE3178C2855}" destId="{C218EF55-531E-1A49-BDC0-9478AB0597FA}" srcOrd="5" destOrd="0" presId="urn:microsoft.com/office/officeart/2005/8/layout/vList5"/>
    <dgm:cxn modelId="{ABCB7ABA-0BBD-DC4A-9CEA-7435B5EF93CB}" type="presParOf" srcId="{B7999DDE-7DF1-F84F-A04E-3FE3178C2855}" destId="{C96A8EF1-63F3-BC49-9922-DBD787202232}" srcOrd="6" destOrd="0" presId="urn:microsoft.com/office/officeart/2005/8/layout/vList5"/>
    <dgm:cxn modelId="{22A87D83-A872-D840-B240-8FDA42CB9DFF}" type="presParOf" srcId="{C96A8EF1-63F3-BC49-9922-DBD787202232}" destId="{62A593D1-303A-704F-AF44-2BB1B966A30B}" srcOrd="0" destOrd="0" presId="urn:microsoft.com/office/officeart/2005/8/layout/vList5"/>
    <dgm:cxn modelId="{56C8E20D-CF6F-874E-9602-84399FFC1000}" type="presParOf" srcId="{C96A8EF1-63F3-BC49-9922-DBD787202232}" destId="{CD9C040A-F376-504A-85B6-30FC4B7791D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EA3CB-1526-1741-B674-FB4699C697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0477861A-E206-B64A-9045-24602FB636A4}">
      <dgm:prSet phldrT="[文本]"/>
      <dgm:spPr/>
      <dgm:t>
        <a:bodyPr/>
        <a:lstStyle/>
        <a:p>
          <a:r>
            <a:rPr lang="zh-CN" altLang="en-US" dirty="0"/>
            <a:t>搜集交易实例的渠道</a:t>
          </a:r>
        </a:p>
      </dgm:t>
    </dgm:pt>
    <dgm:pt modelId="{E02B970F-4C8B-7C46-8BC7-C488A9885B22}" type="parTrans" cxnId="{8DA293C7-377E-0647-B874-27DBB1B9315A}">
      <dgm:prSet/>
      <dgm:spPr/>
      <dgm:t>
        <a:bodyPr/>
        <a:lstStyle/>
        <a:p>
          <a:endParaRPr lang="zh-CN" altLang="en-US"/>
        </a:p>
      </dgm:t>
    </dgm:pt>
    <dgm:pt modelId="{54015869-245A-8B46-9647-73CC4B7DF98F}" type="sibTrans" cxnId="{8DA293C7-377E-0647-B874-27DBB1B9315A}">
      <dgm:prSet/>
      <dgm:spPr/>
      <dgm:t>
        <a:bodyPr/>
        <a:lstStyle/>
        <a:p>
          <a:endParaRPr lang="zh-CN" altLang="en-US"/>
        </a:p>
      </dgm:t>
    </dgm:pt>
    <dgm:pt modelId="{A7E6E844-0C2C-8C40-B797-5C3FE2218FDC}">
      <dgm:prSet phldrT="[文本]"/>
      <dgm:spPr/>
      <dgm:t>
        <a:bodyPr/>
        <a:lstStyle/>
        <a:p>
          <a:r>
            <a:rPr lang="zh-CN" altLang="en-US" dirty="0"/>
            <a:t>走访交易当事人或发送有关调查问卷</a:t>
          </a:r>
        </a:p>
      </dgm:t>
    </dgm:pt>
    <dgm:pt modelId="{EBF6698C-EDFB-474B-B8FF-5469B552E7EB}" type="parTrans" cxnId="{0466AF97-65AE-0741-91EA-2BAE7B9414FD}">
      <dgm:prSet/>
      <dgm:spPr/>
      <dgm:t>
        <a:bodyPr/>
        <a:lstStyle/>
        <a:p>
          <a:endParaRPr lang="zh-CN" altLang="en-US"/>
        </a:p>
      </dgm:t>
    </dgm:pt>
    <dgm:pt modelId="{FA834883-1F40-6E4B-81B1-0A2376BD93E3}" type="sibTrans" cxnId="{0466AF97-65AE-0741-91EA-2BAE7B9414FD}">
      <dgm:prSet/>
      <dgm:spPr/>
      <dgm:t>
        <a:bodyPr/>
        <a:lstStyle/>
        <a:p>
          <a:endParaRPr lang="zh-CN" altLang="en-US"/>
        </a:p>
      </dgm:t>
    </dgm:pt>
    <dgm:pt modelId="{F3FE96E8-DB3D-0344-BCC9-ACB713C6B610}">
      <dgm:prSet phldrT="[文本]"/>
      <dgm:spPr/>
      <dgm:t>
        <a:bodyPr/>
        <a:lstStyle/>
        <a:p>
          <a:r>
            <a:rPr lang="zh-CN" altLang="en-US" dirty="0"/>
            <a:t>访问房地产经纪机构和经纪人员、相关律师、交易当事人邻居</a:t>
          </a:r>
        </a:p>
      </dgm:t>
    </dgm:pt>
    <dgm:pt modelId="{2625F5BE-2DED-2C40-ADC0-1B5681F6A5D1}" type="parTrans" cxnId="{B02D6AA8-9A25-1347-B21A-93EFABB5E37C}">
      <dgm:prSet/>
      <dgm:spPr/>
      <dgm:t>
        <a:bodyPr/>
        <a:lstStyle/>
        <a:p>
          <a:endParaRPr lang="zh-CN" altLang="en-US"/>
        </a:p>
      </dgm:t>
    </dgm:pt>
    <dgm:pt modelId="{53AC939B-DD0A-1A42-9911-571E1A360C71}" type="sibTrans" cxnId="{B02D6AA8-9A25-1347-B21A-93EFABB5E37C}">
      <dgm:prSet/>
      <dgm:spPr/>
      <dgm:t>
        <a:bodyPr/>
        <a:lstStyle/>
        <a:p>
          <a:endParaRPr lang="zh-CN" altLang="en-US"/>
        </a:p>
      </dgm:t>
    </dgm:pt>
    <dgm:pt modelId="{55D56FB9-4D29-EF42-A66D-3C97EBEC6C3D}">
      <dgm:prSet phldrT="[文本]"/>
      <dgm:spPr/>
      <dgm:t>
        <a:bodyPr/>
        <a:lstStyle/>
        <a:p>
          <a:r>
            <a:rPr lang="zh-CN" altLang="en-US" dirty="0"/>
            <a:t>搜集交易实例的要求内容</a:t>
          </a:r>
        </a:p>
      </dgm:t>
    </dgm:pt>
    <dgm:pt modelId="{6DB2FFE5-98C3-8144-93F2-42860C617E32}" type="parTrans" cxnId="{EEB97BCF-9D30-744F-9352-64EF320A2F62}">
      <dgm:prSet/>
      <dgm:spPr/>
      <dgm:t>
        <a:bodyPr/>
        <a:lstStyle/>
        <a:p>
          <a:endParaRPr lang="zh-CN" altLang="en-US"/>
        </a:p>
      </dgm:t>
    </dgm:pt>
    <dgm:pt modelId="{4D3A842A-E394-5447-BA36-9DFE980F3FED}" type="sibTrans" cxnId="{EEB97BCF-9D30-744F-9352-64EF320A2F62}">
      <dgm:prSet/>
      <dgm:spPr/>
      <dgm:t>
        <a:bodyPr/>
        <a:lstStyle/>
        <a:p>
          <a:endParaRPr lang="zh-CN" altLang="en-US"/>
        </a:p>
      </dgm:t>
    </dgm:pt>
    <dgm:pt modelId="{B08E22B0-FB75-834B-A296-610DE216C17A}">
      <dgm:prSet phldrT="[文本]"/>
      <dgm:spPr/>
      <dgm:t>
        <a:bodyPr/>
        <a:lstStyle/>
        <a:p>
          <a:r>
            <a:rPr lang="zh-CN" altLang="en-US" dirty="0"/>
            <a:t>交易对象基本情况</a:t>
          </a:r>
        </a:p>
      </dgm:t>
    </dgm:pt>
    <dgm:pt modelId="{D8154288-B437-C34D-94B4-1A6A73B6EFA4}" type="parTrans" cxnId="{B7641032-F340-9E4B-BB5D-7BFC06747DC6}">
      <dgm:prSet/>
      <dgm:spPr/>
      <dgm:t>
        <a:bodyPr/>
        <a:lstStyle/>
        <a:p>
          <a:endParaRPr lang="zh-CN" altLang="en-US"/>
        </a:p>
      </dgm:t>
    </dgm:pt>
    <dgm:pt modelId="{75C616C4-3088-AA48-ADFB-907CD7AAFD22}" type="sibTrans" cxnId="{B7641032-F340-9E4B-BB5D-7BFC06747DC6}">
      <dgm:prSet/>
      <dgm:spPr/>
      <dgm:t>
        <a:bodyPr/>
        <a:lstStyle/>
        <a:p>
          <a:endParaRPr lang="zh-CN" altLang="en-US"/>
        </a:p>
      </dgm:t>
    </dgm:pt>
    <dgm:pt modelId="{E6DC0179-6D0D-D347-ABB1-36AA363B89A4}">
      <dgm:prSet phldrT="[文本]"/>
      <dgm:spPr/>
      <dgm:t>
        <a:bodyPr/>
        <a:lstStyle/>
        <a:p>
          <a:r>
            <a:rPr lang="zh-CN" altLang="en-US" dirty="0"/>
            <a:t>交易双方基本情况</a:t>
          </a:r>
        </a:p>
      </dgm:t>
    </dgm:pt>
    <dgm:pt modelId="{5CBFC199-E3F6-8D4B-87B3-C014CE78A981}" type="parTrans" cxnId="{09671D25-21EA-DC41-AA66-219A2B982F3B}">
      <dgm:prSet/>
      <dgm:spPr/>
      <dgm:t>
        <a:bodyPr/>
        <a:lstStyle/>
        <a:p>
          <a:endParaRPr lang="zh-CN" altLang="en-US"/>
        </a:p>
      </dgm:t>
    </dgm:pt>
    <dgm:pt modelId="{7567B1BD-C1A0-744D-A555-14408A6B582F}" type="sibTrans" cxnId="{09671D25-21EA-DC41-AA66-219A2B982F3B}">
      <dgm:prSet/>
      <dgm:spPr/>
      <dgm:t>
        <a:bodyPr/>
        <a:lstStyle/>
        <a:p>
          <a:endParaRPr lang="zh-CN" altLang="en-US"/>
        </a:p>
      </dgm:t>
    </dgm:pt>
    <dgm:pt modelId="{D86B02C7-18D7-074F-AADD-19D045E67DD0}">
      <dgm:prSet phldrT="[文本]"/>
      <dgm:spPr/>
      <dgm:t>
        <a:bodyPr/>
        <a:lstStyle/>
        <a:p>
          <a:r>
            <a:rPr lang="zh-CN" altLang="en-US" dirty="0"/>
            <a:t>查阅政府和有关部门掌握房地产成交价格等信息</a:t>
          </a:r>
        </a:p>
      </dgm:t>
    </dgm:pt>
    <dgm:pt modelId="{FA09E77A-8470-7A4F-A11E-08D6E1471A9C}" type="parTrans" cxnId="{216E747D-3097-834A-8664-1914DE9639A8}">
      <dgm:prSet/>
      <dgm:spPr/>
      <dgm:t>
        <a:bodyPr/>
        <a:lstStyle/>
        <a:p>
          <a:endParaRPr lang="zh-CN" altLang="en-US"/>
        </a:p>
      </dgm:t>
    </dgm:pt>
    <dgm:pt modelId="{C57DD8D8-57B2-974C-A0DE-DEEB3402A232}" type="sibTrans" cxnId="{216E747D-3097-834A-8664-1914DE9639A8}">
      <dgm:prSet/>
      <dgm:spPr/>
      <dgm:t>
        <a:bodyPr/>
        <a:lstStyle/>
        <a:p>
          <a:endParaRPr lang="zh-CN" altLang="en-US"/>
        </a:p>
      </dgm:t>
    </dgm:pt>
    <dgm:pt modelId="{FF2FF94B-0CB0-9545-89BD-E34B9EC086DB}">
      <dgm:prSet phldrT="[文本]"/>
      <dgm:spPr/>
      <dgm:t>
        <a:bodyPr/>
        <a:lstStyle/>
        <a:p>
          <a:r>
            <a:rPr lang="zh-CN" altLang="en-US" dirty="0"/>
            <a:t>购买房地产成交信息</a:t>
          </a:r>
        </a:p>
      </dgm:t>
    </dgm:pt>
    <dgm:pt modelId="{3F99BFD3-9CED-824A-8824-FDAD542F9CD8}" type="parTrans" cxnId="{BD3CEDC0-CC8C-E640-A7E8-4A1FAF310E4D}">
      <dgm:prSet/>
      <dgm:spPr/>
      <dgm:t>
        <a:bodyPr/>
        <a:lstStyle/>
        <a:p>
          <a:endParaRPr lang="zh-CN" altLang="en-US"/>
        </a:p>
      </dgm:t>
    </dgm:pt>
    <dgm:pt modelId="{3DD11A14-5E9F-E748-A231-3ACE69E42D52}" type="sibTrans" cxnId="{BD3CEDC0-CC8C-E640-A7E8-4A1FAF310E4D}">
      <dgm:prSet/>
      <dgm:spPr/>
      <dgm:t>
        <a:bodyPr/>
        <a:lstStyle/>
        <a:p>
          <a:endParaRPr lang="zh-CN" altLang="en-US"/>
        </a:p>
      </dgm:t>
    </dgm:pt>
    <dgm:pt modelId="{FB58A312-1DF8-044B-A548-40F264D3B9EB}">
      <dgm:prSet phldrT="[文本]"/>
      <dgm:spPr/>
      <dgm:t>
        <a:bodyPr/>
        <a:lstStyle/>
        <a:p>
          <a:r>
            <a:rPr lang="zh-CN" altLang="en-US" dirty="0"/>
            <a:t>要求委托人提供估价对象交易情况</a:t>
          </a:r>
        </a:p>
      </dgm:t>
    </dgm:pt>
    <dgm:pt modelId="{512B3A75-8D64-384F-8A0C-494E5D71C90E}" type="parTrans" cxnId="{82ECDBE4-C41F-AE46-85F6-81F93A1C3892}">
      <dgm:prSet/>
      <dgm:spPr/>
      <dgm:t>
        <a:bodyPr/>
        <a:lstStyle/>
        <a:p>
          <a:endParaRPr lang="zh-CN" altLang="en-US"/>
        </a:p>
      </dgm:t>
    </dgm:pt>
    <dgm:pt modelId="{5350B32B-9511-E74F-8534-0F5A846D0342}" type="sibTrans" cxnId="{82ECDBE4-C41F-AE46-85F6-81F93A1C3892}">
      <dgm:prSet/>
      <dgm:spPr/>
      <dgm:t>
        <a:bodyPr/>
        <a:lstStyle/>
        <a:p>
          <a:endParaRPr lang="zh-CN" altLang="en-US"/>
        </a:p>
      </dgm:t>
    </dgm:pt>
    <dgm:pt modelId="{BB18FDF5-E9CE-C344-AADC-F0CB1B64B39C}">
      <dgm:prSet phldrT="[文本]"/>
      <dgm:spPr/>
      <dgm:t>
        <a:bodyPr/>
        <a:lstStyle/>
        <a:p>
          <a:r>
            <a:rPr lang="zh-CN" altLang="en-US" dirty="0"/>
            <a:t>查阅网站</a:t>
          </a:r>
        </a:p>
      </dgm:t>
    </dgm:pt>
    <dgm:pt modelId="{E5A5BB56-47CC-444F-B60D-4519CE523657}" type="parTrans" cxnId="{3B8F0A74-4D00-5C42-8181-315DF4F2E88E}">
      <dgm:prSet/>
      <dgm:spPr/>
      <dgm:t>
        <a:bodyPr/>
        <a:lstStyle/>
        <a:p>
          <a:endParaRPr lang="zh-CN" altLang="en-US"/>
        </a:p>
      </dgm:t>
    </dgm:pt>
    <dgm:pt modelId="{4D5FD352-BDCA-CD44-801A-46F5581BDB13}" type="sibTrans" cxnId="{3B8F0A74-4D00-5C42-8181-315DF4F2E88E}">
      <dgm:prSet/>
      <dgm:spPr/>
      <dgm:t>
        <a:bodyPr/>
        <a:lstStyle/>
        <a:p>
          <a:endParaRPr lang="zh-CN" altLang="en-US"/>
        </a:p>
      </dgm:t>
    </dgm:pt>
    <dgm:pt modelId="{F4CDB04A-BD7C-0441-8A03-88F66A430A07}">
      <dgm:prSet phldrT="[文本]"/>
      <dgm:spPr/>
      <dgm:t>
        <a:bodyPr/>
        <a:lstStyle/>
        <a:p>
          <a:r>
            <a:rPr lang="zh-CN" altLang="en-US" dirty="0"/>
            <a:t>同行间交换信息</a:t>
          </a:r>
        </a:p>
      </dgm:t>
    </dgm:pt>
    <dgm:pt modelId="{C031488E-4562-CA48-AC0A-1C8A6DA632A5}" type="parTrans" cxnId="{37DF26D6-4E8E-9344-B586-31DCB2F7C0F4}">
      <dgm:prSet/>
      <dgm:spPr/>
      <dgm:t>
        <a:bodyPr/>
        <a:lstStyle/>
        <a:p>
          <a:endParaRPr lang="zh-CN" altLang="en-US"/>
        </a:p>
      </dgm:t>
    </dgm:pt>
    <dgm:pt modelId="{23C64C5A-D606-0947-9516-697C85B35A8B}" type="sibTrans" cxnId="{37DF26D6-4E8E-9344-B586-31DCB2F7C0F4}">
      <dgm:prSet/>
      <dgm:spPr/>
      <dgm:t>
        <a:bodyPr/>
        <a:lstStyle/>
        <a:p>
          <a:endParaRPr lang="zh-CN" altLang="en-US"/>
        </a:p>
      </dgm:t>
    </dgm:pt>
    <dgm:pt modelId="{9B336280-44F5-0B4B-9A21-675A1182E2E7}">
      <dgm:prSet phldrT="[文本]"/>
      <dgm:spPr/>
      <dgm:t>
        <a:bodyPr/>
        <a:lstStyle/>
        <a:p>
          <a:r>
            <a:rPr lang="zh-CN" altLang="en-US" dirty="0"/>
            <a:t>交易方式</a:t>
          </a:r>
        </a:p>
      </dgm:t>
    </dgm:pt>
    <dgm:pt modelId="{3D46D501-5929-EE46-BA0A-693DD8476C7B}" type="parTrans" cxnId="{A6BC66D6-418F-3E43-B3D2-1E60E6BA887F}">
      <dgm:prSet/>
      <dgm:spPr/>
      <dgm:t>
        <a:bodyPr/>
        <a:lstStyle/>
        <a:p>
          <a:endParaRPr lang="zh-CN" altLang="en-US"/>
        </a:p>
      </dgm:t>
    </dgm:pt>
    <dgm:pt modelId="{309FD8F9-FB95-644C-BB32-886B360458F3}" type="sibTrans" cxnId="{A6BC66D6-418F-3E43-B3D2-1E60E6BA887F}">
      <dgm:prSet/>
      <dgm:spPr/>
      <dgm:t>
        <a:bodyPr/>
        <a:lstStyle/>
        <a:p>
          <a:endParaRPr lang="zh-CN" altLang="en-US"/>
        </a:p>
      </dgm:t>
    </dgm:pt>
    <dgm:pt modelId="{1FAB31C5-E5B9-1149-9B47-F1B9FA1EA14C}">
      <dgm:prSet phldrT="[文本]"/>
      <dgm:spPr/>
      <dgm:t>
        <a:bodyPr/>
        <a:lstStyle/>
        <a:p>
          <a:r>
            <a:rPr lang="zh-CN" altLang="en-US" dirty="0"/>
            <a:t>成交日期</a:t>
          </a:r>
        </a:p>
      </dgm:t>
    </dgm:pt>
    <dgm:pt modelId="{3E0FC93D-8137-8747-885B-37C3FCA4FA1E}" type="parTrans" cxnId="{B9E4160F-9ED0-F547-9194-026A388BD92D}">
      <dgm:prSet/>
      <dgm:spPr/>
      <dgm:t>
        <a:bodyPr/>
        <a:lstStyle/>
        <a:p>
          <a:endParaRPr lang="zh-CN" altLang="en-US"/>
        </a:p>
      </dgm:t>
    </dgm:pt>
    <dgm:pt modelId="{E6EBFAB1-0500-9A4F-9B9C-A05C4AB6374F}" type="sibTrans" cxnId="{B9E4160F-9ED0-F547-9194-026A388BD92D}">
      <dgm:prSet/>
      <dgm:spPr/>
      <dgm:t>
        <a:bodyPr/>
        <a:lstStyle/>
        <a:p>
          <a:endParaRPr lang="zh-CN" altLang="en-US"/>
        </a:p>
      </dgm:t>
    </dgm:pt>
    <dgm:pt modelId="{224E5842-11BA-E74C-BB40-96DF032EEF07}">
      <dgm:prSet phldrT="[文本]"/>
      <dgm:spPr/>
      <dgm:t>
        <a:bodyPr/>
        <a:lstStyle/>
        <a:p>
          <a:r>
            <a:rPr lang="zh-CN" altLang="en-US" dirty="0"/>
            <a:t>成交价格</a:t>
          </a:r>
        </a:p>
      </dgm:t>
    </dgm:pt>
    <dgm:pt modelId="{A1317968-D518-AD43-8D66-572A3F78F310}" type="parTrans" cxnId="{0AACBE0B-2C21-104A-8769-6A3E13613627}">
      <dgm:prSet/>
      <dgm:spPr/>
      <dgm:t>
        <a:bodyPr/>
        <a:lstStyle/>
        <a:p>
          <a:endParaRPr lang="zh-CN" altLang="en-US"/>
        </a:p>
      </dgm:t>
    </dgm:pt>
    <dgm:pt modelId="{D414F9CA-2A49-C741-9C60-880579A0B912}" type="sibTrans" cxnId="{0AACBE0B-2C21-104A-8769-6A3E13613627}">
      <dgm:prSet/>
      <dgm:spPr/>
      <dgm:t>
        <a:bodyPr/>
        <a:lstStyle/>
        <a:p>
          <a:endParaRPr lang="zh-CN" altLang="en-US"/>
        </a:p>
      </dgm:t>
    </dgm:pt>
    <dgm:pt modelId="{EA83ABC8-CD2D-D649-BFC1-2D54144F9B90}">
      <dgm:prSet phldrT="[文本]"/>
      <dgm:spPr/>
      <dgm:t>
        <a:bodyPr/>
        <a:lstStyle/>
        <a:p>
          <a:r>
            <a:rPr lang="zh-CN" altLang="en-US" dirty="0"/>
            <a:t>付款方式</a:t>
          </a:r>
        </a:p>
      </dgm:t>
    </dgm:pt>
    <dgm:pt modelId="{05F3DE15-B5AC-A440-9E24-E986CB4B02DA}" type="parTrans" cxnId="{BB3417B3-5C59-0C49-A9ED-680924EB188C}">
      <dgm:prSet/>
      <dgm:spPr/>
      <dgm:t>
        <a:bodyPr/>
        <a:lstStyle/>
        <a:p>
          <a:endParaRPr lang="zh-CN" altLang="en-US"/>
        </a:p>
      </dgm:t>
    </dgm:pt>
    <dgm:pt modelId="{759C629F-902C-1444-98BF-3E2D009DFB97}" type="sibTrans" cxnId="{BB3417B3-5C59-0C49-A9ED-680924EB188C}">
      <dgm:prSet/>
      <dgm:spPr/>
      <dgm:t>
        <a:bodyPr/>
        <a:lstStyle/>
        <a:p>
          <a:endParaRPr lang="zh-CN" altLang="en-US"/>
        </a:p>
      </dgm:t>
    </dgm:pt>
    <dgm:pt modelId="{33F0F1FB-283F-8B47-9679-FAB8D2E14279}">
      <dgm:prSet phldrT="[文本]"/>
      <dgm:spPr/>
      <dgm:t>
        <a:bodyPr/>
        <a:lstStyle/>
        <a:p>
          <a:r>
            <a:rPr lang="zh-CN" altLang="en-US" dirty="0"/>
            <a:t>融资条件</a:t>
          </a:r>
        </a:p>
      </dgm:t>
    </dgm:pt>
    <dgm:pt modelId="{7B13F94B-4D91-0340-9476-46424FBBD9C6}" type="parTrans" cxnId="{2B8E7FEC-02F6-CD43-A4D8-B7AFE0BA2DF7}">
      <dgm:prSet/>
      <dgm:spPr/>
      <dgm:t>
        <a:bodyPr/>
        <a:lstStyle/>
        <a:p>
          <a:endParaRPr lang="zh-CN" altLang="en-US"/>
        </a:p>
      </dgm:t>
    </dgm:pt>
    <dgm:pt modelId="{1D837895-2A67-A742-A1D5-159FEB09E0AA}" type="sibTrans" cxnId="{2B8E7FEC-02F6-CD43-A4D8-B7AFE0BA2DF7}">
      <dgm:prSet/>
      <dgm:spPr/>
      <dgm:t>
        <a:bodyPr/>
        <a:lstStyle/>
        <a:p>
          <a:endParaRPr lang="zh-CN" altLang="en-US"/>
        </a:p>
      </dgm:t>
    </dgm:pt>
    <dgm:pt modelId="{9B5F741A-7E38-4A46-9CD2-B7EF22B7392D}">
      <dgm:prSet phldrT="[文本]"/>
      <dgm:spPr/>
      <dgm:t>
        <a:bodyPr/>
        <a:lstStyle/>
        <a:p>
          <a:r>
            <a:rPr lang="zh-CN" altLang="en-US" dirty="0"/>
            <a:t>交易税费负担方式</a:t>
          </a:r>
        </a:p>
      </dgm:t>
    </dgm:pt>
    <dgm:pt modelId="{B8A0C36B-BA1A-7443-A84B-20A152EC2D85}" type="parTrans" cxnId="{FB08B551-5A83-1C4E-B91C-1AF4736C95CC}">
      <dgm:prSet/>
      <dgm:spPr/>
      <dgm:t>
        <a:bodyPr/>
        <a:lstStyle/>
        <a:p>
          <a:endParaRPr lang="zh-CN" altLang="en-US"/>
        </a:p>
      </dgm:t>
    </dgm:pt>
    <dgm:pt modelId="{6919C39F-F9BA-C949-AF85-1A935851FBE4}" type="sibTrans" cxnId="{FB08B551-5A83-1C4E-B91C-1AF4736C95CC}">
      <dgm:prSet/>
      <dgm:spPr/>
      <dgm:t>
        <a:bodyPr/>
        <a:lstStyle/>
        <a:p>
          <a:endParaRPr lang="zh-CN" altLang="en-US"/>
        </a:p>
      </dgm:t>
    </dgm:pt>
    <dgm:pt modelId="{D4C4AF37-5732-C449-9726-E9271F0B2EF9}">
      <dgm:prSet phldrT="[文本]"/>
      <dgm:spPr/>
      <dgm:t>
        <a:bodyPr/>
        <a:lstStyle/>
        <a:p>
          <a:r>
            <a:rPr lang="zh-CN" altLang="en-US" dirty="0"/>
            <a:t>交易目的</a:t>
          </a:r>
        </a:p>
      </dgm:t>
    </dgm:pt>
    <dgm:pt modelId="{D51421C1-8D26-A44E-9D23-3837ACA6DAB6}" type="parTrans" cxnId="{95784273-328F-224D-9FFF-0F811C2C2547}">
      <dgm:prSet/>
      <dgm:spPr/>
      <dgm:t>
        <a:bodyPr/>
        <a:lstStyle/>
        <a:p>
          <a:endParaRPr lang="zh-CN" altLang="en-US"/>
        </a:p>
      </dgm:t>
    </dgm:pt>
    <dgm:pt modelId="{B0329F0F-366C-8843-9587-8F2AF676FAE9}" type="sibTrans" cxnId="{95784273-328F-224D-9FFF-0F811C2C2547}">
      <dgm:prSet/>
      <dgm:spPr/>
      <dgm:t>
        <a:bodyPr/>
        <a:lstStyle/>
        <a:p>
          <a:endParaRPr lang="zh-CN" altLang="en-US"/>
        </a:p>
      </dgm:t>
    </dgm:pt>
    <dgm:pt modelId="{CFA6DB28-D59D-EF4D-A1E4-D40A5EEE166A}" type="pres">
      <dgm:prSet presAssocID="{0B9EA3CB-1526-1741-B674-FB4699C697DD}" presName="Name0" presStyleCnt="0">
        <dgm:presLayoutVars>
          <dgm:dir/>
          <dgm:animLvl val="lvl"/>
          <dgm:resizeHandles val="exact"/>
        </dgm:presLayoutVars>
      </dgm:prSet>
      <dgm:spPr/>
    </dgm:pt>
    <dgm:pt modelId="{23C07186-BA3F-2346-AD0F-F3EE1E816515}" type="pres">
      <dgm:prSet presAssocID="{0477861A-E206-B64A-9045-24602FB636A4}" presName="composite" presStyleCnt="0"/>
      <dgm:spPr/>
    </dgm:pt>
    <dgm:pt modelId="{D4562FBA-DBF9-254C-B27A-1D42E9661001}" type="pres">
      <dgm:prSet presAssocID="{0477861A-E206-B64A-9045-24602FB636A4}" presName="parTx" presStyleLbl="alignNode1" presStyleIdx="0" presStyleCnt="2">
        <dgm:presLayoutVars>
          <dgm:chMax val="0"/>
          <dgm:chPref val="0"/>
          <dgm:bulletEnabled val="1"/>
        </dgm:presLayoutVars>
      </dgm:prSet>
      <dgm:spPr/>
    </dgm:pt>
    <dgm:pt modelId="{C2AB6582-D2EC-1C43-A9A3-384117B96837}" type="pres">
      <dgm:prSet presAssocID="{0477861A-E206-B64A-9045-24602FB636A4}" presName="desTx" presStyleLbl="alignAccFollowNode1" presStyleIdx="0" presStyleCnt="2">
        <dgm:presLayoutVars>
          <dgm:bulletEnabled val="1"/>
        </dgm:presLayoutVars>
      </dgm:prSet>
      <dgm:spPr/>
    </dgm:pt>
    <dgm:pt modelId="{98EDC78F-7A05-D142-9ED2-4EA5A62286BB}" type="pres">
      <dgm:prSet presAssocID="{54015869-245A-8B46-9647-73CC4B7DF98F}" presName="space" presStyleCnt="0"/>
      <dgm:spPr/>
    </dgm:pt>
    <dgm:pt modelId="{A265E9DA-D114-634F-8D33-3AF3D1BC4E23}" type="pres">
      <dgm:prSet presAssocID="{55D56FB9-4D29-EF42-A66D-3C97EBEC6C3D}" presName="composite" presStyleCnt="0"/>
      <dgm:spPr/>
    </dgm:pt>
    <dgm:pt modelId="{C70C84E2-D00E-0142-A60B-1F2EF64E2505}" type="pres">
      <dgm:prSet presAssocID="{55D56FB9-4D29-EF42-A66D-3C97EBEC6C3D}" presName="parTx" presStyleLbl="alignNode1" presStyleIdx="1" presStyleCnt="2">
        <dgm:presLayoutVars>
          <dgm:chMax val="0"/>
          <dgm:chPref val="0"/>
          <dgm:bulletEnabled val="1"/>
        </dgm:presLayoutVars>
      </dgm:prSet>
      <dgm:spPr/>
    </dgm:pt>
    <dgm:pt modelId="{565BC6F8-223F-3547-99F2-CDF128FA1CF6}" type="pres">
      <dgm:prSet presAssocID="{55D56FB9-4D29-EF42-A66D-3C97EBEC6C3D}" presName="desTx" presStyleLbl="alignAccFollowNode1" presStyleIdx="1" presStyleCnt="2">
        <dgm:presLayoutVars>
          <dgm:bulletEnabled val="1"/>
        </dgm:presLayoutVars>
      </dgm:prSet>
      <dgm:spPr/>
    </dgm:pt>
  </dgm:ptLst>
  <dgm:cxnLst>
    <dgm:cxn modelId="{C7C88701-59C6-7C4E-805B-79D82D2617F9}" type="presOf" srcId="{D4C4AF37-5732-C449-9726-E9271F0B2EF9}" destId="{565BC6F8-223F-3547-99F2-CDF128FA1CF6}" srcOrd="0" destOrd="8" presId="urn:microsoft.com/office/officeart/2005/8/layout/hList1"/>
    <dgm:cxn modelId="{0AACBE0B-2C21-104A-8769-6A3E13613627}" srcId="{55D56FB9-4D29-EF42-A66D-3C97EBEC6C3D}" destId="{224E5842-11BA-E74C-BB40-96DF032EEF07}" srcOrd="4" destOrd="0" parTransId="{A1317968-D518-AD43-8D66-572A3F78F310}" sibTransId="{D414F9CA-2A49-C741-9C60-880579A0B912}"/>
    <dgm:cxn modelId="{B9E4160F-9ED0-F547-9194-026A388BD92D}" srcId="{55D56FB9-4D29-EF42-A66D-3C97EBEC6C3D}" destId="{1FAB31C5-E5B9-1149-9B47-F1B9FA1EA14C}" srcOrd="3" destOrd="0" parTransId="{3E0FC93D-8137-8747-885B-37C3FCA4FA1E}" sibTransId="{E6EBFAB1-0500-9A4F-9B9C-A05C4AB6374F}"/>
    <dgm:cxn modelId="{0A2D9012-0B65-F94A-ADDA-DACCE16F833E}" type="presOf" srcId="{224E5842-11BA-E74C-BB40-96DF032EEF07}" destId="{565BC6F8-223F-3547-99F2-CDF128FA1CF6}" srcOrd="0" destOrd="4" presId="urn:microsoft.com/office/officeart/2005/8/layout/hList1"/>
    <dgm:cxn modelId="{09671D25-21EA-DC41-AA66-219A2B982F3B}" srcId="{55D56FB9-4D29-EF42-A66D-3C97EBEC6C3D}" destId="{E6DC0179-6D0D-D347-ABB1-36AA363B89A4}" srcOrd="1" destOrd="0" parTransId="{5CBFC199-E3F6-8D4B-87B3-C014CE78A981}" sibTransId="{7567B1BD-C1A0-744D-A555-14408A6B582F}"/>
    <dgm:cxn modelId="{C8D3AF25-AA5E-BF4E-9D64-1C07D526236A}" type="presOf" srcId="{33F0F1FB-283F-8B47-9679-FAB8D2E14279}" destId="{565BC6F8-223F-3547-99F2-CDF128FA1CF6}" srcOrd="0" destOrd="6" presId="urn:microsoft.com/office/officeart/2005/8/layout/hList1"/>
    <dgm:cxn modelId="{B7641032-F340-9E4B-BB5D-7BFC06747DC6}" srcId="{55D56FB9-4D29-EF42-A66D-3C97EBEC6C3D}" destId="{B08E22B0-FB75-834B-A296-610DE216C17A}" srcOrd="0" destOrd="0" parTransId="{D8154288-B437-C34D-94B4-1A6A73B6EFA4}" sibTransId="{75C616C4-3088-AA48-ADFB-907CD7AAFD22}"/>
    <dgm:cxn modelId="{FB08B551-5A83-1C4E-B91C-1AF4736C95CC}" srcId="{55D56FB9-4D29-EF42-A66D-3C97EBEC6C3D}" destId="{9B5F741A-7E38-4A46-9CD2-B7EF22B7392D}" srcOrd="7" destOrd="0" parTransId="{B8A0C36B-BA1A-7443-A84B-20A152EC2D85}" sibTransId="{6919C39F-F9BA-C949-AF85-1A935851FBE4}"/>
    <dgm:cxn modelId="{52238F5E-F43D-F340-8F4A-BF8B049C6B83}" type="presOf" srcId="{55D56FB9-4D29-EF42-A66D-3C97EBEC6C3D}" destId="{C70C84E2-D00E-0142-A60B-1F2EF64E2505}" srcOrd="0" destOrd="0" presId="urn:microsoft.com/office/officeart/2005/8/layout/hList1"/>
    <dgm:cxn modelId="{564FA365-3348-FA47-A700-6074E4B5C0AC}" type="presOf" srcId="{1FAB31C5-E5B9-1149-9B47-F1B9FA1EA14C}" destId="{565BC6F8-223F-3547-99F2-CDF128FA1CF6}" srcOrd="0" destOrd="3" presId="urn:microsoft.com/office/officeart/2005/8/layout/hList1"/>
    <dgm:cxn modelId="{2E851D71-8408-9645-8918-0887D58FFD7B}" type="presOf" srcId="{EA83ABC8-CD2D-D649-BFC1-2D54144F9B90}" destId="{565BC6F8-223F-3547-99F2-CDF128FA1CF6}" srcOrd="0" destOrd="5" presId="urn:microsoft.com/office/officeart/2005/8/layout/hList1"/>
    <dgm:cxn modelId="{95784273-328F-224D-9FFF-0F811C2C2547}" srcId="{55D56FB9-4D29-EF42-A66D-3C97EBEC6C3D}" destId="{D4C4AF37-5732-C449-9726-E9271F0B2EF9}" srcOrd="8" destOrd="0" parTransId="{D51421C1-8D26-A44E-9D23-3837ACA6DAB6}" sibTransId="{B0329F0F-366C-8843-9587-8F2AF676FAE9}"/>
    <dgm:cxn modelId="{3B8F0A74-4D00-5C42-8181-315DF4F2E88E}" srcId="{0477861A-E206-B64A-9045-24602FB636A4}" destId="{BB18FDF5-E9CE-C344-AADC-F0CB1B64B39C}" srcOrd="5" destOrd="0" parTransId="{E5A5BB56-47CC-444F-B60D-4519CE523657}" sibTransId="{4D5FD352-BDCA-CD44-801A-46F5581BDB13}"/>
    <dgm:cxn modelId="{8EB75475-29FF-6C4E-9E9E-43C97289FFE5}" type="presOf" srcId="{F3FE96E8-DB3D-0344-BCC9-ACB713C6B610}" destId="{C2AB6582-D2EC-1C43-A9A3-384117B96837}" srcOrd="0" destOrd="1" presId="urn:microsoft.com/office/officeart/2005/8/layout/hList1"/>
    <dgm:cxn modelId="{8F11A977-51C5-0547-8C99-22AA9601415E}" type="presOf" srcId="{A7E6E844-0C2C-8C40-B797-5C3FE2218FDC}" destId="{C2AB6582-D2EC-1C43-A9A3-384117B96837}" srcOrd="0" destOrd="0" presId="urn:microsoft.com/office/officeart/2005/8/layout/hList1"/>
    <dgm:cxn modelId="{216E747D-3097-834A-8664-1914DE9639A8}" srcId="{0477861A-E206-B64A-9045-24602FB636A4}" destId="{D86B02C7-18D7-074F-AADD-19D045E67DD0}" srcOrd="2" destOrd="0" parTransId="{FA09E77A-8470-7A4F-A11E-08D6E1471A9C}" sibTransId="{C57DD8D8-57B2-974C-A0DE-DEEB3402A232}"/>
    <dgm:cxn modelId="{0466AF97-65AE-0741-91EA-2BAE7B9414FD}" srcId="{0477861A-E206-B64A-9045-24602FB636A4}" destId="{A7E6E844-0C2C-8C40-B797-5C3FE2218FDC}" srcOrd="0" destOrd="0" parTransId="{EBF6698C-EDFB-474B-B8FF-5469B552E7EB}" sibTransId="{FA834883-1F40-6E4B-81B1-0A2376BD93E3}"/>
    <dgm:cxn modelId="{9B72A99C-D9F7-5341-86A0-630855093A92}" type="presOf" srcId="{E6DC0179-6D0D-D347-ABB1-36AA363B89A4}" destId="{565BC6F8-223F-3547-99F2-CDF128FA1CF6}" srcOrd="0" destOrd="1" presId="urn:microsoft.com/office/officeart/2005/8/layout/hList1"/>
    <dgm:cxn modelId="{B02D6AA8-9A25-1347-B21A-93EFABB5E37C}" srcId="{0477861A-E206-B64A-9045-24602FB636A4}" destId="{F3FE96E8-DB3D-0344-BCC9-ACB713C6B610}" srcOrd="1" destOrd="0" parTransId="{2625F5BE-2DED-2C40-ADC0-1B5681F6A5D1}" sibTransId="{53AC939B-DD0A-1A42-9911-571E1A360C71}"/>
    <dgm:cxn modelId="{6A92C9AA-832F-E741-BD64-8A3A49B3DF61}" type="presOf" srcId="{0477861A-E206-B64A-9045-24602FB636A4}" destId="{D4562FBA-DBF9-254C-B27A-1D42E9661001}" srcOrd="0" destOrd="0" presId="urn:microsoft.com/office/officeart/2005/8/layout/hList1"/>
    <dgm:cxn modelId="{9EC5C3AD-00C6-8D42-B1A3-0A855EAF6917}" type="presOf" srcId="{F4CDB04A-BD7C-0441-8A03-88F66A430A07}" destId="{C2AB6582-D2EC-1C43-A9A3-384117B96837}" srcOrd="0" destOrd="6" presId="urn:microsoft.com/office/officeart/2005/8/layout/hList1"/>
    <dgm:cxn modelId="{6A16B4B0-7953-5649-8832-23EBC2730846}" type="presOf" srcId="{FB58A312-1DF8-044B-A548-40F264D3B9EB}" destId="{C2AB6582-D2EC-1C43-A9A3-384117B96837}" srcOrd="0" destOrd="4" presId="urn:microsoft.com/office/officeart/2005/8/layout/hList1"/>
    <dgm:cxn modelId="{34EA5FB2-B024-A248-957E-DFE60867288F}" type="presOf" srcId="{BB18FDF5-E9CE-C344-AADC-F0CB1B64B39C}" destId="{C2AB6582-D2EC-1C43-A9A3-384117B96837}" srcOrd="0" destOrd="5" presId="urn:microsoft.com/office/officeart/2005/8/layout/hList1"/>
    <dgm:cxn modelId="{BB3417B3-5C59-0C49-A9ED-680924EB188C}" srcId="{55D56FB9-4D29-EF42-A66D-3C97EBEC6C3D}" destId="{EA83ABC8-CD2D-D649-BFC1-2D54144F9B90}" srcOrd="5" destOrd="0" parTransId="{05F3DE15-B5AC-A440-9E24-E986CB4B02DA}" sibTransId="{759C629F-902C-1444-98BF-3E2D009DFB97}"/>
    <dgm:cxn modelId="{7FB21DB5-F2C7-6A4B-9DBA-E07BE04988B9}" type="presOf" srcId="{9B5F741A-7E38-4A46-9CD2-B7EF22B7392D}" destId="{565BC6F8-223F-3547-99F2-CDF128FA1CF6}" srcOrd="0" destOrd="7" presId="urn:microsoft.com/office/officeart/2005/8/layout/hList1"/>
    <dgm:cxn modelId="{214D47B8-1B21-714A-92A5-47E043BCC0FE}" type="presOf" srcId="{B08E22B0-FB75-834B-A296-610DE216C17A}" destId="{565BC6F8-223F-3547-99F2-CDF128FA1CF6}" srcOrd="0" destOrd="0" presId="urn:microsoft.com/office/officeart/2005/8/layout/hList1"/>
    <dgm:cxn modelId="{706B9DBB-B494-744A-873D-E9BA06E7004F}" type="presOf" srcId="{9B336280-44F5-0B4B-9A21-675A1182E2E7}" destId="{565BC6F8-223F-3547-99F2-CDF128FA1CF6}" srcOrd="0" destOrd="2" presId="urn:microsoft.com/office/officeart/2005/8/layout/hList1"/>
    <dgm:cxn modelId="{BD3CEDC0-CC8C-E640-A7E8-4A1FAF310E4D}" srcId="{0477861A-E206-B64A-9045-24602FB636A4}" destId="{FF2FF94B-0CB0-9545-89BD-E34B9EC086DB}" srcOrd="3" destOrd="0" parTransId="{3F99BFD3-9CED-824A-8824-FDAD542F9CD8}" sibTransId="{3DD11A14-5E9F-E748-A231-3ACE69E42D52}"/>
    <dgm:cxn modelId="{FE1459C1-0715-9D45-9A20-94B1D9C25A38}" type="presOf" srcId="{FF2FF94B-0CB0-9545-89BD-E34B9EC086DB}" destId="{C2AB6582-D2EC-1C43-A9A3-384117B96837}" srcOrd="0" destOrd="3" presId="urn:microsoft.com/office/officeart/2005/8/layout/hList1"/>
    <dgm:cxn modelId="{8DA293C7-377E-0647-B874-27DBB1B9315A}" srcId="{0B9EA3CB-1526-1741-B674-FB4699C697DD}" destId="{0477861A-E206-B64A-9045-24602FB636A4}" srcOrd="0" destOrd="0" parTransId="{E02B970F-4C8B-7C46-8BC7-C488A9885B22}" sibTransId="{54015869-245A-8B46-9647-73CC4B7DF98F}"/>
    <dgm:cxn modelId="{EEB97BCF-9D30-744F-9352-64EF320A2F62}" srcId="{0B9EA3CB-1526-1741-B674-FB4699C697DD}" destId="{55D56FB9-4D29-EF42-A66D-3C97EBEC6C3D}" srcOrd="1" destOrd="0" parTransId="{6DB2FFE5-98C3-8144-93F2-42860C617E32}" sibTransId="{4D3A842A-E394-5447-BA36-9DFE980F3FED}"/>
    <dgm:cxn modelId="{37DF26D6-4E8E-9344-B586-31DCB2F7C0F4}" srcId="{0477861A-E206-B64A-9045-24602FB636A4}" destId="{F4CDB04A-BD7C-0441-8A03-88F66A430A07}" srcOrd="6" destOrd="0" parTransId="{C031488E-4562-CA48-AC0A-1C8A6DA632A5}" sibTransId="{23C64C5A-D606-0947-9516-697C85B35A8B}"/>
    <dgm:cxn modelId="{A6BC66D6-418F-3E43-B3D2-1E60E6BA887F}" srcId="{55D56FB9-4D29-EF42-A66D-3C97EBEC6C3D}" destId="{9B336280-44F5-0B4B-9A21-675A1182E2E7}" srcOrd="2" destOrd="0" parTransId="{3D46D501-5929-EE46-BA0A-693DD8476C7B}" sibTransId="{309FD8F9-FB95-644C-BB32-886B360458F3}"/>
    <dgm:cxn modelId="{82ECDBE4-C41F-AE46-85F6-81F93A1C3892}" srcId="{0477861A-E206-B64A-9045-24602FB636A4}" destId="{FB58A312-1DF8-044B-A548-40F264D3B9EB}" srcOrd="4" destOrd="0" parTransId="{512B3A75-8D64-384F-8A0C-494E5D71C90E}" sibTransId="{5350B32B-9511-E74F-8534-0F5A846D0342}"/>
    <dgm:cxn modelId="{3B6AA6EA-855D-204D-9FE7-AC0162B71A10}" type="presOf" srcId="{D86B02C7-18D7-074F-AADD-19D045E67DD0}" destId="{C2AB6582-D2EC-1C43-A9A3-384117B96837}" srcOrd="0" destOrd="2" presId="urn:microsoft.com/office/officeart/2005/8/layout/hList1"/>
    <dgm:cxn modelId="{2B8E7FEC-02F6-CD43-A4D8-B7AFE0BA2DF7}" srcId="{55D56FB9-4D29-EF42-A66D-3C97EBEC6C3D}" destId="{33F0F1FB-283F-8B47-9679-FAB8D2E14279}" srcOrd="6" destOrd="0" parTransId="{7B13F94B-4D91-0340-9476-46424FBBD9C6}" sibTransId="{1D837895-2A67-A742-A1D5-159FEB09E0AA}"/>
    <dgm:cxn modelId="{3A387AFD-B111-E04B-9137-47332BCAD6FF}" type="presOf" srcId="{0B9EA3CB-1526-1741-B674-FB4699C697DD}" destId="{CFA6DB28-D59D-EF4D-A1E4-D40A5EEE166A}" srcOrd="0" destOrd="0" presId="urn:microsoft.com/office/officeart/2005/8/layout/hList1"/>
    <dgm:cxn modelId="{E68C3631-76DE-A147-9A21-9475194A5E64}" type="presParOf" srcId="{CFA6DB28-D59D-EF4D-A1E4-D40A5EEE166A}" destId="{23C07186-BA3F-2346-AD0F-F3EE1E816515}" srcOrd="0" destOrd="0" presId="urn:microsoft.com/office/officeart/2005/8/layout/hList1"/>
    <dgm:cxn modelId="{302295F5-2AEB-DF4A-BDF3-27AA08EA406C}" type="presParOf" srcId="{23C07186-BA3F-2346-AD0F-F3EE1E816515}" destId="{D4562FBA-DBF9-254C-B27A-1D42E9661001}" srcOrd="0" destOrd="0" presId="urn:microsoft.com/office/officeart/2005/8/layout/hList1"/>
    <dgm:cxn modelId="{76A97894-112D-824E-ADDA-78DD98118AE2}" type="presParOf" srcId="{23C07186-BA3F-2346-AD0F-F3EE1E816515}" destId="{C2AB6582-D2EC-1C43-A9A3-384117B96837}" srcOrd="1" destOrd="0" presId="urn:microsoft.com/office/officeart/2005/8/layout/hList1"/>
    <dgm:cxn modelId="{4B5C7581-172D-2D43-BACE-CD9AEB22D7F9}" type="presParOf" srcId="{CFA6DB28-D59D-EF4D-A1E4-D40A5EEE166A}" destId="{98EDC78F-7A05-D142-9ED2-4EA5A62286BB}" srcOrd="1" destOrd="0" presId="urn:microsoft.com/office/officeart/2005/8/layout/hList1"/>
    <dgm:cxn modelId="{5215FD13-0C05-6943-98C6-010A4C696259}" type="presParOf" srcId="{CFA6DB28-D59D-EF4D-A1E4-D40A5EEE166A}" destId="{A265E9DA-D114-634F-8D33-3AF3D1BC4E23}" srcOrd="2" destOrd="0" presId="urn:microsoft.com/office/officeart/2005/8/layout/hList1"/>
    <dgm:cxn modelId="{C31AD2FE-908F-FC40-83B5-64D9C2299D5A}" type="presParOf" srcId="{A265E9DA-D114-634F-8D33-3AF3D1BC4E23}" destId="{C70C84E2-D00E-0142-A60B-1F2EF64E2505}" srcOrd="0" destOrd="0" presId="urn:microsoft.com/office/officeart/2005/8/layout/hList1"/>
    <dgm:cxn modelId="{13442C4D-FA3F-844A-B13E-C08127970734}" type="presParOf" srcId="{A265E9DA-D114-634F-8D33-3AF3D1BC4E23}" destId="{565BC6F8-223F-3547-99F2-CDF128FA1CF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98970E3-484F-1242-BC7B-A378B511BD6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879293E4-2A37-6C42-AE18-36D97F9DB776}">
      <dgm:prSet phldrT="[文本]"/>
      <dgm:spPr/>
      <dgm:t>
        <a:bodyPr/>
        <a:lstStyle/>
        <a:p>
          <a:r>
            <a:rPr lang="zh-CN" altLang="en-US" dirty="0"/>
            <a:t>投资组合技术</a:t>
          </a:r>
        </a:p>
      </dgm:t>
    </dgm:pt>
    <dgm:pt modelId="{247B8A8B-6445-DF46-8BF7-3ACA1DB5072C}" type="parTrans" cxnId="{72E3A929-72F4-C845-89AB-C55680E9EC5C}">
      <dgm:prSet/>
      <dgm:spPr/>
      <dgm:t>
        <a:bodyPr/>
        <a:lstStyle/>
        <a:p>
          <a:endParaRPr lang="zh-CN" altLang="en-US"/>
        </a:p>
      </dgm:t>
    </dgm:pt>
    <dgm:pt modelId="{524C9EF5-4DA4-3A4A-9442-BA09FF4B0F1F}" type="sibTrans" cxnId="{72E3A929-72F4-C845-89AB-C55680E9EC5C}">
      <dgm:prSet/>
      <dgm:spPr/>
      <dgm:t>
        <a:bodyPr/>
        <a:lstStyle/>
        <a:p>
          <a:endParaRPr lang="zh-CN" altLang="en-US"/>
        </a:p>
      </dgm:t>
    </dgm:pt>
    <dgm:pt modelId="{75A0413A-CD29-7E4F-89C1-3959AD31B5D4}">
      <dgm:prSet phldrT="[文本]"/>
      <dgm:spPr/>
      <dgm:t>
        <a:bodyPr/>
        <a:lstStyle/>
        <a:p>
          <a:r>
            <a:rPr lang="zh-CN" altLang="en-US" dirty="0"/>
            <a:t>土地和建筑物的组合</a:t>
          </a:r>
        </a:p>
      </dgm:t>
    </dgm:pt>
    <dgm:pt modelId="{8A1580A3-8B41-A44F-9DDE-7CFFF4480D51}" type="parTrans" cxnId="{A2B8BAAB-E0BA-944F-BB19-642F0D3BB822}">
      <dgm:prSet/>
      <dgm:spPr/>
      <dgm:t>
        <a:bodyPr/>
        <a:lstStyle/>
        <a:p>
          <a:endParaRPr lang="zh-CN" altLang="en-US"/>
        </a:p>
      </dgm:t>
    </dgm:pt>
    <dgm:pt modelId="{FD6DAFF2-9CE2-514D-B247-79F571A5AC31}" type="sibTrans" cxnId="{A2B8BAAB-E0BA-944F-BB19-642F0D3BB822}">
      <dgm:prSet/>
      <dgm:spPr/>
      <dgm:t>
        <a:bodyPr/>
        <a:lstStyle/>
        <a:p>
          <a:endParaRPr lang="zh-CN" altLang="en-US"/>
        </a:p>
      </dgm:t>
    </dgm:pt>
    <dgm:pt modelId="{86570ACC-8F35-3F48-8AC3-6057CA7EA521}">
      <dgm:prSet phldrT="[文本]"/>
      <dgm:spPr/>
      <dgm:t>
        <a:bodyPr/>
        <a:lstStyle/>
        <a:p>
          <a:r>
            <a:rPr lang="zh-CN" altLang="en-US" dirty="0"/>
            <a:t>抵押贷款和自有资金的组合</a:t>
          </a:r>
        </a:p>
      </dgm:t>
    </dgm:pt>
    <dgm:pt modelId="{1FB70962-3611-D646-AACB-9448FD05F2F4}" type="parTrans" cxnId="{75E2E5E9-52F2-E24F-B0B8-37B4B2AE8DDD}">
      <dgm:prSet/>
      <dgm:spPr/>
      <dgm:t>
        <a:bodyPr/>
        <a:lstStyle/>
        <a:p>
          <a:endParaRPr lang="zh-CN" altLang="en-US"/>
        </a:p>
      </dgm:t>
    </dgm:pt>
    <dgm:pt modelId="{C0A0AD5A-7200-A347-9498-787DD17025B2}" type="sibTrans" cxnId="{75E2E5E9-52F2-E24F-B0B8-37B4B2AE8DDD}">
      <dgm:prSet/>
      <dgm:spPr/>
      <dgm:t>
        <a:bodyPr/>
        <a:lstStyle/>
        <a:p>
          <a:endParaRPr lang="zh-CN" altLang="en-US"/>
        </a:p>
      </dgm:t>
    </dgm:pt>
    <dgm:pt modelId="{C16A12F8-2966-3F47-934E-346F42A08763}">
      <dgm:prSet phldrT="[文本]"/>
      <dgm:spPr/>
      <dgm:t>
        <a:bodyPr/>
        <a:lstStyle/>
        <a:p>
          <a:r>
            <a:rPr lang="zh-CN" altLang="en-US" dirty="0"/>
            <a:t>剩余技术</a:t>
          </a:r>
        </a:p>
      </dgm:t>
    </dgm:pt>
    <dgm:pt modelId="{08FC0E8A-D2B8-AB43-BCB3-1ACFFABB618E}" type="parTrans" cxnId="{C10BC4C5-064C-A740-97DA-12E030322019}">
      <dgm:prSet/>
      <dgm:spPr/>
      <dgm:t>
        <a:bodyPr/>
        <a:lstStyle/>
        <a:p>
          <a:endParaRPr lang="zh-CN" altLang="en-US"/>
        </a:p>
      </dgm:t>
    </dgm:pt>
    <dgm:pt modelId="{90E5581E-7C6C-854E-888C-10573FAF854D}" type="sibTrans" cxnId="{C10BC4C5-064C-A740-97DA-12E030322019}">
      <dgm:prSet/>
      <dgm:spPr/>
      <dgm:t>
        <a:bodyPr/>
        <a:lstStyle/>
        <a:p>
          <a:endParaRPr lang="zh-CN" altLang="en-US"/>
        </a:p>
      </dgm:t>
    </dgm:pt>
    <dgm:pt modelId="{C40C905A-F3B8-0A43-8B96-AC9A828FEAA1}">
      <dgm:prSet phldrT="[文本]"/>
      <dgm:spPr/>
      <dgm:t>
        <a:bodyPr/>
        <a:lstStyle/>
        <a:p>
          <a:r>
            <a:rPr lang="zh-CN" altLang="en-US" dirty="0"/>
            <a:t>土地剩余技术</a:t>
          </a:r>
        </a:p>
      </dgm:t>
    </dgm:pt>
    <dgm:pt modelId="{11F45A41-15E3-4247-BCAD-0F91258DF662}" type="parTrans" cxnId="{EE1365F1-AC2C-1B4F-8257-1782D62A9D36}">
      <dgm:prSet/>
      <dgm:spPr/>
      <dgm:t>
        <a:bodyPr/>
        <a:lstStyle/>
        <a:p>
          <a:endParaRPr lang="zh-CN" altLang="en-US"/>
        </a:p>
      </dgm:t>
    </dgm:pt>
    <dgm:pt modelId="{F855226C-F9B0-4641-BB1E-02F5E877E22B}" type="sibTrans" cxnId="{EE1365F1-AC2C-1B4F-8257-1782D62A9D36}">
      <dgm:prSet/>
      <dgm:spPr/>
      <dgm:t>
        <a:bodyPr/>
        <a:lstStyle/>
        <a:p>
          <a:endParaRPr lang="zh-CN" altLang="en-US"/>
        </a:p>
      </dgm:t>
    </dgm:pt>
    <dgm:pt modelId="{0A6EDC5E-AE02-3548-BD10-F723B7F86DE4}">
      <dgm:prSet phldrT="[文本]"/>
      <dgm:spPr/>
      <dgm:t>
        <a:bodyPr/>
        <a:lstStyle/>
        <a:p>
          <a:r>
            <a:rPr lang="zh-CN" altLang="en-US" dirty="0"/>
            <a:t>建筑物剩余技术</a:t>
          </a:r>
        </a:p>
      </dgm:t>
    </dgm:pt>
    <dgm:pt modelId="{51B7370E-E1CB-4F48-ACE6-DB63C358C315}" type="parTrans" cxnId="{73A0E7DF-78C2-0B41-8F4F-1EB76C4DBDB1}">
      <dgm:prSet/>
      <dgm:spPr/>
      <dgm:t>
        <a:bodyPr/>
        <a:lstStyle/>
        <a:p>
          <a:endParaRPr lang="zh-CN" altLang="en-US"/>
        </a:p>
      </dgm:t>
    </dgm:pt>
    <dgm:pt modelId="{BF033AC1-83E4-E848-B44D-FB6034C38B8F}" type="sibTrans" cxnId="{73A0E7DF-78C2-0B41-8F4F-1EB76C4DBDB1}">
      <dgm:prSet/>
      <dgm:spPr/>
      <dgm:t>
        <a:bodyPr/>
        <a:lstStyle/>
        <a:p>
          <a:endParaRPr lang="zh-CN" altLang="en-US"/>
        </a:p>
      </dgm:t>
    </dgm:pt>
    <dgm:pt modelId="{AD4A7C65-F132-AE42-8487-A6007FAD7CD3}">
      <dgm:prSet phldrT="[文本]"/>
      <dgm:spPr/>
      <dgm:t>
        <a:bodyPr/>
        <a:lstStyle/>
        <a:p>
          <a:r>
            <a:rPr lang="zh-CN" altLang="en-US" dirty="0"/>
            <a:t>自有资金剩余技术</a:t>
          </a:r>
        </a:p>
      </dgm:t>
    </dgm:pt>
    <dgm:pt modelId="{3586896F-A0E8-1640-8401-0DAA379F2562}" type="parTrans" cxnId="{7C168A9F-828A-154A-A4B5-341D5FD42FE7}">
      <dgm:prSet/>
      <dgm:spPr/>
      <dgm:t>
        <a:bodyPr/>
        <a:lstStyle/>
        <a:p>
          <a:endParaRPr lang="zh-CN" altLang="en-US"/>
        </a:p>
      </dgm:t>
    </dgm:pt>
    <dgm:pt modelId="{B589DECB-11B3-0F49-B728-3A13B192C9C2}" type="sibTrans" cxnId="{7C168A9F-828A-154A-A4B5-341D5FD42FE7}">
      <dgm:prSet/>
      <dgm:spPr/>
      <dgm:t>
        <a:bodyPr/>
        <a:lstStyle/>
        <a:p>
          <a:endParaRPr lang="zh-CN" altLang="en-US"/>
        </a:p>
      </dgm:t>
    </dgm:pt>
    <dgm:pt modelId="{52FDAF38-9BF8-4B4E-8CE1-6AD1ABA296A8}">
      <dgm:prSet phldrT="[文本]"/>
      <dgm:spPr/>
      <dgm:t>
        <a:bodyPr/>
        <a:lstStyle/>
        <a:p>
          <a:r>
            <a:rPr lang="zh-CN" altLang="en-US" dirty="0"/>
            <a:t>抵押贷款剩余技术</a:t>
          </a:r>
        </a:p>
      </dgm:t>
    </dgm:pt>
    <dgm:pt modelId="{AAD3D46F-F9E7-1449-AE1F-DCDE99855E70}" type="parTrans" cxnId="{21A5EF27-9FBD-6241-BBBC-FB263A7EBEF2}">
      <dgm:prSet/>
      <dgm:spPr/>
      <dgm:t>
        <a:bodyPr/>
        <a:lstStyle/>
        <a:p>
          <a:endParaRPr lang="zh-CN" altLang="en-US"/>
        </a:p>
      </dgm:t>
    </dgm:pt>
    <dgm:pt modelId="{6AE032D7-48D7-F948-8CC0-681E066FEAA5}" type="sibTrans" cxnId="{21A5EF27-9FBD-6241-BBBC-FB263A7EBEF2}">
      <dgm:prSet/>
      <dgm:spPr/>
      <dgm:t>
        <a:bodyPr/>
        <a:lstStyle/>
        <a:p>
          <a:endParaRPr lang="zh-CN" altLang="en-US"/>
        </a:p>
      </dgm:t>
    </dgm:pt>
    <dgm:pt modelId="{590F8046-29E9-C440-8C6C-3BBD3A79EBD6}" type="pres">
      <dgm:prSet presAssocID="{198970E3-484F-1242-BC7B-A378B511BD61}" presName="Name0" presStyleCnt="0">
        <dgm:presLayoutVars>
          <dgm:dir/>
          <dgm:animLvl val="lvl"/>
          <dgm:resizeHandles val="exact"/>
        </dgm:presLayoutVars>
      </dgm:prSet>
      <dgm:spPr/>
    </dgm:pt>
    <dgm:pt modelId="{E0A8DD6E-D608-8247-B31D-0F991142039E}" type="pres">
      <dgm:prSet presAssocID="{879293E4-2A37-6C42-AE18-36D97F9DB776}" presName="linNode" presStyleCnt="0"/>
      <dgm:spPr/>
    </dgm:pt>
    <dgm:pt modelId="{B0D80C1F-213C-824F-ADF2-89046A666C89}" type="pres">
      <dgm:prSet presAssocID="{879293E4-2A37-6C42-AE18-36D97F9DB776}" presName="parentText" presStyleLbl="node1" presStyleIdx="0" presStyleCnt="2">
        <dgm:presLayoutVars>
          <dgm:chMax val="1"/>
          <dgm:bulletEnabled val="1"/>
        </dgm:presLayoutVars>
      </dgm:prSet>
      <dgm:spPr/>
    </dgm:pt>
    <dgm:pt modelId="{47A18602-D64C-5D47-88FB-CA4961046659}" type="pres">
      <dgm:prSet presAssocID="{879293E4-2A37-6C42-AE18-36D97F9DB776}" presName="descendantText" presStyleLbl="alignAccFollowNode1" presStyleIdx="0" presStyleCnt="2">
        <dgm:presLayoutVars>
          <dgm:bulletEnabled val="1"/>
        </dgm:presLayoutVars>
      </dgm:prSet>
      <dgm:spPr/>
    </dgm:pt>
    <dgm:pt modelId="{B309E58B-FFFD-884B-8D88-742842FB0C79}" type="pres">
      <dgm:prSet presAssocID="{524C9EF5-4DA4-3A4A-9442-BA09FF4B0F1F}" presName="sp" presStyleCnt="0"/>
      <dgm:spPr/>
    </dgm:pt>
    <dgm:pt modelId="{D4DA0C14-71D8-B54C-8A95-E618C0BDB984}" type="pres">
      <dgm:prSet presAssocID="{C16A12F8-2966-3F47-934E-346F42A08763}" presName="linNode" presStyleCnt="0"/>
      <dgm:spPr/>
    </dgm:pt>
    <dgm:pt modelId="{A6229DA9-FA82-0546-B6B1-926C5E628964}" type="pres">
      <dgm:prSet presAssocID="{C16A12F8-2966-3F47-934E-346F42A08763}" presName="parentText" presStyleLbl="node1" presStyleIdx="1" presStyleCnt="2">
        <dgm:presLayoutVars>
          <dgm:chMax val="1"/>
          <dgm:bulletEnabled val="1"/>
        </dgm:presLayoutVars>
      </dgm:prSet>
      <dgm:spPr/>
    </dgm:pt>
    <dgm:pt modelId="{6E586AF2-5F06-234E-B1D1-24D1E41E8CF8}" type="pres">
      <dgm:prSet presAssocID="{C16A12F8-2966-3F47-934E-346F42A08763}" presName="descendantText" presStyleLbl="alignAccFollowNode1" presStyleIdx="1" presStyleCnt="2">
        <dgm:presLayoutVars>
          <dgm:bulletEnabled val="1"/>
        </dgm:presLayoutVars>
      </dgm:prSet>
      <dgm:spPr/>
    </dgm:pt>
  </dgm:ptLst>
  <dgm:cxnLst>
    <dgm:cxn modelId="{5CA48C0A-7A22-7948-B892-E69A5C0399EB}" type="presOf" srcId="{C16A12F8-2966-3F47-934E-346F42A08763}" destId="{A6229DA9-FA82-0546-B6B1-926C5E628964}" srcOrd="0" destOrd="0" presId="urn:microsoft.com/office/officeart/2005/8/layout/vList5"/>
    <dgm:cxn modelId="{21A5EF27-9FBD-6241-BBBC-FB263A7EBEF2}" srcId="{C16A12F8-2966-3F47-934E-346F42A08763}" destId="{52FDAF38-9BF8-4B4E-8CE1-6AD1ABA296A8}" srcOrd="3" destOrd="0" parTransId="{AAD3D46F-F9E7-1449-AE1F-DCDE99855E70}" sibTransId="{6AE032D7-48D7-F948-8CC0-681E066FEAA5}"/>
    <dgm:cxn modelId="{72E3A929-72F4-C845-89AB-C55680E9EC5C}" srcId="{198970E3-484F-1242-BC7B-A378B511BD61}" destId="{879293E4-2A37-6C42-AE18-36D97F9DB776}" srcOrd="0" destOrd="0" parTransId="{247B8A8B-6445-DF46-8BF7-3ACA1DB5072C}" sibTransId="{524C9EF5-4DA4-3A4A-9442-BA09FF4B0F1F}"/>
    <dgm:cxn modelId="{0DFCB138-BA91-4942-B364-54420788BAE5}" type="presOf" srcId="{75A0413A-CD29-7E4F-89C1-3959AD31B5D4}" destId="{47A18602-D64C-5D47-88FB-CA4961046659}" srcOrd="0" destOrd="0" presId="urn:microsoft.com/office/officeart/2005/8/layout/vList5"/>
    <dgm:cxn modelId="{3C79613D-7B5B-5842-BD0F-8CE54073D7C7}" type="presOf" srcId="{879293E4-2A37-6C42-AE18-36D97F9DB776}" destId="{B0D80C1F-213C-824F-ADF2-89046A666C89}" srcOrd="0" destOrd="0" presId="urn:microsoft.com/office/officeart/2005/8/layout/vList5"/>
    <dgm:cxn modelId="{9BB73163-3EC0-7946-B2C7-AB71FED8C08E}" type="presOf" srcId="{86570ACC-8F35-3F48-8AC3-6057CA7EA521}" destId="{47A18602-D64C-5D47-88FB-CA4961046659}" srcOrd="0" destOrd="1" presId="urn:microsoft.com/office/officeart/2005/8/layout/vList5"/>
    <dgm:cxn modelId="{EB20916B-3B18-2B4A-8909-413BFEA65749}" type="presOf" srcId="{52FDAF38-9BF8-4B4E-8CE1-6AD1ABA296A8}" destId="{6E586AF2-5F06-234E-B1D1-24D1E41E8CF8}" srcOrd="0" destOrd="3" presId="urn:microsoft.com/office/officeart/2005/8/layout/vList5"/>
    <dgm:cxn modelId="{7BDA2574-7392-244A-A560-5B78E636F181}" type="presOf" srcId="{AD4A7C65-F132-AE42-8487-A6007FAD7CD3}" destId="{6E586AF2-5F06-234E-B1D1-24D1E41E8CF8}" srcOrd="0" destOrd="2" presId="urn:microsoft.com/office/officeart/2005/8/layout/vList5"/>
    <dgm:cxn modelId="{B2348695-7617-1146-9BAD-CAB5ECE55E36}" type="presOf" srcId="{C40C905A-F3B8-0A43-8B96-AC9A828FEAA1}" destId="{6E586AF2-5F06-234E-B1D1-24D1E41E8CF8}" srcOrd="0" destOrd="0" presId="urn:microsoft.com/office/officeart/2005/8/layout/vList5"/>
    <dgm:cxn modelId="{7C168A9F-828A-154A-A4B5-341D5FD42FE7}" srcId="{C16A12F8-2966-3F47-934E-346F42A08763}" destId="{AD4A7C65-F132-AE42-8487-A6007FAD7CD3}" srcOrd="2" destOrd="0" parTransId="{3586896F-A0E8-1640-8401-0DAA379F2562}" sibTransId="{B589DECB-11B3-0F49-B728-3A13B192C9C2}"/>
    <dgm:cxn modelId="{A2B8BAAB-E0BA-944F-BB19-642F0D3BB822}" srcId="{879293E4-2A37-6C42-AE18-36D97F9DB776}" destId="{75A0413A-CD29-7E4F-89C1-3959AD31B5D4}" srcOrd="0" destOrd="0" parTransId="{8A1580A3-8B41-A44F-9DDE-7CFFF4480D51}" sibTransId="{FD6DAFF2-9CE2-514D-B247-79F571A5AC31}"/>
    <dgm:cxn modelId="{50136CB8-3B48-E443-AC8E-200AE7F5142C}" type="presOf" srcId="{0A6EDC5E-AE02-3548-BD10-F723B7F86DE4}" destId="{6E586AF2-5F06-234E-B1D1-24D1E41E8CF8}" srcOrd="0" destOrd="1" presId="urn:microsoft.com/office/officeart/2005/8/layout/vList5"/>
    <dgm:cxn modelId="{C10BC4C5-064C-A740-97DA-12E030322019}" srcId="{198970E3-484F-1242-BC7B-A378B511BD61}" destId="{C16A12F8-2966-3F47-934E-346F42A08763}" srcOrd="1" destOrd="0" parTransId="{08FC0E8A-D2B8-AB43-BCB3-1ACFFABB618E}" sibTransId="{90E5581E-7C6C-854E-888C-10573FAF854D}"/>
    <dgm:cxn modelId="{801E14D7-540C-1C4F-B842-EBA84E99361F}" type="presOf" srcId="{198970E3-484F-1242-BC7B-A378B511BD61}" destId="{590F8046-29E9-C440-8C6C-3BBD3A79EBD6}" srcOrd="0" destOrd="0" presId="urn:microsoft.com/office/officeart/2005/8/layout/vList5"/>
    <dgm:cxn modelId="{73A0E7DF-78C2-0B41-8F4F-1EB76C4DBDB1}" srcId="{C16A12F8-2966-3F47-934E-346F42A08763}" destId="{0A6EDC5E-AE02-3548-BD10-F723B7F86DE4}" srcOrd="1" destOrd="0" parTransId="{51B7370E-E1CB-4F48-ACE6-DB63C358C315}" sibTransId="{BF033AC1-83E4-E848-B44D-FB6034C38B8F}"/>
    <dgm:cxn modelId="{75E2E5E9-52F2-E24F-B0B8-37B4B2AE8DDD}" srcId="{879293E4-2A37-6C42-AE18-36D97F9DB776}" destId="{86570ACC-8F35-3F48-8AC3-6057CA7EA521}" srcOrd="1" destOrd="0" parTransId="{1FB70962-3611-D646-AACB-9448FD05F2F4}" sibTransId="{C0A0AD5A-7200-A347-9498-787DD17025B2}"/>
    <dgm:cxn modelId="{EE1365F1-AC2C-1B4F-8257-1782D62A9D36}" srcId="{C16A12F8-2966-3F47-934E-346F42A08763}" destId="{C40C905A-F3B8-0A43-8B96-AC9A828FEAA1}" srcOrd="0" destOrd="0" parTransId="{11F45A41-15E3-4247-BCAD-0F91258DF662}" sibTransId="{F855226C-F9B0-4641-BB1E-02F5E877E22B}"/>
    <dgm:cxn modelId="{AC880D2C-71F3-B047-BF75-9602FB83B9E3}" type="presParOf" srcId="{590F8046-29E9-C440-8C6C-3BBD3A79EBD6}" destId="{E0A8DD6E-D608-8247-B31D-0F991142039E}" srcOrd="0" destOrd="0" presId="urn:microsoft.com/office/officeart/2005/8/layout/vList5"/>
    <dgm:cxn modelId="{6321E72D-F601-1644-91F3-4A37753DBCB4}" type="presParOf" srcId="{E0A8DD6E-D608-8247-B31D-0F991142039E}" destId="{B0D80C1F-213C-824F-ADF2-89046A666C89}" srcOrd="0" destOrd="0" presId="urn:microsoft.com/office/officeart/2005/8/layout/vList5"/>
    <dgm:cxn modelId="{B9CAA98D-9CC2-7948-91CE-DE15F49CB38C}" type="presParOf" srcId="{E0A8DD6E-D608-8247-B31D-0F991142039E}" destId="{47A18602-D64C-5D47-88FB-CA4961046659}" srcOrd="1" destOrd="0" presId="urn:microsoft.com/office/officeart/2005/8/layout/vList5"/>
    <dgm:cxn modelId="{E1A9A4C8-2DBB-8245-93EF-6E4C3DC541FA}" type="presParOf" srcId="{590F8046-29E9-C440-8C6C-3BBD3A79EBD6}" destId="{B309E58B-FFFD-884B-8D88-742842FB0C79}" srcOrd="1" destOrd="0" presId="urn:microsoft.com/office/officeart/2005/8/layout/vList5"/>
    <dgm:cxn modelId="{9DD215E1-8BC2-6541-9583-EF9C18A5EED1}" type="presParOf" srcId="{590F8046-29E9-C440-8C6C-3BBD3A79EBD6}" destId="{D4DA0C14-71D8-B54C-8A95-E618C0BDB984}" srcOrd="2" destOrd="0" presId="urn:microsoft.com/office/officeart/2005/8/layout/vList5"/>
    <dgm:cxn modelId="{27F68924-DB65-9741-8097-3347EFA18B96}" type="presParOf" srcId="{D4DA0C14-71D8-B54C-8A95-E618C0BDB984}" destId="{A6229DA9-FA82-0546-B6B1-926C5E628964}" srcOrd="0" destOrd="0" presId="urn:microsoft.com/office/officeart/2005/8/layout/vList5"/>
    <dgm:cxn modelId="{69F469CE-9930-F94C-A40D-1BF848BE43F1}" type="presParOf" srcId="{D4DA0C14-71D8-B54C-8A95-E618C0BDB984}" destId="{6E586AF2-5F06-234E-B1D1-24D1E41E8C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1161803-39F9-1142-A1B1-E7EAA5263C49}"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zh-CN" altLang="en-US"/>
        </a:p>
      </dgm:t>
    </dgm:pt>
    <dgm:pt modelId="{78DA61D5-C561-E048-A8DB-AF66DEB0F2C9}">
      <dgm:prSet phldrT="[文本]" custT="1"/>
      <dgm:spPr/>
      <dgm:t>
        <a:bodyPr/>
        <a:lstStyle/>
        <a:p>
          <a:r>
            <a:rPr lang="zh-CN" altLang="en-US" sz="1050" dirty="0"/>
            <a:t>收益价值</a:t>
          </a:r>
        </a:p>
      </dgm:t>
    </dgm:pt>
    <dgm:pt modelId="{E9F4A78B-6616-E946-ADE3-BE9073BD567A}" type="parTrans" cxnId="{C2E0CF49-8053-3248-859A-9A4786015C5F}">
      <dgm:prSet/>
      <dgm:spPr/>
      <dgm:t>
        <a:bodyPr/>
        <a:lstStyle/>
        <a:p>
          <a:endParaRPr lang="zh-CN" altLang="en-US" sz="1050"/>
        </a:p>
      </dgm:t>
    </dgm:pt>
    <dgm:pt modelId="{7B17D65E-96E5-8845-B6F9-20E313E07033}" type="sibTrans" cxnId="{C2E0CF49-8053-3248-859A-9A4786015C5F}">
      <dgm:prSet/>
      <dgm:spPr/>
      <dgm:t>
        <a:bodyPr/>
        <a:lstStyle/>
        <a:p>
          <a:endParaRPr lang="zh-CN" altLang="en-US" sz="1050"/>
        </a:p>
      </dgm:t>
    </dgm:pt>
    <dgm:pt modelId="{AABDD4BE-2DC9-674F-863C-111B9D93638A}">
      <dgm:prSet phldrT="[文本]" custT="1"/>
      <dgm:spPr/>
      <dgm:t>
        <a:bodyPr/>
        <a:lstStyle/>
        <a:p>
          <a:r>
            <a:rPr lang="zh-CN" altLang="en-US" sz="1050" dirty="0"/>
            <a:t>净收益</a:t>
          </a:r>
        </a:p>
      </dgm:t>
    </dgm:pt>
    <dgm:pt modelId="{0A2AF311-BFEC-5B41-AFFC-699AF15A928A}" type="parTrans" cxnId="{7286D741-C493-4C4B-AC5F-01B6F125C2C1}">
      <dgm:prSet custT="1"/>
      <dgm:spPr/>
      <dgm:t>
        <a:bodyPr/>
        <a:lstStyle/>
        <a:p>
          <a:endParaRPr lang="zh-CN" altLang="en-US" sz="1050"/>
        </a:p>
      </dgm:t>
    </dgm:pt>
    <dgm:pt modelId="{4610EB0B-9405-1249-B8C3-F119C00D7BFE}" type="sibTrans" cxnId="{7286D741-C493-4C4B-AC5F-01B6F125C2C1}">
      <dgm:prSet/>
      <dgm:spPr/>
      <dgm:t>
        <a:bodyPr/>
        <a:lstStyle/>
        <a:p>
          <a:endParaRPr lang="zh-CN" altLang="en-US" sz="1050"/>
        </a:p>
      </dgm:t>
    </dgm:pt>
    <dgm:pt modelId="{034661B2-A71F-6648-ABB4-D4D5CA150DE0}">
      <dgm:prSet phldrT="[文本]" custT="1"/>
      <dgm:spPr/>
      <dgm:t>
        <a:bodyPr/>
        <a:lstStyle/>
        <a:p>
          <a:r>
            <a:rPr lang="zh-CN" altLang="en-US" sz="1050" dirty="0"/>
            <a:t>自营模式</a:t>
          </a:r>
        </a:p>
      </dgm:t>
    </dgm:pt>
    <dgm:pt modelId="{E4B046D7-9B0F-E342-87A8-43F3B9CCEE4E}" type="parTrans" cxnId="{5019BEC6-8BAB-A740-A44B-A18355AA6AEA}">
      <dgm:prSet custT="1"/>
      <dgm:spPr/>
      <dgm:t>
        <a:bodyPr/>
        <a:lstStyle/>
        <a:p>
          <a:endParaRPr lang="zh-CN" altLang="en-US" sz="1050"/>
        </a:p>
      </dgm:t>
    </dgm:pt>
    <dgm:pt modelId="{FD523C17-EFB8-8E44-8F0B-6CBDC82A43BC}" type="sibTrans" cxnId="{5019BEC6-8BAB-A740-A44B-A18355AA6AEA}">
      <dgm:prSet/>
      <dgm:spPr/>
      <dgm:t>
        <a:bodyPr/>
        <a:lstStyle/>
        <a:p>
          <a:endParaRPr lang="zh-CN" altLang="en-US" sz="1050"/>
        </a:p>
      </dgm:t>
    </dgm:pt>
    <dgm:pt modelId="{E65566CF-0B78-0441-BE7C-B7FB212CAE74}">
      <dgm:prSet phldrT="[文本]" custT="1"/>
      <dgm:spPr/>
      <dgm:t>
        <a:bodyPr/>
        <a:lstStyle/>
        <a:p>
          <a:r>
            <a:rPr lang="zh-CN" altLang="en-US" sz="1050" dirty="0"/>
            <a:t>租金模式</a:t>
          </a:r>
        </a:p>
      </dgm:t>
    </dgm:pt>
    <dgm:pt modelId="{032E36BA-9AAD-2741-80B3-903B748B1319}" type="parTrans" cxnId="{22429C83-E327-1847-A207-4A14D6B4D426}">
      <dgm:prSet custT="1"/>
      <dgm:spPr/>
      <dgm:t>
        <a:bodyPr/>
        <a:lstStyle/>
        <a:p>
          <a:endParaRPr lang="zh-CN" altLang="en-US" sz="1050"/>
        </a:p>
      </dgm:t>
    </dgm:pt>
    <dgm:pt modelId="{D7A20695-5A76-494B-9CB6-65C15FF2A2F2}" type="sibTrans" cxnId="{22429C83-E327-1847-A207-4A14D6B4D426}">
      <dgm:prSet/>
      <dgm:spPr/>
      <dgm:t>
        <a:bodyPr/>
        <a:lstStyle/>
        <a:p>
          <a:endParaRPr lang="zh-CN" altLang="en-US" sz="1050"/>
        </a:p>
      </dgm:t>
    </dgm:pt>
    <dgm:pt modelId="{9CCFFCC6-E7E9-2040-91D0-A4F90B1C0683}">
      <dgm:prSet phldrT="[文本]" custT="1"/>
      <dgm:spPr/>
      <dgm:t>
        <a:bodyPr/>
        <a:lstStyle/>
        <a:p>
          <a:r>
            <a:rPr lang="zh-CN" altLang="en-US" sz="1050" dirty="0"/>
            <a:t>收益年限</a:t>
          </a:r>
        </a:p>
      </dgm:t>
    </dgm:pt>
    <dgm:pt modelId="{52B4CE70-F165-0C46-AF9D-FB8E3DFC9EF3}" type="parTrans" cxnId="{9275947E-4BC9-274C-8DF3-04F110262E07}">
      <dgm:prSet custT="1"/>
      <dgm:spPr/>
      <dgm:t>
        <a:bodyPr/>
        <a:lstStyle/>
        <a:p>
          <a:endParaRPr lang="zh-CN" altLang="en-US" sz="1050"/>
        </a:p>
      </dgm:t>
    </dgm:pt>
    <dgm:pt modelId="{309CC08A-7C0E-064A-B8AC-27C1CA75C2B4}" type="sibTrans" cxnId="{9275947E-4BC9-274C-8DF3-04F110262E07}">
      <dgm:prSet/>
      <dgm:spPr/>
      <dgm:t>
        <a:bodyPr/>
        <a:lstStyle/>
        <a:p>
          <a:endParaRPr lang="zh-CN" altLang="en-US" sz="1050"/>
        </a:p>
      </dgm:t>
    </dgm:pt>
    <dgm:pt modelId="{AC3855BF-6A03-7F40-8974-5404DC17ACCF}">
      <dgm:prSet phldrT="[文本]" custT="1"/>
      <dgm:spPr/>
      <dgm:t>
        <a:bodyPr/>
        <a:lstStyle/>
        <a:p>
          <a:r>
            <a:rPr lang="zh-CN" altLang="en-US" sz="1050" dirty="0"/>
            <a:t>土地剩余使用年限</a:t>
          </a:r>
        </a:p>
      </dgm:t>
    </dgm:pt>
    <dgm:pt modelId="{15F4EA15-A839-2646-848A-0E0B47BB2D2F}" type="parTrans" cxnId="{7161931F-5DB0-5C4E-AB46-B4E0F5B87FA1}">
      <dgm:prSet custT="1"/>
      <dgm:spPr/>
      <dgm:t>
        <a:bodyPr/>
        <a:lstStyle/>
        <a:p>
          <a:endParaRPr lang="zh-CN" altLang="en-US" sz="1050"/>
        </a:p>
      </dgm:t>
    </dgm:pt>
    <dgm:pt modelId="{5D02B3A1-5A1B-7541-B34E-7C078D3D6F31}" type="sibTrans" cxnId="{7161931F-5DB0-5C4E-AB46-B4E0F5B87FA1}">
      <dgm:prSet/>
      <dgm:spPr/>
      <dgm:t>
        <a:bodyPr/>
        <a:lstStyle/>
        <a:p>
          <a:endParaRPr lang="zh-CN" altLang="en-US" sz="1050"/>
        </a:p>
      </dgm:t>
    </dgm:pt>
    <dgm:pt modelId="{181CF719-926F-1C40-A098-21F66E61C06E}">
      <dgm:prSet custT="1"/>
      <dgm:spPr/>
      <dgm:t>
        <a:bodyPr/>
        <a:lstStyle/>
        <a:p>
          <a:r>
            <a:rPr lang="zh-CN" altLang="en-US" sz="1050" dirty="0"/>
            <a:t>报酬率或资本化率</a:t>
          </a:r>
        </a:p>
      </dgm:t>
    </dgm:pt>
    <dgm:pt modelId="{5D78BA69-3BFC-F840-8D21-FA3709C82948}" type="parTrans" cxnId="{58D96933-D918-444E-A158-7FAB9CBC8F85}">
      <dgm:prSet custT="1"/>
      <dgm:spPr/>
      <dgm:t>
        <a:bodyPr/>
        <a:lstStyle/>
        <a:p>
          <a:endParaRPr lang="zh-CN" altLang="en-US" sz="1050"/>
        </a:p>
      </dgm:t>
    </dgm:pt>
    <dgm:pt modelId="{B22F2FA3-AE47-F14F-AB99-0CABA9215F1F}" type="sibTrans" cxnId="{58D96933-D918-444E-A158-7FAB9CBC8F85}">
      <dgm:prSet/>
      <dgm:spPr/>
      <dgm:t>
        <a:bodyPr/>
        <a:lstStyle/>
        <a:p>
          <a:endParaRPr lang="zh-CN" altLang="en-US" sz="1050"/>
        </a:p>
      </dgm:t>
    </dgm:pt>
    <dgm:pt modelId="{E4C14E77-2E9C-1642-8539-5BD9B25F3504}">
      <dgm:prSet custT="1"/>
      <dgm:spPr/>
      <dgm:t>
        <a:bodyPr/>
        <a:lstStyle/>
        <a:p>
          <a:r>
            <a:rPr lang="zh-CN" altLang="en-US" sz="1050" dirty="0"/>
            <a:t>增长率</a:t>
          </a:r>
        </a:p>
      </dgm:t>
    </dgm:pt>
    <dgm:pt modelId="{D4D3D83B-C1E4-8144-9CDF-00A407CC8C15}" type="parTrans" cxnId="{D4A1C06F-A9B8-9F4F-8AF0-2A9C22197C5D}">
      <dgm:prSet custT="1"/>
      <dgm:spPr/>
      <dgm:t>
        <a:bodyPr/>
        <a:lstStyle/>
        <a:p>
          <a:endParaRPr lang="zh-CN" altLang="en-US" sz="1050"/>
        </a:p>
      </dgm:t>
    </dgm:pt>
    <dgm:pt modelId="{78712AF4-3FC5-6145-BCF3-7EC4EE1855EF}" type="sibTrans" cxnId="{D4A1C06F-A9B8-9F4F-8AF0-2A9C22197C5D}">
      <dgm:prSet/>
      <dgm:spPr/>
      <dgm:t>
        <a:bodyPr/>
        <a:lstStyle/>
        <a:p>
          <a:endParaRPr lang="zh-CN" altLang="en-US" sz="1050"/>
        </a:p>
      </dgm:t>
    </dgm:pt>
    <dgm:pt modelId="{F7F2A809-FB60-B14E-8E8C-FABA55A9C495}">
      <dgm:prSet custT="1"/>
      <dgm:spPr/>
      <dgm:t>
        <a:bodyPr/>
        <a:lstStyle/>
        <a:p>
          <a:r>
            <a:rPr lang="zh-CN" altLang="en-US" sz="1050" dirty="0"/>
            <a:t>估价方法</a:t>
          </a:r>
        </a:p>
      </dgm:t>
    </dgm:pt>
    <dgm:pt modelId="{206F3E26-E32B-E540-BA10-F1AAEAD81C57}" type="parTrans" cxnId="{2C5BE33C-05BC-C845-A8DE-55EF923136E7}">
      <dgm:prSet custT="1"/>
      <dgm:spPr/>
      <dgm:t>
        <a:bodyPr/>
        <a:lstStyle/>
        <a:p>
          <a:endParaRPr lang="zh-CN" altLang="en-US" sz="1050"/>
        </a:p>
      </dgm:t>
    </dgm:pt>
    <dgm:pt modelId="{B922F405-979D-2041-9A5E-CA215F809ADD}" type="sibTrans" cxnId="{2C5BE33C-05BC-C845-A8DE-55EF923136E7}">
      <dgm:prSet/>
      <dgm:spPr/>
      <dgm:t>
        <a:bodyPr/>
        <a:lstStyle/>
        <a:p>
          <a:endParaRPr lang="zh-CN" altLang="en-US" sz="1050"/>
        </a:p>
      </dgm:t>
    </dgm:pt>
    <dgm:pt modelId="{C7A4B31E-F2FE-2549-8E8C-84D194123FEC}">
      <dgm:prSet custT="1"/>
      <dgm:spPr/>
      <dgm:t>
        <a:bodyPr/>
        <a:lstStyle/>
        <a:p>
          <a:r>
            <a:rPr lang="zh-CN" altLang="en-US" sz="1050" dirty="0"/>
            <a:t>建筑物经济寿命</a:t>
          </a:r>
        </a:p>
      </dgm:t>
    </dgm:pt>
    <dgm:pt modelId="{86E804FC-16B0-F642-A787-C040CBC97DDB}" type="parTrans" cxnId="{42B3343B-A8B3-7D42-ADD2-0EB24A241F44}">
      <dgm:prSet custT="1"/>
      <dgm:spPr/>
      <dgm:t>
        <a:bodyPr/>
        <a:lstStyle/>
        <a:p>
          <a:endParaRPr lang="zh-CN" altLang="en-US" sz="1050"/>
        </a:p>
      </dgm:t>
    </dgm:pt>
    <dgm:pt modelId="{5065E8F1-2F37-DB4E-BCBF-5FA7721803A9}" type="sibTrans" cxnId="{42B3343B-A8B3-7D42-ADD2-0EB24A241F44}">
      <dgm:prSet/>
      <dgm:spPr/>
      <dgm:t>
        <a:bodyPr/>
        <a:lstStyle/>
        <a:p>
          <a:endParaRPr lang="zh-CN" altLang="en-US" sz="1050"/>
        </a:p>
      </dgm:t>
    </dgm:pt>
    <dgm:pt modelId="{61458413-3F02-7144-87BE-1722B9D41645}">
      <dgm:prSet custT="1"/>
      <dgm:spPr/>
      <dgm:t>
        <a:bodyPr/>
        <a:lstStyle/>
        <a:p>
          <a:r>
            <a:rPr lang="zh-CN" altLang="en-US" sz="1050" dirty="0"/>
            <a:t>累加法</a:t>
          </a:r>
        </a:p>
      </dgm:t>
    </dgm:pt>
    <dgm:pt modelId="{5923C7E4-EA27-0D42-9923-6B2E592658F8}" type="parTrans" cxnId="{C021BEAF-DEA5-9E43-BE64-D0FC50E89132}">
      <dgm:prSet custT="1"/>
      <dgm:spPr/>
      <dgm:t>
        <a:bodyPr/>
        <a:lstStyle/>
        <a:p>
          <a:endParaRPr lang="zh-CN" altLang="en-US" sz="1050"/>
        </a:p>
      </dgm:t>
    </dgm:pt>
    <dgm:pt modelId="{A677DE94-E2D6-3A49-9D07-7B1933FD0476}" type="sibTrans" cxnId="{C021BEAF-DEA5-9E43-BE64-D0FC50E89132}">
      <dgm:prSet/>
      <dgm:spPr/>
      <dgm:t>
        <a:bodyPr/>
        <a:lstStyle/>
        <a:p>
          <a:endParaRPr lang="zh-CN" altLang="en-US" sz="1050"/>
        </a:p>
      </dgm:t>
    </dgm:pt>
    <dgm:pt modelId="{D83A7BD8-3262-674E-8A6A-823E98D1076A}">
      <dgm:prSet custT="1"/>
      <dgm:spPr/>
      <dgm:t>
        <a:bodyPr/>
        <a:lstStyle/>
        <a:p>
          <a:r>
            <a:rPr lang="zh-CN" altLang="en-US" sz="1050" dirty="0"/>
            <a:t>市场提取法</a:t>
          </a:r>
        </a:p>
      </dgm:t>
    </dgm:pt>
    <dgm:pt modelId="{BAF59AAA-1E1A-BF4E-85FB-2EB1EDCF644B}" type="parTrans" cxnId="{77E6DDDB-575B-464E-A567-A0D7FEE7C531}">
      <dgm:prSet custT="1"/>
      <dgm:spPr/>
      <dgm:t>
        <a:bodyPr/>
        <a:lstStyle/>
        <a:p>
          <a:endParaRPr lang="zh-CN" altLang="en-US" sz="1050"/>
        </a:p>
      </dgm:t>
    </dgm:pt>
    <dgm:pt modelId="{DF06A0C4-909D-674D-988F-04A21FDC2C96}" type="sibTrans" cxnId="{77E6DDDB-575B-464E-A567-A0D7FEE7C531}">
      <dgm:prSet/>
      <dgm:spPr/>
      <dgm:t>
        <a:bodyPr/>
        <a:lstStyle/>
        <a:p>
          <a:endParaRPr lang="zh-CN" altLang="en-US" sz="1050"/>
        </a:p>
      </dgm:t>
    </dgm:pt>
    <dgm:pt modelId="{6D9592BD-6303-954A-80D8-0B18991B69A5}">
      <dgm:prSet custT="1"/>
      <dgm:spPr/>
      <dgm:t>
        <a:bodyPr/>
        <a:lstStyle/>
        <a:p>
          <a:r>
            <a:rPr lang="zh-CN" altLang="en-US" sz="1050" dirty="0"/>
            <a:t>风险收益排序法</a:t>
          </a:r>
        </a:p>
      </dgm:t>
    </dgm:pt>
    <dgm:pt modelId="{B26E8F77-EDE3-6E45-92A6-4275645567BC}" type="parTrans" cxnId="{C4BBD354-40E2-6E4E-AABF-E7211BAC49A0}">
      <dgm:prSet custT="1"/>
      <dgm:spPr/>
      <dgm:t>
        <a:bodyPr/>
        <a:lstStyle/>
        <a:p>
          <a:endParaRPr lang="zh-CN" altLang="en-US" sz="1050"/>
        </a:p>
      </dgm:t>
    </dgm:pt>
    <dgm:pt modelId="{41034871-D350-0B44-8B43-20461C300C18}" type="sibTrans" cxnId="{C4BBD354-40E2-6E4E-AABF-E7211BAC49A0}">
      <dgm:prSet/>
      <dgm:spPr/>
      <dgm:t>
        <a:bodyPr/>
        <a:lstStyle/>
        <a:p>
          <a:endParaRPr lang="zh-CN" altLang="en-US" sz="1050"/>
        </a:p>
      </dgm:t>
    </dgm:pt>
    <dgm:pt modelId="{5143BE5F-C5ED-C140-9F70-AD1D0B818BA0}">
      <dgm:prSet custT="1"/>
      <dgm:spPr/>
      <dgm:t>
        <a:bodyPr/>
        <a:lstStyle/>
        <a:p>
          <a:r>
            <a:rPr lang="zh-CN" altLang="en-US" sz="1050" dirty="0"/>
            <a:t>收益增长率</a:t>
          </a:r>
        </a:p>
      </dgm:t>
    </dgm:pt>
    <dgm:pt modelId="{9F9C2194-C5C0-444E-BEF3-1A69C17774AF}" type="parTrans" cxnId="{D7244FC3-331E-FB44-9AFB-16C9329DC835}">
      <dgm:prSet custT="1"/>
      <dgm:spPr/>
      <dgm:t>
        <a:bodyPr/>
        <a:lstStyle/>
        <a:p>
          <a:endParaRPr lang="zh-CN" altLang="en-US" sz="1050"/>
        </a:p>
      </dgm:t>
    </dgm:pt>
    <dgm:pt modelId="{3FE844D7-6998-F349-A2EB-C79B688D0997}" type="sibTrans" cxnId="{D7244FC3-331E-FB44-9AFB-16C9329DC835}">
      <dgm:prSet/>
      <dgm:spPr/>
      <dgm:t>
        <a:bodyPr/>
        <a:lstStyle/>
        <a:p>
          <a:endParaRPr lang="zh-CN" altLang="en-US" sz="1050"/>
        </a:p>
      </dgm:t>
    </dgm:pt>
    <dgm:pt modelId="{315BD1A0-CC64-5F45-BE39-B61B7A35D757}">
      <dgm:prSet custT="1"/>
      <dgm:spPr/>
      <dgm:t>
        <a:bodyPr/>
        <a:lstStyle/>
        <a:p>
          <a:r>
            <a:rPr lang="zh-CN" altLang="en-US" sz="1050" dirty="0"/>
            <a:t>价格增长率</a:t>
          </a:r>
        </a:p>
      </dgm:t>
    </dgm:pt>
    <dgm:pt modelId="{4976AABD-27C4-0544-8B66-94D05A2B7B1D}" type="parTrans" cxnId="{D039BFC3-BD1A-544C-B437-D6B92077348F}">
      <dgm:prSet custT="1"/>
      <dgm:spPr/>
      <dgm:t>
        <a:bodyPr/>
        <a:lstStyle/>
        <a:p>
          <a:endParaRPr lang="zh-CN" altLang="en-US" sz="1050"/>
        </a:p>
      </dgm:t>
    </dgm:pt>
    <dgm:pt modelId="{3CFD3394-81C7-294A-8AE7-AD7FBF816994}" type="sibTrans" cxnId="{D039BFC3-BD1A-544C-B437-D6B92077348F}">
      <dgm:prSet/>
      <dgm:spPr/>
      <dgm:t>
        <a:bodyPr/>
        <a:lstStyle/>
        <a:p>
          <a:endParaRPr lang="zh-CN" altLang="en-US" sz="1050"/>
        </a:p>
      </dgm:t>
    </dgm:pt>
    <dgm:pt modelId="{90F167BE-3B57-8642-825F-F2254BCA36A9}">
      <dgm:prSet custT="1"/>
      <dgm:spPr/>
      <dgm:t>
        <a:bodyPr/>
        <a:lstStyle/>
        <a:p>
          <a:r>
            <a:rPr lang="zh-CN" altLang="en-US" sz="1050" dirty="0"/>
            <a:t>直接资本化法</a:t>
          </a:r>
        </a:p>
      </dgm:t>
    </dgm:pt>
    <dgm:pt modelId="{C40B3D97-2937-4649-923D-0324769E83DE}" type="parTrans" cxnId="{011F0D60-51CD-7445-A94C-A70AABA245AE}">
      <dgm:prSet custT="1"/>
      <dgm:spPr/>
      <dgm:t>
        <a:bodyPr/>
        <a:lstStyle/>
        <a:p>
          <a:endParaRPr lang="zh-CN" altLang="en-US" sz="1050"/>
        </a:p>
      </dgm:t>
    </dgm:pt>
    <dgm:pt modelId="{9019A030-B1EE-4648-9370-1D2B89D49C53}" type="sibTrans" cxnId="{011F0D60-51CD-7445-A94C-A70AABA245AE}">
      <dgm:prSet/>
      <dgm:spPr/>
      <dgm:t>
        <a:bodyPr/>
        <a:lstStyle/>
        <a:p>
          <a:endParaRPr lang="zh-CN" altLang="en-US" sz="1050"/>
        </a:p>
      </dgm:t>
    </dgm:pt>
    <dgm:pt modelId="{BDA5821A-E06B-6840-B835-E20413A3A9E3}">
      <dgm:prSet custT="1"/>
      <dgm:spPr/>
      <dgm:t>
        <a:bodyPr/>
        <a:lstStyle/>
        <a:p>
          <a:r>
            <a:rPr lang="zh-CN" altLang="en-US" sz="1050" dirty="0"/>
            <a:t>报酬资本化法</a:t>
          </a:r>
        </a:p>
      </dgm:t>
    </dgm:pt>
    <dgm:pt modelId="{680B4CC0-05F1-D947-A55F-56195F4D2475}" type="parTrans" cxnId="{E8546A09-12A8-8944-AC8F-438CFE217AF2}">
      <dgm:prSet custT="1"/>
      <dgm:spPr/>
      <dgm:t>
        <a:bodyPr/>
        <a:lstStyle/>
        <a:p>
          <a:endParaRPr lang="zh-CN" altLang="en-US" sz="1050"/>
        </a:p>
      </dgm:t>
    </dgm:pt>
    <dgm:pt modelId="{C64E07A0-AA54-E448-938E-4E1E1137DB19}" type="sibTrans" cxnId="{E8546A09-12A8-8944-AC8F-438CFE217AF2}">
      <dgm:prSet/>
      <dgm:spPr/>
      <dgm:t>
        <a:bodyPr/>
        <a:lstStyle/>
        <a:p>
          <a:endParaRPr lang="zh-CN" altLang="en-US" sz="1050"/>
        </a:p>
      </dgm:t>
    </dgm:pt>
    <dgm:pt modelId="{A59EAFF8-DAA0-A34C-AC39-C65669FBD4C4}">
      <dgm:prSet custT="1"/>
      <dgm:spPr/>
      <dgm:t>
        <a:bodyPr/>
        <a:lstStyle/>
        <a:p>
          <a:r>
            <a:rPr lang="zh-CN" altLang="en-US" sz="1050" dirty="0"/>
            <a:t>收益每年变化、报酬率变化</a:t>
          </a:r>
        </a:p>
      </dgm:t>
    </dgm:pt>
    <dgm:pt modelId="{8601EBDB-5252-E84F-B182-3EF7829D93A5}" type="parTrans" cxnId="{1A74063A-B5C6-C04E-A921-3B0BDD956754}">
      <dgm:prSet custT="1"/>
      <dgm:spPr/>
      <dgm:t>
        <a:bodyPr/>
        <a:lstStyle/>
        <a:p>
          <a:endParaRPr lang="zh-CN" altLang="en-US" sz="1050"/>
        </a:p>
      </dgm:t>
    </dgm:pt>
    <dgm:pt modelId="{A57735D4-FA0E-2D4B-B127-BE2D229F82A2}" type="sibTrans" cxnId="{1A74063A-B5C6-C04E-A921-3B0BDD956754}">
      <dgm:prSet/>
      <dgm:spPr/>
      <dgm:t>
        <a:bodyPr/>
        <a:lstStyle/>
        <a:p>
          <a:endParaRPr lang="zh-CN" altLang="en-US" sz="1050"/>
        </a:p>
      </dgm:t>
    </dgm:pt>
    <dgm:pt modelId="{C669C065-5528-5446-A41C-4156DEC27454}">
      <dgm:prSet custT="1"/>
      <dgm:spPr/>
      <dgm:t>
        <a:bodyPr/>
        <a:lstStyle/>
        <a:p>
          <a:r>
            <a:rPr lang="zh-CN" altLang="en-US" sz="1050" dirty="0"/>
            <a:t>收益不变、报酬率不变</a:t>
          </a:r>
        </a:p>
      </dgm:t>
    </dgm:pt>
    <dgm:pt modelId="{5D5D1205-D7D4-EB4F-AFAE-99AD985BC036}" type="parTrans" cxnId="{CB32A22C-D4E2-A34C-94F4-6FC11CA7D24D}">
      <dgm:prSet custT="1"/>
      <dgm:spPr/>
      <dgm:t>
        <a:bodyPr/>
        <a:lstStyle/>
        <a:p>
          <a:endParaRPr lang="zh-CN" altLang="en-US" sz="1050"/>
        </a:p>
      </dgm:t>
    </dgm:pt>
    <dgm:pt modelId="{533C7382-E08F-B74F-8E66-00E24FA43122}" type="sibTrans" cxnId="{CB32A22C-D4E2-A34C-94F4-6FC11CA7D24D}">
      <dgm:prSet/>
      <dgm:spPr/>
      <dgm:t>
        <a:bodyPr/>
        <a:lstStyle/>
        <a:p>
          <a:endParaRPr lang="zh-CN" altLang="en-US" sz="1050"/>
        </a:p>
      </dgm:t>
    </dgm:pt>
    <dgm:pt modelId="{F515DC78-4453-BA42-9322-FD33547FA274}">
      <dgm:prSet custT="1"/>
      <dgm:spPr/>
      <dgm:t>
        <a:bodyPr/>
        <a:lstStyle/>
        <a:p>
          <a:r>
            <a:rPr lang="zh-CN" altLang="en-US" sz="1050" dirty="0"/>
            <a:t>前几年收益变化，以后不变</a:t>
          </a:r>
        </a:p>
      </dgm:t>
    </dgm:pt>
    <dgm:pt modelId="{9AB38B69-8165-3344-A061-C7A329FF2AEC}" type="parTrans" cxnId="{F9C84152-CFBF-0946-8E37-789EAF9132D7}">
      <dgm:prSet custT="1"/>
      <dgm:spPr/>
      <dgm:t>
        <a:bodyPr/>
        <a:lstStyle/>
        <a:p>
          <a:endParaRPr lang="zh-CN" altLang="en-US" sz="1050"/>
        </a:p>
      </dgm:t>
    </dgm:pt>
    <dgm:pt modelId="{64C05416-F7C9-FA43-8781-2625A6CF4AED}" type="sibTrans" cxnId="{F9C84152-CFBF-0946-8E37-789EAF9132D7}">
      <dgm:prSet/>
      <dgm:spPr/>
      <dgm:t>
        <a:bodyPr/>
        <a:lstStyle/>
        <a:p>
          <a:endParaRPr lang="zh-CN" altLang="en-US" sz="1050"/>
        </a:p>
      </dgm:t>
    </dgm:pt>
    <dgm:pt modelId="{A62B6638-F977-CF48-8055-E099A6C6B6DB}">
      <dgm:prSet custT="1"/>
      <dgm:spPr/>
      <dgm:t>
        <a:bodyPr/>
        <a:lstStyle/>
        <a:p>
          <a:r>
            <a:rPr lang="zh-CN" altLang="en-US" sz="1050" dirty="0"/>
            <a:t>收益按一定比例、金额递增、递减</a:t>
          </a:r>
        </a:p>
      </dgm:t>
    </dgm:pt>
    <dgm:pt modelId="{4BF4A19A-B541-4B47-8C50-58C35C98B0FC}" type="parTrans" cxnId="{480D2E3B-C557-CA43-9D2B-0C0B2322CCF1}">
      <dgm:prSet custT="1"/>
      <dgm:spPr/>
      <dgm:t>
        <a:bodyPr/>
        <a:lstStyle/>
        <a:p>
          <a:endParaRPr lang="zh-CN" altLang="en-US" sz="1050"/>
        </a:p>
      </dgm:t>
    </dgm:pt>
    <dgm:pt modelId="{58ABCCDB-02AE-AA47-8883-7CDA951DE828}" type="sibTrans" cxnId="{480D2E3B-C557-CA43-9D2B-0C0B2322CCF1}">
      <dgm:prSet/>
      <dgm:spPr/>
      <dgm:t>
        <a:bodyPr/>
        <a:lstStyle/>
        <a:p>
          <a:endParaRPr lang="zh-CN" altLang="en-US" sz="1050"/>
        </a:p>
      </dgm:t>
    </dgm:pt>
    <dgm:pt modelId="{BBAC4236-6013-7641-AD10-C2C64B023ACB}" type="pres">
      <dgm:prSet presAssocID="{D1161803-39F9-1142-A1B1-E7EAA5263C49}" presName="diagram" presStyleCnt="0">
        <dgm:presLayoutVars>
          <dgm:chPref val="1"/>
          <dgm:dir/>
          <dgm:animOne val="branch"/>
          <dgm:animLvl val="lvl"/>
          <dgm:resizeHandles val="exact"/>
        </dgm:presLayoutVars>
      </dgm:prSet>
      <dgm:spPr/>
    </dgm:pt>
    <dgm:pt modelId="{BFD6D7AF-A200-6A44-A3B7-6EF20731CA54}" type="pres">
      <dgm:prSet presAssocID="{78DA61D5-C561-E048-A8DB-AF66DEB0F2C9}" presName="root1" presStyleCnt="0"/>
      <dgm:spPr/>
    </dgm:pt>
    <dgm:pt modelId="{C3689A7C-FE44-A047-8631-6D0F3ECFD4DC}" type="pres">
      <dgm:prSet presAssocID="{78DA61D5-C561-E048-A8DB-AF66DEB0F2C9}" presName="LevelOneTextNode" presStyleLbl="node0" presStyleIdx="0" presStyleCnt="1">
        <dgm:presLayoutVars>
          <dgm:chPref val="3"/>
        </dgm:presLayoutVars>
      </dgm:prSet>
      <dgm:spPr/>
    </dgm:pt>
    <dgm:pt modelId="{55CC7C0F-526D-3642-8624-9F11BDF65047}" type="pres">
      <dgm:prSet presAssocID="{78DA61D5-C561-E048-A8DB-AF66DEB0F2C9}" presName="level2hierChild" presStyleCnt="0"/>
      <dgm:spPr/>
    </dgm:pt>
    <dgm:pt modelId="{29F3A260-A4CD-B144-8F5B-F65FD5E8B17B}" type="pres">
      <dgm:prSet presAssocID="{0A2AF311-BFEC-5B41-AFFC-699AF15A928A}" presName="conn2-1" presStyleLbl="parChTrans1D2" presStyleIdx="0" presStyleCnt="5"/>
      <dgm:spPr/>
    </dgm:pt>
    <dgm:pt modelId="{E99732C5-B8E5-D54E-8DE5-499D5902B1D0}" type="pres">
      <dgm:prSet presAssocID="{0A2AF311-BFEC-5B41-AFFC-699AF15A928A}" presName="connTx" presStyleLbl="parChTrans1D2" presStyleIdx="0" presStyleCnt="5"/>
      <dgm:spPr/>
    </dgm:pt>
    <dgm:pt modelId="{5CA4C086-CD14-6340-B0DA-36346D263040}" type="pres">
      <dgm:prSet presAssocID="{AABDD4BE-2DC9-674F-863C-111B9D93638A}" presName="root2" presStyleCnt="0"/>
      <dgm:spPr/>
    </dgm:pt>
    <dgm:pt modelId="{8BDDB305-0401-3843-B0E8-730087AF1A13}" type="pres">
      <dgm:prSet presAssocID="{AABDD4BE-2DC9-674F-863C-111B9D93638A}" presName="LevelTwoTextNode" presStyleLbl="node2" presStyleIdx="0" presStyleCnt="5">
        <dgm:presLayoutVars>
          <dgm:chPref val="3"/>
        </dgm:presLayoutVars>
      </dgm:prSet>
      <dgm:spPr/>
    </dgm:pt>
    <dgm:pt modelId="{9416F3A7-5FBE-5F47-9BCE-C742857CD942}" type="pres">
      <dgm:prSet presAssocID="{AABDD4BE-2DC9-674F-863C-111B9D93638A}" presName="level3hierChild" presStyleCnt="0"/>
      <dgm:spPr/>
    </dgm:pt>
    <dgm:pt modelId="{834F07C4-314B-284D-978A-05DA28782C13}" type="pres">
      <dgm:prSet presAssocID="{E4B046D7-9B0F-E342-87A8-43F3B9CCEE4E}" presName="conn2-1" presStyleLbl="parChTrans1D3" presStyleIdx="0" presStyleCnt="11"/>
      <dgm:spPr/>
    </dgm:pt>
    <dgm:pt modelId="{DF192677-C2DE-0E4B-8847-C1A5BC6D6BD9}" type="pres">
      <dgm:prSet presAssocID="{E4B046D7-9B0F-E342-87A8-43F3B9CCEE4E}" presName="connTx" presStyleLbl="parChTrans1D3" presStyleIdx="0" presStyleCnt="11"/>
      <dgm:spPr/>
    </dgm:pt>
    <dgm:pt modelId="{93DEEAA8-8EC4-3B4D-95EE-39A0DA7527F9}" type="pres">
      <dgm:prSet presAssocID="{034661B2-A71F-6648-ABB4-D4D5CA150DE0}" presName="root2" presStyleCnt="0"/>
      <dgm:spPr/>
    </dgm:pt>
    <dgm:pt modelId="{14D542B0-381E-AB49-97B1-FACD8D1870DC}" type="pres">
      <dgm:prSet presAssocID="{034661B2-A71F-6648-ABB4-D4D5CA150DE0}" presName="LevelTwoTextNode" presStyleLbl="node3" presStyleIdx="0" presStyleCnt="11">
        <dgm:presLayoutVars>
          <dgm:chPref val="3"/>
        </dgm:presLayoutVars>
      </dgm:prSet>
      <dgm:spPr/>
    </dgm:pt>
    <dgm:pt modelId="{242F3CB9-5016-1445-A982-AF1A0F15A727}" type="pres">
      <dgm:prSet presAssocID="{034661B2-A71F-6648-ABB4-D4D5CA150DE0}" presName="level3hierChild" presStyleCnt="0"/>
      <dgm:spPr/>
    </dgm:pt>
    <dgm:pt modelId="{0F78310C-08E6-684E-A0FA-7527BDC74C72}" type="pres">
      <dgm:prSet presAssocID="{032E36BA-9AAD-2741-80B3-903B748B1319}" presName="conn2-1" presStyleLbl="parChTrans1D3" presStyleIdx="1" presStyleCnt="11"/>
      <dgm:spPr/>
    </dgm:pt>
    <dgm:pt modelId="{72F3DFED-5578-E441-9115-60AA4C9A1650}" type="pres">
      <dgm:prSet presAssocID="{032E36BA-9AAD-2741-80B3-903B748B1319}" presName="connTx" presStyleLbl="parChTrans1D3" presStyleIdx="1" presStyleCnt="11"/>
      <dgm:spPr/>
    </dgm:pt>
    <dgm:pt modelId="{E788708C-AD86-194A-B3D6-EA2F8210257D}" type="pres">
      <dgm:prSet presAssocID="{E65566CF-0B78-0441-BE7C-B7FB212CAE74}" presName="root2" presStyleCnt="0"/>
      <dgm:spPr/>
    </dgm:pt>
    <dgm:pt modelId="{677E75A7-2579-AC49-A58E-5FCA13366291}" type="pres">
      <dgm:prSet presAssocID="{E65566CF-0B78-0441-BE7C-B7FB212CAE74}" presName="LevelTwoTextNode" presStyleLbl="node3" presStyleIdx="1" presStyleCnt="11">
        <dgm:presLayoutVars>
          <dgm:chPref val="3"/>
        </dgm:presLayoutVars>
      </dgm:prSet>
      <dgm:spPr/>
    </dgm:pt>
    <dgm:pt modelId="{D48946D2-1DF5-FB40-A7A4-36E701FA61AB}" type="pres">
      <dgm:prSet presAssocID="{E65566CF-0B78-0441-BE7C-B7FB212CAE74}" presName="level3hierChild" presStyleCnt="0"/>
      <dgm:spPr/>
    </dgm:pt>
    <dgm:pt modelId="{394A5187-E7F7-4742-A784-EA679D6A2441}" type="pres">
      <dgm:prSet presAssocID="{52B4CE70-F165-0C46-AF9D-FB8E3DFC9EF3}" presName="conn2-1" presStyleLbl="parChTrans1D2" presStyleIdx="1" presStyleCnt="5"/>
      <dgm:spPr/>
    </dgm:pt>
    <dgm:pt modelId="{25ADA531-A0D6-0D4A-8E20-03C0414E68AD}" type="pres">
      <dgm:prSet presAssocID="{52B4CE70-F165-0C46-AF9D-FB8E3DFC9EF3}" presName="connTx" presStyleLbl="parChTrans1D2" presStyleIdx="1" presStyleCnt="5"/>
      <dgm:spPr/>
    </dgm:pt>
    <dgm:pt modelId="{15986D00-ED7F-5B4E-9CBD-D7B7A80664BE}" type="pres">
      <dgm:prSet presAssocID="{9CCFFCC6-E7E9-2040-91D0-A4F90B1C0683}" presName="root2" presStyleCnt="0"/>
      <dgm:spPr/>
    </dgm:pt>
    <dgm:pt modelId="{5549FE47-F224-6E47-B476-4FEE477ECF75}" type="pres">
      <dgm:prSet presAssocID="{9CCFFCC6-E7E9-2040-91D0-A4F90B1C0683}" presName="LevelTwoTextNode" presStyleLbl="node2" presStyleIdx="1" presStyleCnt="5">
        <dgm:presLayoutVars>
          <dgm:chPref val="3"/>
        </dgm:presLayoutVars>
      </dgm:prSet>
      <dgm:spPr/>
    </dgm:pt>
    <dgm:pt modelId="{EF84C509-22CA-034B-BDF1-B3A8E157C386}" type="pres">
      <dgm:prSet presAssocID="{9CCFFCC6-E7E9-2040-91D0-A4F90B1C0683}" presName="level3hierChild" presStyleCnt="0"/>
      <dgm:spPr/>
    </dgm:pt>
    <dgm:pt modelId="{8B858553-EA67-634E-8F2F-0189C92AAC04}" type="pres">
      <dgm:prSet presAssocID="{15F4EA15-A839-2646-848A-0E0B47BB2D2F}" presName="conn2-1" presStyleLbl="parChTrans1D3" presStyleIdx="2" presStyleCnt="11"/>
      <dgm:spPr/>
    </dgm:pt>
    <dgm:pt modelId="{BCA891C2-1803-804B-8DF9-197DC3F8D909}" type="pres">
      <dgm:prSet presAssocID="{15F4EA15-A839-2646-848A-0E0B47BB2D2F}" presName="connTx" presStyleLbl="parChTrans1D3" presStyleIdx="2" presStyleCnt="11"/>
      <dgm:spPr/>
    </dgm:pt>
    <dgm:pt modelId="{7E746FEB-8BB3-2D49-87C2-DF0D7476A323}" type="pres">
      <dgm:prSet presAssocID="{AC3855BF-6A03-7F40-8974-5404DC17ACCF}" presName="root2" presStyleCnt="0"/>
      <dgm:spPr/>
    </dgm:pt>
    <dgm:pt modelId="{1C85B242-6F55-824C-AA11-E4DA65599F9B}" type="pres">
      <dgm:prSet presAssocID="{AC3855BF-6A03-7F40-8974-5404DC17ACCF}" presName="LevelTwoTextNode" presStyleLbl="node3" presStyleIdx="2" presStyleCnt="11">
        <dgm:presLayoutVars>
          <dgm:chPref val="3"/>
        </dgm:presLayoutVars>
      </dgm:prSet>
      <dgm:spPr/>
    </dgm:pt>
    <dgm:pt modelId="{E6612E59-8FCF-2146-90C6-0F7D7510CCC4}" type="pres">
      <dgm:prSet presAssocID="{AC3855BF-6A03-7F40-8974-5404DC17ACCF}" presName="level3hierChild" presStyleCnt="0"/>
      <dgm:spPr/>
    </dgm:pt>
    <dgm:pt modelId="{84CCEFA3-2487-A44F-BFC6-20C34BF38696}" type="pres">
      <dgm:prSet presAssocID="{86E804FC-16B0-F642-A787-C040CBC97DDB}" presName="conn2-1" presStyleLbl="parChTrans1D3" presStyleIdx="3" presStyleCnt="11"/>
      <dgm:spPr/>
    </dgm:pt>
    <dgm:pt modelId="{75A682DC-132F-3F44-B853-C588CCFC9317}" type="pres">
      <dgm:prSet presAssocID="{86E804FC-16B0-F642-A787-C040CBC97DDB}" presName="connTx" presStyleLbl="parChTrans1D3" presStyleIdx="3" presStyleCnt="11"/>
      <dgm:spPr/>
    </dgm:pt>
    <dgm:pt modelId="{576FFA47-905D-A648-B069-64F8BE535A27}" type="pres">
      <dgm:prSet presAssocID="{C7A4B31E-F2FE-2549-8E8C-84D194123FEC}" presName="root2" presStyleCnt="0"/>
      <dgm:spPr/>
    </dgm:pt>
    <dgm:pt modelId="{046CF46B-E5EC-9742-84D4-7C3DF6B0D180}" type="pres">
      <dgm:prSet presAssocID="{C7A4B31E-F2FE-2549-8E8C-84D194123FEC}" presName="LevelTwoTextNode" presStyleLbl="node3" presStyleIdx="3" presStyleCnt="11">
        <dgm:presLayoutVars>
          <dgm:chPref val="3"/>
        </dgm:presLayoutVars>
      </dgm:prSet>
      <dgm:spPr/>
    </dgm:pt>
    <dgm:pt modelId="{90DA717E-3A79-D648-B32E-653C6105A945}" type="pres">
      <dgm:prSet presAssocID="{C7A4B31E-F2FE-2549-8E8C-84D194123FEC}" presName="level3hierChild" presStyleCnt="0"/>
      <dgm:spPr/>
    </dgm:pt>
    <dgm:pt modelId="{6AFF2B00-2B78-B845-B647-8665466AB6BA}" type="pres">
      <dgm:prSet presAssocID="{5D78BA69-3BFC-F840-8D21-FA3709C82948}" presName="conn2-1" presStyleLbl="parChTrans1D2" presStyleIdx="2" presStyleCnt="5"/>
      <dgm:spPr/>
    </dgm:pt>
    <dgm:pt modelId="{5C3A9559-1521-844D-A39C-9060BAEDE71C}" type="pres">
      <dgm:prSet presAssocID="{5D78BA69-3BFC-F840-8D21-FA3709C82948}" presName="connTx" presStyleLbl="parChTrans1D2" presStyleIdx="2" presStyleCnt="5"/>
      <dgm:spPr/>
    </dgm:pt>
    <dgm:pt modelId="{4B2FB477-3173-B443-8349-820ADACDE786}" type="pres">
      <dgm:prSet presAssocID="{181CF719-926F-1C40-A098-21F66E61C06E}" presName="root2" presStyleCnt="0"/>
      <dgm:spPr/>
    </dgm:pt>
    <dgm:pt modelId="{C927A100-A858-FF46-A995-AD5E3BEC9B3A}" type="pres">
      <dgm:prSet presAssocID="{181CF719-926F-1C40-A098-21F66E61C06E}" presName="LevelTwoTextNode" presStyleLbl="node2" presStyleIdx="2" presStyleCnt="5">
        <dgm:presLayoutVars>
          <dgm:chPref val="3"/>
        </dgm:presLayoutVars>
      </dgm:prSet>
      <dgm:spPr/>
    </dgm:pt>
    <dgm:pt modelId="{DF80A939-75EB-7943-A53C-708156A671E0}" type="pres">
      <dgm:prSet presAssocID="{181CF719-926F-1C40-A098-21F66E61C06E}" presName="level3hierChild" presStyleCnt="0"/>
      <dgm:spPr/>
    </dgm:pt>
    <dgm:pt modelId="{636CFAD8-03F6-0C48-AC62-7F72EDA4F3DC}" type="pres">
      <dgm:prSet presAssocID="{5923C7E4-EA27-0D42-9923-6B2E592658F8}" presName="conn2-1" presStyleLbl="parChTrans1D3" presStyleIdx="4" presStyleCnt="11"/>
      <dgm:spPr/>
    </dgm:pt>
    <dgm:pt modelId="{66AA91B5-D27A-8E40-A5DF-DAB60C0B3FF0}" type="pres">
      <dgm:prSet presAssocID="{5923C7E4-EA27-0D42-9923-6B2E592658F8}" presName="connTx" presStyleLbl="parChTrans1D3" presStyleIdx="4" presStyleCnt="11"/>
      <dgm:spPr/>
    </dgm:pt>
    <dgm:pt modelId="{858457EF-D88B-2346-9CB6-E26E4A9E2FFF}" type="pres">
      <dgm:prSet presAssocID="{61458413-3F02-7144-87BE-1722B9D41645}" presName="root2" presStyleCnt="0"/>
      <dgm:spPr/>
    </dgm:pt>
    <dgm:pt modelId="{D8217BBB-DF11-1348-8C07-D4C48F764AD8}" type="pres">
      <dgm:prSet presAssocID="{61458413-3F02-7144-87BE-1722B9D41645}" presName="LevelTwoTextNode" presStyleLbl="node3" presStyleIdx="4" presStyleCnt="11">
        <dgm:presLayoutVars>
          <dgm:chPref val="3"/>
        </dgm:presLayoutVars>
      </dgm:prSet>
      <dgm:spPr/>
    </dgm:pt>
    <dgm:pt modelId="{222A6F10-6B7D-B944-9E87-F68DEA40123D}" type="pres">
      <dgm:prSet presAssocID="{61458413-3F02-7144-87BE-1722B9D41645}" presName="level3hierChild" presStyleCnt="0"/>
      <dgm:spPr/>
    </dgm:pt>
    <dgm:pt modelId="{6ED95918-A32A-7C4B-9B4A-0020EE6DCDCD}" type="pres">
      <dgm:prSet presAssocID="{BAF59AAA-1E1A-BF4E-85FB-2EB1EDCF644B}" presName="conn2-1" presStyleLbl="parChTrans1D3" presStyleIdx="5" presStyleCnt="11"/>
      <dgm:spPr/>
    </dgm:pt>
    <dgm:pt modelId="{1CD8C0EF-815C-0540-BFE1-DB980EC5FAFA}" type="pres">
      <dgm:prSet presAssocID="{BAF59AAA-1E1A-BF4E-85FB-2EB1EDCF644B}" presName="connTx" presStyleLbl="parChTrans1D3" presStyleIdx="5" presStyleCnt="11"/>
      <dgm:spPr/>
    </dgm:pt>
    <dgm:pt modelId="{657F6229-6D7F-7748-AE2E-1ED2E3C0F983}" type="pres">
      <dgm:prSet presAssocID="{D83A7BD8-3262-674E-8A6A-823E98D1076A}" presName="root2" presStyleCnt="0"/>
      <dgm:spPr/>
    </dgm:pt>
    <dgm:pt modelId="{2E56CC72-7968-9546-A6EC-ECD819CE69D7}" type="pres">
      <dgm:prSet presAssocID="{D83A7BD8-3262-674E-8A6A-823E98D1076A}" presName="LevelTwoTextNode" presStyleLbl="node3" presStyleIdx="5" presStyleCnt="11">
        <dgm:presLayoutVars>
          <dgm:chPref val="3"/>
        </dgm:presLayoutVars>
      </dgm:prSet>
      <dgm:spPr/>
    </dgm:pt>
    <dgm:pt modelId="{46864D91-8C53-8949-B07E-D2B5E178CE9B}" type="pres">
      <dgm:prSet presAssocID="{D83A7BD8-3262-674E-8A6A-823E98D1076A}" presName="level3hierChild" presStyleCnt="0"/>
      <dgm:spPr/>
    </dgm:pt>
    <dgm:pt modelId="{3287CBBB-88F8-CB48-9436-38B073CC202B}" type="pres">
      <dgm:prSet presAssocID="{B26E8F77-EDE3-6E45-92A6-4275645567BC}" presName="conn2-1" presStyleLbl="parChTrans1D3" presStyleIdx="6" presStyleCnt="11"/>
      <dgm:spPr/>
    </dgm:pt>
    <dgm:pt modelId="{9EFA7F4B-B95F-3441-9FCD-E94B9D8AC93D}" type="pres">
      <dgm:prSet presAssocID="{B26E8F77-EDE3-6E45-92A6-4275645567BC}" presName="connTx" presStyleLbl="parChTrans1D3" presStyleIdx="6" presStyleCnt="11"/>
      <dgm:spPr/>
    </dgm:pt>
    <dgm:pt modelId="{53F00F51-BE22-774C-ADAB-EBE58B138C37}" type="pres">
      <dgm:prSet presAssocID="{6D9592BD-6303-954A-80D8-0B18991B69A5}" presName="root2" presStyleCnt="0"/>
      <dgm:spPr/>
    </dgm:pt>
    <dgm:pt modelId="{EFCD2128-AEE8-FA48-AD24-5EA4AA6E2232}" type="pres">
      <dgm:prSet presAssocID="{6D9592BD-6303-954A-80D8-0B18991B69A5}" presName="LevelTwoTextNode" presStyleLbl="node3" presStyleIdx="6" presStyleCnt="11">
        <dgm:presLayoutVars>
          <dgm:chPref val="3"/>
        </dgm:presLayoutVars>
      </dgm:prSet>
      <dgm:spPr/>
    </dgm:pt>
    <dgm:pt modelId="{D1E0B9F1-AB47-CA4B-8A5B-CB438A570D8A}" type="pres">
      <dgm:prSet presAssocID="{6D9592BD-6303-954A-80D8-0B18991B69A5}" presName="level3hierChild" presStyleCnt="0"/>
      <dgm:spPr/>
    </dgm:pt>
    <dgm:pt modelId="{6AEB62A7-0FA0-9A46-AC6B-6A5938D72A7D}" type="pres">
      <dgm:prSet presAssocID="{D4D3D83B-C1E4-8144-9CDF-00A407CC8C15}" presName="conn2-1" presStyleLbl="parChTrans1D2" presStyleIdx="3" presStyleCnt="5"/>
      <dgm:spPr/>
    </dgm:pt>
    <dgm:pt modelId="{E50DBFE5-4CA0-5F44-9558-789B235C2EE0}" type="pres">
      <dgm:prSet presAssocID="{D4D3D83B-C1E4-8144-9CDF-00A407CC8C15}" presName="connTx" presStyleLbl="parChTrans1D2" presStyleIdx="3" presStyleCnt="5"/>
      <dgm:spPr/>
    </dgm:pt>
    <dgm:pt modelId="{2251F2E2-825C-2246-B178-D4BCF3DADA2F}" type="pres">
      <dgm:prSet presAssocID="{E4C14E77-2E9C-1642-8539-5BD9B25F3504}" presName="root2" presStyleCnt="0"/>
      <dgm:spPr/>
    </dgm:pt>
    <dgm:pt modelId="{6E10C1BE-FD1B-A44F-B360-F453AC384F82}" type="pres">
      <dgm:prSet presAssocID="{E4C14E77-2E9C-1642-8539-5BD9B25F3504}" presName="LevelTwoTextNode" presStyleLbl="node2" presStyleIdx="3" presStyleCnt="5">
        <dgm:presLayoutVars>
          <dgm:chPref val="3"/>
        </dgm:presLayoutVars>
      </dgm:prSet>
      <dgm:spPr/>
    </dgm:pt>
    <dgm:pt modelId="{0E9F769A-D1AF-E24F-8723-EA71CA2F3CB3}" type="pres">
      <dgm:prSet presAssocID="{E4C14E77-2E9C-1642-8539-5BD9B25F3504}" presName="level3hierChild" presStyleCnt="0"/>
      <dgm:spPr/>
    </dgm:pt>
    <dgm:pt modelId="{424958F1-9906-1643-9432-2212E5BC8EB3}" type="pres">
      <dgm:prSet presAssocID="{9F9C2194-C5C0-444E-BEF3-1A69C17774AF}" presName="conn2-1" presStyleLbl="parChTrans1D3" presStyleIdx="7" presStyleCnt="11"/>
      <dgm:spPr/>
    </dgm:pt>
    <dgm:pt modelId="{CBDEBB72-C8F7-4C4A-A742-B434A1D61D57}" type="pres">
      <dgm:prSet presAssocID="{9F9C2194-C5C0-444E-BEF3-1A69C17774AF}" presName="connTx" presStyleLbl="parChTrans1D3" presStyleIdx="7" presStyleCnt="11"/>
      <dgm:spPr/>
    </dgm:pt>
    <dgm:pt modelId="{3401EAD8-F100-C644-9471-51F401E86354}" type="pres">
      <dgm:prSet presAssocID="{5143BE5F-C5ED-C140-9F70-AD1D0B818BA0}" presName="root2" presStyleCnt="0"/>
      <dgm:spPr/>
    </dgm:pt>
    <dgm:pt modelId="{AAFAED40-7682-7F40-97A0-667B66222B33}" type="pres">
      <dgm:prSet presAssocID="{5143BE5F-C5ED-C140-9F70-AD1D0B818BA0}" presName="LevelTwoTextNode" presStyleLbl="node3" presStyleIdx="7" presStyleCnt="11">
        <dgm:presLayoutVars>
          <dgm:chPref val="3"/>
        </dgm:presLayoutVars>
      </dgm:prSet>
      <dgm:spPr/>
    </dgm:pt>
    <dgm:pt modelId="{AA3ED33E-7EE0-E243-A338-D80379D9A837}" type="pres">
      <dgm:prSet presAssocID="{5143BE5F-C5ED-C140-9F70-AD1D0B818BA0}" presName="level3hierChild" presStyleCnt="0"/>
      <dgm:spPr/>
    </dgm:pt>
    <dgm:pt modelId="{C31B3D43-E87D-A140-AC9D-9765F6C7D2F2}" type="pres">
      <dgm:prSet presAssocID="{4976AABD-27C4-0544-8B66-94D05A2B7B1D}" presName="conn2-1" presStyleLbl="parChTrans1D3" presStyleIdx="8" presStyleCnt="11"/>
      <dgm:spPr/>
    </dgm:pt>
    <dgm:pt modelId="{9FD65EDB-7AA0-1548-9D1E-AA24D448CAFB}" type="pres">
      <dgm:prSet presAssocID="{4976AABD-27C4-0544-8B66-94D05A2B7B1D}" presName="connTx" presStyleLbl="parChTrans1D3" presStyleIdx="8" presStyleCnt="11"/>
      <dgm:spPr/>
    </dgm:pt>
    <dgm:pt modelId="{063FA3D5-B3D3-5A44-9CC7-028696D26159}" type="pres">
      <dgm:prSet presAssocID="{315BD1A0-CC64-5F45-BE39-B61B7A35D757}" presName="root2" presStyleCnt="0"/>
      <dgm:spPr/>
    </dgm:pt>
    <dgm:pt modelId="{370E73BF-91A1-C347-AB27-26B96F76C19C}" type="pres">
      <dgm:prSet presAssocID="{315BD1A0-CC64-5F45-BE39-B61B7A35D757}" presName="LevelTwoTextNode" presStyleLbl="node3" presStyleIdx="8" presStyleCnt="11">
        <dgm:presLayoutVars>
          <dgm:chPref val="3"/>
        </dgm:presLayoutVars>
      </dgm:prSet>
      <dgm:spPr/>
    </dgm:pt>
    <dgm:pt modelId="{5716EA5B-4035-0A40-B229-F93A9EA831BB}" type="pres">
      <dgm:prSet presAssocID="{315BD1A0-CC64-5F45-BE39-B61B7A35D757}" presName="level3hierChild" presStyleCnt="0"/>
      <dgm:spPr/>
    </dgm:pt>
    <dgm:pt modelId="{DB9AFC92-16EB-3047-8662-4F135E65B649}" type="pres">
      <dgm:prSet presAssocID="{206F3E26-E32B-E540-BA10-F1AAEAD81C57}" presName="conn2-1" presStyleLbl="parChTrans1D2" presStyleIdx="4" presStyleCnt="5"/>
      <dgm:spPr/>
    </dgm:pt>
    <dgm:pt modelId="{3AEA1F1D-6A24-D642-8ADE-3BBAD3B68270}" type="pres">
      <dgm:prSet presAssocID="{206F3E26-E32B-E540-BA10-F1AAEAD81C57}" presName="connTx" presStyleLbl="parChTrans1D2" presStyleIdx="4" presStyleCnt="5"/>
      <dgm:spPr/>
    </dgm:pt>
    <dgm:pt modelId="{7932506A-98D8-F84B-A515-3DF9081EC7AC}" type="pres">
      <dgm:prSet presAssocID="{F7F2A809-FB60-B14E-8E8C-FABA55A9C495}" presName="root2" presStyleCnt="0"/>
      <dgm:spPr/>
    </dgm:pt>
    <dgm:pt modelId="{90C168D4-1FEF-0B47-833C-4ACB1ECF78BE}" type="pres">
      <dgm:prSet presAssocID="{F7F2A809-FB60-B14E-8E8C-FABA55A9C495}" presName="LevelTwoTextNode" presStyleLbl="node2" presStyleIdx="4" presStyleCnt="5">
        <dgm:presLayoutVars>
          <dgm:chPref val="3"/>
        </dgm:presLayoutVars>
      </dgm:prSet>
      <dgm:spPr/>
    </dgm:pt>
    <dgm:pt modelId="{386549B9-BE9B-FA46-8535-02C543E47B29}" type="pres">
      <dgm:prSet presAssocID="{F7F2A809-FB60-B14E-8E8C-FABA55A9C495}" presName="level3hierChild" presStyleCnt="0"/>
      <dgm:spPr/>
    </dgm:pt>
    <dgm:pt modelId="{341BAFA3-0D69-A848-BDD8-F21E84E064CD}" type="pres">
      <dgm:prSet presAssocID="{C40B3D97-2937-4649-923D-0324769E83DE}" presName="conn2-1" presStyleLbl="parChTrans1D3" presStyleIdx="9" presStyleCnt="11"/>
      <dgm:spPr/>
    </dgm:pt>
    <dgm:pt modelId="{00632FF5-13D4-684D-B743-1B219B508F64}" type="pres">
      <dgm:prSet presAssocID="{C40B3D97-2937-4649-923D-0324769E83DE}" presName="connTx" presStyleLbl="parChTrans1D3" presStyleIdx="9" presStyleCnt="11"/>
      <dgm:spPr/>
    </dgm:pt>
    <dgm:pt modelId="{19925B5C-48A4-FA4A-BBA4-1281E96B090C}" type="pres">
      <dgm:prSet presAssocID="{90F167BE-3B57-8642-825F-F2254BCA36A9}" presName="root2" presStyleCnt="0"/>
      <dgm:spPr/>
    </dgm:pt>
    <dgm:pt modelId="{4B938E15-9D49-D244-9242-87F60E7F5A13}" type="pres">
      <dgm:prSet presAssocID="{90F167BE-3B57-8642-825F-F2254BCA36A9}" presName="LevelTwoTextNode" presStyleLbl="node3" presStyleIdx="9" presStyleCnt="11">
        <dgm:presLayoutVars>
          <dgm:chPref val="3"/>
        </dgm:presLayoutVars>
      </dgm:prSet>
      <dgm:spPr/>
    </dgm:pt>
    <dgm:pt modelId="{055F2744-5FB6-C747-81F6-FE611FFD8AF1}" type="pres">
      <dgm:prSet presAssocID="{90F167BE-3B57-8642-825F-F2254BCA36A9}" presName="level3hierChild" presStyleCnt="0"/>
      <dgm:spPr/>
    </dgm:pt>
    <dgm:pt modelId="{5C5C013E-112A-964A-B259-C2F8464EC477}" type="pres">
      <dgm:prSet presAssocID="{680B4CC0-05F1-D947-A55F-56195F4D2475}" presName="conn2-1" presStyleLbl="parChTrans1D3" presStyleIdx="10" presStyleCnt="11"/>
      <dgm:spPr/>
    </dgm:pt>
    <dgm:pt modelId="{F9722BF6-AA32-DE4A-966E-BCF2973EFB2B}" type="pres">
      <dgm:prSet presAssocID="{680B4CC0-05F1-D947-A55F-56195F4D2475}" presName="connTx" presStyleLbl="parChTrans1D3" presStyleIdx="10" presStyleCnt="11"/>
      <dgm:spPr/>
    </dgm:pt>
    <dgm:pt modelId="{BF09807C-A298-AD4B-8EA3-289C74546D73}" type="pres">
      <dgm:prSet presAssocID="{BDA5821A-E06B-6840-B835-E20413A3A9E3}" presName="root2" presStyleCnt="0"/>
      <dgm:spPr/>
    </dgm:pt>
    <dgm:pt modelId="{7ADAB3A6-54D1-474B-9985-95C1282CAE99}" type="pres">
      <dgm:prSet presAssocID="{BDA5821A-E06B-6840-B835-E20413A3A9E3}" presName="LevelTwoTextNode" presStyleLbl="node3" presStyleIdx="10" presStyleCnt="11">
        <dgm:presLayoutVars>
          <dgm:chPref val="3"/>
        </dgm:presLayoutVars>
      </dgm:prSet>
      <dgm:spPr/>
    </dgm:pt>
    <dgm:pt modelId="{9049BDAC-1382-8F40-BBB8-6D8FECA84EAC}" type="pres">
      <dgm:prSet presAssocID="{BDA5821A-E06B-6840-B835-E20413A3A9E3}" presName="level3hierChild" presStyleCnt="0"/>
      <dgm:spPr/>
    </dgm:pt>
    <dgm:pt modelId="{921814FB-A92C-C14B-80D9-85E3829E7921}" type="pres">
      <dgm:prSet presAssocID="{8601EBDB-5252-E84F-B182-3EF7829D93A5}" presName="conn2-1" presStyleLbl="parChTrans1D4" presStyleIdx="0" presStyleCnt="4"/>
      <dgm:spPr/>
    </dgm:pt>
    <dgm:pt modelId="{892FA5F6-CC1B-BE4F-BF4E-726DA12318D8}" type="pres">
      <dgm:prSet presAssocID="{8601EBDB-5252-E84F-B182-3EF7829D93A5}" presName="connTx" presStyleLbl="parChTrans1D4" presStyleIdx="0" presStyleCnt="4"/>
      <dgm:spPr/>
    </dgm:pt>
    <dgm:pt modelId="{BE024EF9-C78B-CD41-BA9B-B5F8F5CD90E3}" type="pres">
      <dgm:prSet presAssocID="{A59EAFF8-DAA0-A34C-AC39-C65669FBD4C4}" presName="root2" presStyleCnt="0"/>
      <dgm:spPr/>
    </dgm:pt>
    <dgm:pt modelId="{E8096DF9-3A3B-0E48-93B2-1B35F130A7C0}" type="pres">
      <dgm:prSet presAssocID="{A59EAFF8-DAA0-A34C-AC39-C65669FBD4C4}" presName="LevelTwoTextNode" presStyleLbl="node4" presStyleIdx="0" presStyleCnt="4">
        <dgm:presLayoutVars>
          <dgm:chPref val="3"/>
        </dgm:presLayoutVars>
      </dgm:prSet>
      <dgm:spPr/>
    </dgm:pt>
    <dgm:pt modelId="{F6140070-A395-4946-852A-05E5264262D4}" type="pres">
      <dgm:prSet presAssocID="{A59EAFF8-DAA0-A34C-AC39-C65669FBD4C4}" presName="level3hierChild" presStyleCnt="0"/>
      <dgm:spPr/>
    </dgm:pt>
    <dgm:pt modelId="{075B0740-9072-F546-B0C3-DC185BAAD6B3}" type="pres">
      <dgm:prSet presAssocID="{5D5D1205-D7D4-EB4F-AFAE-99AD985BC036}" presName="conn2-1" presStyleLbl="parChTrans1D4" presStyleIdx="1" presStyleCnt="4"/>
      <dgm:spPr/>
    </dgm:pt>
    <dgm:pt modelId="{63FEB3EC-1663-8747-A02D-08B0F549201E}" type="pres">
      <dgm:prSet presAssocID="{5D5D1205-D7D4-EB4F-AFAE-99AD985BC036}" presName="connTx" presStyleLbl="parChTrans1D4" presStyleIdx="1" presStyleCnt="4"/>
      <dgm:spPr/>
    </dgm:pt>
    <dgm:pt modelId="{F35BE3CD-8B5E-FA4A-A118-ABB6F630424D}" type="pres">
      <dgm:prSet presAssocID="{C669C065-5528-5446-A41C-4156DEC27454}" presName="root2" presStyleCnt="0"/>
      <dgm:spPr/>
    </dgm:pt>
    <dgm:pt modelId="{FB668CCD-A92C-7A42-BA7C-61ADB45969D8}" type="pres">
      <dgm:prSet presAssocID="{C669C065-5528-5446-A41C-4156DEC27454}" presName="LevelTwoTextNode" presStyleLbl="node4" presStyleIdx="1" presStyleCnt="4">
        <dgm:presLayoutVars>
          <dgm:chPref val="3"/>
        </dgm:presLayoutVars>
      </dgm:prSet>
      <dgm:spPr/>
    </dgm:pt>
    <dgm:pt modelId="{BA51D313-345B-E24D-ACF9-68A862FEA8B1}" type="pres">
      <dgm:prSet presAssocID="{C669C065-5528-5446-A41C-4156DEC27454}" presName="level3hierChild" presStyleCnt="0"/>
      <dgm:spPr/>
    </dgm:pt>
    <dgm:pt modelId="{D0B0614D-1343-A14E-96B3-81DDC2A994AB}" type="pres">
      <dgm:prSet presAssocID="{9AB38B69-8165-3344-A061-C7A329FF2AEC}" presName="conn2-1" presStyleLbl="parChTrans1D4" presStyleIdx="2" presStyleCnt="4"/>
      <dgm:spPr/>
    </dgm:pt>
    <dgm:pt modelId="{F5D7A8FB-5123-1945-A05D-783C2A19E3D4}" type="pres">
      <dgm:prSet presAssocID="{9AB38B69-8165-3344-A061-C7A329FF2AEC}" presName="connTx" presStyleLbl="parChTrans1D4" presStyleIdx="2" presStyleCnt="4"/>
      <dgm:spPr/>
    </dgm:pt>
    <dgm:pt modelId="{1846591D-211C-A940-A4F5-366BB12BDC2F}" type="pres">
      <dgm:prSet presAssocID="{F515DC78-4453-BA42-9322-FD33547FA274}" presName="root2" presStyleCnt="0"/>
      <dgm:spPr/>
    </dgm:pt>
    <dgm:pt modelId="{B0AE4D47-26A7-6344-B208-651717F387A6}" type="pres">
      <dgm:prSet presAssocID="{F515DC78-4453-BA42-9322-FD33547FA274}" presName="LevelTwoTextNode" presStyleLbl="node4" presStyleIdx="2" presStyleCnt="4">
        <dgm:presLayoutVars>
          <dgm:chPref val="3"/>
        </dgm:presLayoutVars>
      </dgm:prSet>
      <dgm:spPr/>
    </dgm:pt>
    <dgm:pt modelId="{36BF864F-81AA-A842-8EC6-2D8106C15BB3}" type="pres">
      <dgm:prSet presAssocID="{F515DC78-4453-BA42-9322-FD33547FA274}" presName="level3hierChild" presStyleCnt="0"/>
      <dgm:spPr/>
    </dgm:pt>
    <dgm:pt modelId="{3EF33F4F-2EA1-C840-8A93-773CA03E0C8C}" type="pres">
      <dgm:prSet presAssocID="{4BF4A19A-B541-4B47-8C50-58C35C98B0FC}" presName="conn2-1" presStyleLbl="parChTrans1D4" presStyleIdx="3" presStyleCnt="4"/>
      <dgm:spPr/>
    </dgm:pt>
    <dgm:pt modelId="{13AD7A3F-FEF6-4249-8F73-7D9621AC4530}" type="pres">
      <dgm:prSet presAssocID="{4BF4A19A-B541-4B47-8C50-58C35C98B0FC}" presName="connTx" presStyleLbl="parChTrans1D4" presStyleIdx="3" presStyleCnt="4"/>
      <dgm:spPr/>
    </dgm:pt>
    <dgm:pt modelId="{3DA728A6-4E91-394A-8417-BBEFB0D60112}" type="pres">
      <dgm:prSet presAssocID="{A62B6638-F977-CF48-8055-E099A6C6B6DB}" presName="root2" presStyleCnt="0"/>
      <dgm:spPr/>
    </dgm:pt>
    <dgm:pt modelId="{9B757843-51F6-0C49-BC89-630D06DB158C}" type="pres">
      <dgm:prSet presAssocID="{A62B6638-F977-CF48-8055-E099A6C6B6DB}" presName="LevelTwoTextNode" presStyleLbl="node4" presStyleIdx="3" presStyleCnt="4">
        <dgm:presLayoutVars>
          <dgm:chPref val="3"/>
        </dgm:presLayoutVars>
      </dgm:prSet>
      <dgm:spPr/>
    </dgm:pt>
    <dgm:pt modelId="{5524A3A1-3920-4640-A96F-C57168F53120}" type="pres">
      <dgm:prSet presAssocID="{A62B6638-F977-CF48-8055-E099A6C6B6DB}" presName="level3hierChild" presStyleCnt="0"/>
      <dgm:spPr/>
    </dgm:pt>
  </dgm:ptLst>
  <dgm:cxnLst>
    <dgm:cxn modelId="{BC5CB600-FA39-1840-992E-0F8774258DF2}" type="presOf" srcId="{C7A4B31E-F2FE-2549-8E8C-84D194123FEC}" destId="{046CF46B-E5EC-9742-84D4-7C3DF6B0D180}" srcOrd="0" destOrd="0" presId="urn:microsoft.com/office/officeart/2005/8/layout/hierarchy2"/>
    <dgm:cxn modelId="{3B78D300-A49A-0C43-9A32-6E186CBD8489}" type="presOf" srcId="{680B4CC0-05F1-D947-A55F-56195F4D2475}" destId="{5C5C013E-112A-964A-B259-C2F8464EC477}" srcOrd="0" destOrd="0" presId="urn:microsoft.com/office/officeart/2005/8/layout/hierarchy2"/>
    <dgm:cxn modelId="{DC632501-5468-D841-BA80-52ABDC19D863}" type="presOf" srcId="{9CCFFCC6-E7E9-2040-91D0-A4F90B1C0683}" destId="{5549FE47-F224-6E47-B476-4FEE477ECF75}" srcOrd="0" destOrd="0" presId="urn:microsoft.com/office/officeart/2005/8/layout/hierarchy2"/>
    <dgm:cxn modelId="{B9346C01-4B13-EF4F-8E86-38EF2F95EC33}" type="presOf" srcId="{C40B3D97-2937-4649-923D-0324769E83DE}" destId="{341BAFA3-0D69-A848-BDD8-F21E84E064CD}" srcOrd="0" destOrd="0" presId="urn:microsoft.com/office/officeart/2005/8/layout/hierarchy2"/>
    <dgm:cxn modelId="{CD6F3606-631A-5E47-8356-93F332F8E5DB}" type="presOf" srcId="{90F167BE-3B57-8642-825F-F2254BCA36A9}" destId="{4B938E15-9D49-D244-9242-87F60E7F5A13}" srcOrd="0" destOrd="0" presId="urn:microsoft.com/office/officeart/2005/8/layout/hierarchy2"/>
    <dgm:cxn modelId="{E8546A09-12A8-8944-AC8F-438CFE217AF2}" srcId="{F7F2A809-FB60-B14E-8E8C-FABA55A9C495}" destId="{BDA5821A-E06B-6840-B835-E20413A3A9E3}" srcOrd="1" destOrd="0" parTransId="{680B4CC0-05F1-D947-A55F-56195F4D2475}" sibTransId="{C64E07A0-AA54-E448-938E-4E1E1137DB19}"/>
    <dgm:cxn modelId="{12DC0A10-22A0-D144-8D30-A6D6FC6711B0}" type="presOf" srcId="{4BF4A19A-B541-4B47-8C50-58C35C98B0FC}" destId="{3EF33F4F-2EA1-C840-8A93-773CA03E0C8C}" srcOrd="0" destOrd="0" presId="urn:microsoft.com/office/officeart/2005/8/layout/hierarchy2"/>
    <dgm:cxn modelId="{93E76E12-7467-F64D-A64D-CFF065BA4ED0}" type="presOf" srcId="{B26E8F77-EDE3-6E45-92A6-4275645567BC}" destId="{9EFA7F4B-B95F-3441-9FCD-E94B9D8AC93D}" srcOrd="1" destOrd="0" presId="urn:microsoft.com/office/officeart/2005/8/layout/hierarchy2"/>
    <dgm:cxn modelId="{A108051A-C73C-7145-B231-E69E75293C13}" type="presOf" srcId="{0A2AF311-BFEC-5B41-AFFC-699AF15A928A}" destId="{E99732C5-B8E5-D54E-8DE5-499D5902B1D0}" srcOrd="1" destOrd="0" presId="urn:microsoft.com/office/officeart/2005/8/layout/hierarchy2"/>
    <dgm:cxn modelId="{7161931F-5DB0-5C4E-AB46-B4E0F5B87FA1}" srcId="{9CCFFCC6-E7E9-2040-91D0-A4F90B1C0683}" destId="{AC3855BF-6A03-7F40-8974-5404DC17ACCF}" srcOrd="0" destOrd="0" parTransId="{15F4EA15-A839-2646-848A-0E0B47BB2D2F}" sibTransId="{5D02B3A1-5A1B-7541-B34E-7C078D3D6F31}"/>
    <dgm:cxn modelId="{BBD00020-FE89-6E40-9DAC-4AE72066C1E6}" type="presOf" srcId="{5D78BA69-3BFC-F840-8D21-FA3709C82948}" destId="{5C3A9559-1521-844D-A39C-9060BAEDE71C}" srcOrd="1" destOrd="0" presId="urn:microsoft.com/office/officeart/2005/8/layout/hierarchy2"/>
    <dgm:cxn modelId="{40D27928-7287-0D40-9F57-88BCB88CA9CD}" type="presOf" srcId="{D83A7BD8-3262-674E-8A6A-823E98D1076A}" destId="{2E56CC72-7968-9546-A6EC-ECD819CE69D7}" srcOrd="0" destOrd="0" presId="urn:microsoft.com/office/officeart/2005/8/layout/hierarchy2"/>
    <dgm:cxn modelId="{0DE8CB29-B509-B448-A7AF-7072854DBC4C}" type="presOf" srcId="{BDA5821A-E06B-6840-B835-E20413A3A9E3}" destId="{7ADAB3A6-54D1-474B-9985-95C1282CAE99}" srcOrd="0" destOrd="0" presId="urn:microsoft.com/office/officeart/2005/8/layout/hierarchy2"/>
    <dgm:cxn modelId="{CB32A22C-D4E2-A34C-94F4-6FC11CA7D24D}" srcId="{BDA5821A-E06B-6840-B835-E20413A3A9E3}" destId="{C669C065-5528-5446-A41C-4156DEC27454}" srcOrd="1" destOrd="0" parTransId="{5D5D1205-D7D4-EB4F-AFAE-99AD985BC036}" sibTransId="{533C7382-E08F-B74F-8E66-00E24FA43122}"/>
    <dgm:cxn modelId="{58D96933-D918-444E-A158-7FAB9CBC8F85}" srcId="{78DA61D5-C561-E048-A8DB-AF66DEB0F2C9}" destId="{181CF719-926F-1C40-A098-21F66E61C06E}" srcOrd="2" destOrd="0" parTransId="{5D78BA69-3BFC-F840-8D21-FA3709C82948}" sibTransId="{B22F2FA3-AE47-F14F-AB99-0CABA9215F1F}"/>
    <dgm:cxn modelId="{3891E137-624D-0A4F-BDF4-E4C9BE96CFCD}" type="presOf" srcId="{9F9C2194-C5C0-444E-BEF3-1A69C17774AF}" destId="{424958F1-9906-1643-9432-2212E5BC8EB3}" srcOrd="0" destOrd="0" presId="urn:microsoft.com/office/officeart/2005/8/layout/hierarchy2"/>
    <dgm:cxn modelId="{7C3E8139-4A4D-F543-9154-53AF3DFB7D30}" type="presOf" srcId="{15F4EA15-A839-2646-848A-0E0B47BB2D2F}" destId="{8B858553-EA67-634E-8F2F-0189C92AAC04}" srcOrd="0" destOrd="0" presId="urn:microsoft.com/office/officeart/2005/8/layout/hierarchy2"/>
    <dgm:cxn modelId="{1A74063A-B5C6-C04E-A921-3B0BDD956754}" srcId="{BDA5821A-E06B-6840-B835-E20413A3A9E3}" destId="{A59EAFF8-DAA0-A34C-AC39-C65669FBD4C4}" srcOrd="0" destOrd="0" parTransId="{8601EBDB-5252-E84F-B182-3EF7829D93A5}" sibTransId="{A57735D4-FA0E-2D4B-B127-BE2D229F82A2}"/>
    <dgm:cxn modelId="{480D2E3B-C557-CA43-9D2B-0C0B2322CCF1}" srcId="{BDA5821A-E06B-6840-B835-E20413A3A9E3}" destId="{A62B6638-F977-CF48-8055-E099A6C6B6DB}" srcOrd="3" destOrd="0" parTransId="{4BF4A19A-B541-4B47-8C50-58C35C98B0FC}" sibTransId="{58ABCCDB-02AE-AA47-8883-7CDA951DE828}"/>
    <dgm:cxn modelId="{42B3343B-A8B3-7D42-ADD2-0EB24A241F44}" srcId="{9CCFFCC6-E7E9-2040-91D0-A4F90B1C0683}" destId="{C7A4B31E-F2FE-2549-8E8C-84D194123FEC}" srcOrd="1" destOrd="0" parTransId="{86E804FC-16B0-F642-A787-C040CBC97DDB}" sibTransId="{5065E8F1-2F37-DB4E-BCBF-5FA7721803A9}"/>
    <dgm:cxn modelId="{2C5BE33C-05BC-C845-A8DE-55EF923136E7}" srcId="{78DA61D5-C561-E048-A8DB-AF66DEB0F2C9}" destId="{F7F2A809-FB60-B14E-8E8C-FABA55A9C495}" srcOrd="4" destOrd="0" parTransId="{206F3E26-E32B-E540-BA10-F1AAEAD81C57}" sibTransId="{B922F405-979D-2041-9A5E-CA215F809ADD}"/>
    <dgm:cxn modelId="{29D8AC3F-BA8E-E64F-B8F6-6D46D5D0FCFB}" type="presOf" srcId="{C40B3D97-2937-4649-923D-0324769E83DE}" destId="{00632FF5-13D4-684D-B743-1B219B508F64}" srcOrd="1" destOrd="0" presId="urn:microsoft.com/office/officeart/2005/8/layout/hierarchy2"/>
    <dgm:cxn modelId="{191FBB41-5D38-9048-A0DB-F4F086CBB184}" type="presOf" srcId="{D4D3D83B-C1E4-8144-9CDF-00A407CC8C15}" destId="{E50DBFE5-4CA0-5F44-9558-789B235C2EE0}" srcOrd="1" destOrd="0" presId="urn:microsoft.com/office/officeart/2005/8/layout/hierarchy2"/>
    <dgm:cxn modelId="{7286D741-C493-4C4B-AC5F-01B6F125C2C1}" srcId="{78DA61D5-C561-E048-A8DB-AF66DEB0F2C9}" destId="{AABDD4BE-2DC9-674F-863C-111B9D93638A}" srcOrd="0" destOrd="0" parTransId="{0A2AF311-BFEC-5B41-AFFC-699AF15A928A}" sibTransId="{4610EB0B-9405-1249-B8C3-F119C00D7BFE}"/>
    <dgm:cxn modelId="{F32E3D43-9303-A449-81C1-26F48A838567}" type="presOf" srcId="{0A2AF311-BFEC-5B41-AFFC-699AF15A928A}" destId="{29F3A260-A4CD-B144-8F5B-F65FD5E8B17B}" srcOrd="0" destOrd="0" presId="urn:microsoft.com/office/officeart/2005/8/layout/hierarchy2"/>
    <dgm:cxn modelId="{7E5DCA45-2EA2-BA4A-A10D-EEB32A108485}" type="presOf" srcId="{315BD1A0-CC64-5F45-BE39-B61B7A35D757}" destId="{370E73BF-91A1-C347-AB27-26B96F76C19C}" srcOrd="0" destOrd="0" presId="urn:microsoft.com/office/officeart/2005/8/layout/hierarchy2"/>
    <dgm:cxn modelId="{A933D647-5380-5142-A640-354D25856C2D}" type="presOf" srcId="{4BF4A19A-B541-4B47-8C50-58C35C98B0FC}" destId="{13AD7A3F-FEF6-4249-8F73-7D9621AC4530}" srcOrd="1" destOrd="0" presId="urn:microsoft.com/office/officeart/2005/8/layout/hierarchy2"/>
    <dgm:cxn modelId="{C2E0CF49-8053-3248-859A-9A4786015C5F}" srcId="{D1161803-39F9-1142-A1B1-E7EAA5263C49}" destId="{78DA61D5-C561-E048-A8DB-AF66DEB0F2C9}" srcOrd="0" destOrd="0" parTransId="{E9F4A78B-6616-E946-ADE3-BE9073BD567A}" sibTransId="{7B17D65E-96E5-8845-B6F9-20E313E07033}"/>
    <dgm:cxn modelId="{1D3C2B4B-7141-AC49-B7BE-7793035F8589}" type="presOf" srcId="{5D78BA69-3BFC-F840-8D21-FA3709C82948}" destId="{6AFF2B00-2B78-B845-B647-8665466AB6BA}" srcOrd="0" destOrd="0" presId="urn:microsoft.com/office/officeart/2005/8/layout/hierarchy2"/>
    <dgm:cxn modelId="{D003F950-D5A3-2141-815C-15E1AACDC860}" type="presOf" srcId="{E4C14E77-2E9C-1642-8539-5BD9B25F3504}" destId="{6E10C1BE-FD1B-A44F-B360-F453AC384F82}" srcOrd="0" destOrd="0" presId="urn:microsoft.com/office/officeart/2005/8/layout/hierarchy2"/>
    <dgm:cxn modelId="{F9C84152-CFBF-0946-8E37-789EAF9132D7}" srcId="{BDA5821A-E06B-6840-B835-E20413A3A9E3}" destId="{F515DC78-4453-BA42-9322-FD33547FA274}" srcOrd="2" destOrd="0" parTransId="{9AB38B69-8165-3344-A061-C7A329FF2AEC}" sibTransId="{64C05416-F7C9-FA43-8781-2625A6CF4AED}"/>
    <dgm:cxn modelId="{C4BBD354-40E2-6E4E-AABF-E7211BAC49A0}" srcId="{181CF719-926F-1C40-A098-21F66E61C06E}" destId="{6D9592BD-6303-954A-80D8-0B18991B69A5}" srcOrd="2" destOrd="0" parTransId="{B26E8F77-EDE3-6E45-92A6-4275645567BC}" sibTransId="{41034871-D350-0B44-8B43-20461C300C18}"/>
    <dgm:cxn modelId="{FA335F55-4EF5-4E4A-9582-7BA7FB4CF7F8}" type="presOf" srcId="{032E36BA-9AAD-2741-80B3-903B748B1319}" destId="{0F78310C-08E6-684E-A0FA-7527BDC74C72}" srcOrd="0" destOrd="0" presId="urn:microsoft.com/office/officeart/2005/8/layout/hierarchy2"/>
    <dgm:cxn modelId="{C241F65E-13B6-804F-B957-5F911314BDA4}" type="presOf" srcId="{5923C7E4-EA27-0D42-9923-6B2E592658F8}" destId="{66AA91B5-D27A-8E40-A5DF-DAB60C0B3FF0}" srcOrd="1" destOrd="0" presId="urn:microsoft.com/office/officeart/2005/8/layout/hierarchy2"/>
    <dgm:cxn modelId="{011F0D60-51CD-7445-A94C-A70AABA245AE}" srcId="{F7F2A809-FB60-B14E-8E8C-FABA55A9C495}" destId="{90F167BE-3B57-8642-825F-F2254BCA36A9}" srcOrd="0" destOrd="0" parTransId="{C40B3D97-2937-4649-923D-0324769E83DE}" sibTransId="{9019A030-B1EE-4648-9370-1D2B89D49C53}"/>
    <dgm:cxn modelId="{2C656C60-749A-4A49-8460-5734901A9104}" type="presOf" srcId="{15F4EA15-A839-2646-848A-0E0B47BB2D2F}" destId="{BCA891C2-1803-804B-8DF9-197DC3F8D909}" srcOrd="1" destOrd="0" presId="urn:microsoft.com/office/officeart/2005/8/layout/hierarchy2"/>
    <dgm:cxn modelId="{D27D9961-B695-CC46-8BA5-F035DF922270}" type="presOf" srcId="{4976AABD-27C4-0544-8B66-94D05A2B7B1D}" destId="{9FD65EDB-7AA0-1548-9D1E-AA24D448CAFB}" srcOrd="1" destOrd="0" presId="urn:microsoft.com/office/officeart/2005/8/layout/hierarchy2"/>
    <dgm:cxn modelId="{D3821566-8394-C443-9597-791451B73803}" type="presOf" srcId="{8601EBDB-5252-E84F-B182-3EF7829D93A5}" destId="{892FA5F6-CC1B-BE4F-BF4E-726DA12318D8}" srcOrd="1" destOrd="0" presId="urn:microsoft.com/office/officeart/2005/8/layout/hierarchy2"/>
    <dgm:cxn modelId="{A9C7B567-797E-A042-8FB3-0CE9C3243643}" type="presOf" srcId="{D1161803-39F9-1142-A1B1-E7EAA5263C49}" destId="{BBAC4236-6013-7641-AD10-C2C64B023ACB}" srcOrd="0" destOrd="0" presId="urn:microsoft.com/office/officeart/2005/8/layout/hierarchy2"/>
    <dgm:cxn modelId="{86BA986A-8784-F14A-9AEB-7FB7F6004F83}" type="presOf" srcId="{BAF59AAA-1E1A-BF4E-85FB-2EB1EDCF644B}" destId="{1CD8C0EF-815C-0540-BFE1-DB980EC5FAFA}" srcOrd="1" destOrd="0" presId="urn:microsoft.com/office/officeart/2005/8/layout/hierarchy2"/>
    <dgm:cxn modelId="{DBDBFF6A-8737-204D-863D-13F8399F67D2}" type="presOf" srcId="{206F3E26-E32B-E540-BA10-F1AAEAD81C57}" destId="{DB9AFC92-16EB-3047-8662-4F135E65B649}" srcOrd="0" destOrd="0" presId="urn:microsoft.com/office/officeart/2005/8/layout/hierarchy2"/>
    <dgm:cxn modelId="{DD71876D-AF97-D946-AE95-BF06FD3E4C1E}" type="presOf" srcId="{5143BE5F-C5ED-C140-9F70-AD1D0B818BA0}" destId="{AAFAED40-7682-7F40-97A0-667B66222B33}" srcOrd="0" destOrd="0" presId="urn:microsoft.com/office/officeart/2005/8/layout/hierarchy2"/>
    <dgm:cxn modelId="{D4A1C06F-A9B8-9F4F-8AF0-2A9C22197C5D}" srcId="{78DA61D5-C561-E048-A8DB-AF66DEB0F2C9}" destId="{E4C14E77-2E9C-1642-8539-5BD9B25F3504}" srcOrd="3" destOrd="0" parTransId="{D4D3D83B-C1E4-8144-9CDF-00A407CC8C15}" sibTransId="{78712AF4-3FC5-6145-BCF3-7EC4EE1855EF}"/>
    <dgm:cxn modelId="{6BA5A670-AC8D-2840-809B-337AAF8A9474}" type="presOf" srcId="{BAF59AAA-1E1A-BF4E-85FB-2EB1EDCF644B}" destId="{6ED95918-A32A-7C4B-9B4A-0020EE6DCDCD}" srcOrd="0" destOrd="0" presId="urn:microsoft.com/office/officeart/2005/8/layout/hierarchy2"/>
    <dgm:cxn modelId="{0FD7FC77-544C-C648-921D-A42F4AA78BE3}" type="presOf" srcId="{032E36BA-9AAD-2741-80B3-903B748B1319}" destId="{72F3DFED-5578-E441-9115-60AA4C9A1650}" srcOrd="1" destOrd="0" presId="urn:microsoft.com/office/officeart/2005/8/layout/hierarchy2"/>
    <dgm:cxn modelId="{65F94E78-A3C2-2449-9B32-83992290EA20}" type="presOf" srcId="{E4B046D7-9B0F-E342-87A8-43F3B9CCEE4E}" destId="{DF192677-C2DE-0E4B-8847-C1A5BC6D6BD9}" srcOrd="1" destOrd="0" presId="urn:microsoft.com/office/officeart/2005/8/layout/hierarchy2"/>
    <dgm:cxn modelId="{81DA577B-D3F7-3C4A-B7E6-62BB45A1F8DD}" type="presOf" srcId="{9F9C2194-C5C0-444E-BEF3-1A69C17774AF}" destId="{CBDEBB72-C8F7-4C4A-A742-B434A1D61D57}" srcOrd="1" destOrd="0" presId="urn:microsoft.com/office/officeart/2005/8/layout/hierarchy2"/>
    <dgm:cxn modelId="{A2ECD77C-9B58-DD47-ACDA-CA980941714E}" type="presOf" srcId="{034661B2-A71F-6648-ABB4-D4D5CA150DE0}" destId="{14D542B0-381E-AB49-97B1-FACD8D1870DC}" srcOrd="0" destOrd="0" presId="urn:microsoft.com/office/officeart/2005/8/layout/hierarchy2"/>
    <dgm:cxn modelId="{6DEA717E-AD95-7E4E-BC5A-463854FFB146}" type="presOf" srcId="{86E804FC-16B0-F642-A787-C040CBC97DDB}" destId="{84CCEFA3-2487-A44F-BFC6-20C34BF38696}" srcOrd="0" destOrd="0" presId="urn:microsoft.com/office/officeart/2005/8/layout/hierarchy2"/>
    <dgm:cxn modelId="{9275947E-4BC9-274C-8DF3-04F110262E07}" srcId="{78DA61D5-C561-E048-A8DB-AF66DEB0F2C9}" destId="{9CCFFCC6-E7E9-2040-91D0-A4F90B1C0683}" srcOrd="1" destOrd="0" parTransId="{52B4CE70-F165-0C46-AF9D-FB8E3DFC9EF3}" sibTransId="{309CC08A-7C0E-064A-B8AC-27C1CA75C2B4}"/>
    <dgm:cxn modelId="{0455B482-202C-F949-AE7D-36121AADA5BB}" type="presOf" srcId="{8601EBDB-5252-E84F-B182-3EF7829D93A5}" destId="{921814FB-A92C-C14B-80D9-85E3829E7921}" srcOrd="0" destOrd="0" presId="urn:microsoft.com/office/officeart/2005/8/layout/hierarchy2"/>
    <dgm:cxn modelId="{22429C83-E327-1847-A207-4A14D6B4D426}" srcId="{AABDD4BE-2DC9-674F-863C-111B9D93638A}" destId="{E65566CF-0B78-0441-BE7C-B7FB212CAE74}" srcOrd="1" destOrd="0" parTransId="{032E36BA-9AAD-2741-80B3-903B748B1319}" sibTransId="{D7A20695-5A76-494B-9CB6-65C15FF2A2F2}"/>
    <dgm:cxn modelId="{1EA59F83-17B0-754A-BFDE-824D565BED5A}" type="presOf" srcId="{52B4CE70-F165-0C46-AF9D-FB8E3DFC9EF3}" destId="{394A5187-E7F7-4742-A784-EA679D6A2441}" srcOrd="0" destOrd="0" presId="urn:microsoft.com/office/officeart/2005/8/layout/hierarchy2"/>
    <dgm:cxn modelId="{E979EB8A-65E4-B749-BBDF-48C355B954D4}" type="presOf" srcId="{AABDD4BE-2DC9-674F-863C-111B9D93638A}" destId="{8BDDB305-0401-3843-B0E8-730087AF1A13}" srcOrd="0" destOrd="0" presId="urn:microsoft.com/office/officeart/2005/8/layout/hierarchy2"/>
    <dgm:cxn modelId="{E747668C-CA0E-744E-BFA3-F2A76011CC8F}" type="presOf" srcId="{61458413-3F02-7144-87BE-1722B9D41645}" destId="{D8217BBB-DF11-1348-8C07-D4C48F764AD8}" srcOrd="0" destOrd="0" presId="urn:microsoft.com/office/officeart/2005/8/layout/hierarchy2"/>
    <dgm:cxn modelId="{99035C92-07ED-124B-B0A1-E3DB7D828B7F}" type="presOf" srcId="{E4B046D7-9B0F-E342-87A8-43F3B9CCEE4E}" destId="{834F07C4-314B-284D-978A-05DA28782C13}" srcOrd="0" destOrd="0" presId="urn:microsoft.com/office/officeart/2005/8/layout/hierarchy2"/>
    <dgm:cxn modelId="{A1A62696-8100-844C-9FB8-C2DB19F9A99B}" type="presOf" srcId="{AC3855BF-6A03-7F40-8974-5404DC17ACCF}" destId="{1C85B242-6F55-824C-AA11-E4DA65599F9B}" srcOrd="0" destOrd="0" presId="urn:microsoft.com/office/officeart/2005/8/layout/hierarchy2"/>
    <dgm:cxn modelId="{6F7F049B-2176-0043-BABF-F1A3849EB944}" type="presOf" srcId="{C669C065-5528-5446-A41C-4156DEC27454}" destId="{FB668CCD-A92C-7A42-BA7C-61ADB45969D8}" srcOrd="0" destOrd="0" presId="urn:microsoft.com/office/officeart/2005/8/layout/hierarchy2"/>
    <dgm:cxn modelId="{778D4FA2-6156-1444-8456-03CA4C954B44}" type="presOf" srcId="{F515DC78-4453-BA42-9322-FD33547FA274}" destId="{B0AE4D47-26A7-6344-B208-651717F387A6}" srcOrd="0" destOrd="0" presId="urn:microsoft.com/office/officeart/2005/8/layout/hierarchy2"/>
    <dgm:cxn modelId="{2F65B4A6-7C23-7349-999F-5B68945274B2}" type="presOf" srcId="{680B4CC0-05F1-D947-A55F-56195F4D2475}" destId="{F9722BF6-AA32-DE4A-966E-BCF2973EFB2B}" srcOrd="1" destOrd="0" presId="urn:microsoft.com/office/officeart/2005/8/layout/hierarchy2"/>
    <dgm:cxn modelId="{F4E8D5AB-D5C6-D547-B031-A80A5DAE3E57}" type="presOf" srcId="{9AB38B69-8165-3344-A061-C7A329FF2AEC}" destId="{D0B0614D-1343-A14E-96B3-81DDC2A994AB}" srcOrd="0" destOrd="0" presId="urn:microsoft.com/office/officeart/2005/8/layout/hierarchy2"/>
    <dgm:cxn modelId="{F4C1F1AC-072F-5740-A5B1-BA0F4E8A4238}" type="presOf" srcId="{181CF719-926F-1C40-A098-21F66E61C06E}" destId="{C927A100-A858-FF46-A995-AD5E3BEC9B3A}" srcOrd="0" destOrd="0" presId="urn:microsoft.com/office/officeart/2005/8/layout/hierarchy2"/>
    <dgm:cxn modelId="{C021BEAF-DEA5-9E43-BE64-D0FC50E89132}" srcId="{181CF719-926F-1C40-A098-21F66E61C06E}" destId="{61458413-3F02-7144-87BE-1722B9D41645}" srcOrd="0" destOrd="0" parTransId="{5923C7E4-EA27-0D42-9923-6B2E592658F8}" sibTransId="{A677DE94-E2D6-3A49-9D07-7B1933FD0476}"/>
    <dgm:cxn modelId="{403F2EBD-1F9D-2F43-A31B-F1FE3C75EC73}" type="presOf" srcId="{52B4CE70-F165-0C46-AF9D-FB8E3DFC9EF3}" destId="{25ADA531-A0D6-0D4A-8E20-03C0414E68AD}" srcOrd="1" destOrd="0" presId="urn:microsoft.com/office/officeart/2005/8/layout/hierarchy2"/>
    <dgm:cxn modelId="{C72B65BF-1239-C144-AD45-C6BBAE52ED87}" type="presOf" srcId="{78DA61D5-C561-E048-A8DB-AF66DEB0F2C9}" destId="{C3689A7C-FE44-A047-8631-6D0F3ECFD4DC}" srcOrd="0" destOrd="0" presId="urn:microsoft.com/office/officeart/2005/8/layout/hierarchy2"/>
    <dgm:cxn modelId="{5F3953C2-DF26-5D4B-B3D8-6FFF8BBE9A58}" type="presOf" srcId="{5D5D1205-D7D4-EB4F-AFAE-99AD985BC036}" destId="{63FEB3EC-1663-8747-A02D-08B0F549201E}" srcOrd="1" destOrd="0" presId="urn:microsoft.com/office/officeart/2005/8/layout/hierarchy2"/>
    <dgm:cxn modelId="{D7244FC3-331E-FB44-9AFB-16C9329DC835}" srcId="{E4C14E77-2E9C-1642-8539-5BD9B25F3504}" destId="{5143BE5F-C5ED-C140-9F70-AD1D0B818BA0}" srcOrd="0" destOrd="0" parTransId="{9F9C2194-C5C0-444E-BEF3-1A69C17774AF}" sibTransId="{3FE844D7-6998-F349-A2EB-C79B688D0997}"/>
    <dgm:cxn modelId="{D039BFC3-BD1A-544C-B437-D6B92077348F}" srcId="{E4C14E77-2E9C-1642-8539-5BD9B25F3504}" destId="{315BD1A0-CC64-5F45-BE39-B61B7A35D757}" srcOrd="1" destOrd="0" parTransId="{4976AABD-27C4-0544-8B66-94D05A2B7B1D}" sibTransId="{3CFD3394-81C7-294A-8AE7-AD7FBF816994}"/>
    <dgm:cxn modelId="{64D87EC5-FD95-5140-94B3-B2E52D3CD69E}" type="presOf" srcId="{5D5D1205-D7D4-EB4F-AFAE-99AD985BC036}" destId="{075B0740-9072-F546-B0C3-DC185BAAD6B3}" srcOrd="0" destOrd="0" presId="urn:microsoft.com/office/officeart/2005/8/layout/hierarchy2"/>
    <dgm:cxn modelId="{5019BEC6-8BAB-A740-A44B-A18355AA6AEA}" srcId="{AABDD4BE-2DC9-674F-863C-111B9D93638A}" destId="{034661B2-A71F-6648-ABB4-D4D5CA150DE0}" srcOrd="0" destOrd="0" parTransId="{E4B046D7-9B0F-E342-87A8-43F3B9CCEE4E}" sibTransId="{FD523C17-EFB8-8E44-8F0B-6CBDC82A43BC}"/>
    <dgm:cxn modelId="{05B859C8-416B-C145-8F5F-1DB6CD9AE417}" type="presOf" srcId="{86E804FC-16B0-F642-A787-C040CBC97DDB}" destId="{75A682DC-132F-3F44-B853-C588CCFC9317}" srcOrd="1" destOrd="0" presId="urn:microsoft.com/office/officeart/2005/8/layout/hierarchy2"/>
    <dgm:cxn modelId="{C192C7C9-F610-5447-92D0-7B233CB09DF0}" type="presOf" srcId="{E65566CF-0B78-0441-BE7C-B7FB212CAE74}" destId="{677E75A7-2579-AC49-A58E-5FCA13366291}" srcOrd="0" destOrd="0" presId="urn:microsoft.com/office/officeart/2005/8/layout/hierarchy2"/>
    <dgm:cxn modelId="{0243F2D8-CA31-4041-8199-C0E9838E452B}" type="presOf" srcId="{A62B6638-F977-CF48-8055-E099A6C6B6DB}" destId="{9B757843-51F6-0C49-BC89-630D06DB158C}" srcOrd="0" destOrd="0" presId="urn:microsoft.com/office/officeart/2005/8/layout/hierarchy2"/>
    <dgm:cxn modelId="{F68083D9-475D-5743-8D0A-4C9E62DDDBD2}" type="presOf" srcId="{D4D3D83B-C1E4-8144-9CDF-00A407CC8C15}" destId="{6AEB62A7-0FA0-9A46-AC6B-6A5938D72A7D}" srcOrd="0" destOrd="0" presId="urn:microsoft.com/office/officeart/2005/8/layout/hierarchy2"/>
    <dgm:cxn modelId="{77E6DDDB-575B-464E-A567-A0D7FEE7C531}" srcId="{181CF719-926F-1C40-A098-21F66E61C06E}" destId="{D83A7BD8-3262-674E-8A6A-823E98D1076A}" srcOrd="1" destOrd="0" parTransId="{BAF59AAA-1E1A-BF4E-85FB-2EB1EDCF644B}" sibTransId="{DF06A0C4-909D-674D-988F-04A21FDC2C96}"/>
    <dgm:cxn modelId="{0A683BDF-712F-E548-B80E-2D1B542F2DCD}" type="presOf" srcId="{B26E8F77-EDE3-6E45-92A6-4275645567BC}" destId="{3287CBBB-88F8-CB48-9436-38B073CC202B}" srcOrd="0" destOrd="0" presId="urn:microsoft.com/office/officeart/2005/8/layout/hierarchy2"/>
    <dgm:cxn modelId="{74CCC6E5-34D2-FE4D-8BE8-C48C1A3093A9}" type="presOf" srcId="{206F3E26-E32B-E540-BA10-F1AAEAD81C57}" destId="{3AEA1F1D-6A24-D642-8ADE-3BBAD3B68270}" srcOrd="1" destOrd="0" presId="urn:microsoft.com/office/officeart/2005/8/layout/hierarchy2"/>
    <dgm:cxn modelId="{E258E5E5-5871-8F46-83DE-C332C87FE31A}" type="presOf" srcId="{4976AABD-27C4-0544-8B66-94D05A2B7B1D}" destId="{C31B3D43-E87D-A140-AC9D-9765F6C7D2F2}" srcOrd="0" destOrd="0" presId="urn:microsoft.com/office/officeart/2005/8/layout/hierarchy2"/>
    <dgm:cxn modelId="{EE8066E8-941F-2843-948B-FC88A4DAB7B5}" type="presOf" srcId="{A59EAFF8-DAA0-A34C-AC39-C65669FBD4C4}" destId="{E8096DF9-3A3B-0E48-93B2-1B35F130A7C0}" srcOrd="0" destOrd="0" presId="urn:microsoft.com/office/officeart/2005/8/layout/hierarchy2"/>
    <dgm:cxn modelId="{57D1C2F0-88B6-C943-8A1B-7E7C4EC30BC6}" type="presOf" srcId="{9AB38B69-8165-3344-A061-C7A329FF2AEC}" destId="{F5D7A8FB-5123-1945-A05D-783C2A19E3D4}" srcOrd="1" destOrd="0" presId="urn:microsoft.com/office/officeart/2005/8/layout/hierarchy2"/>
    <dgm:cxn modelId="{E119B0F2-AA83-B74A-A0D6-E918268570C5}" type="presOf" srcId="{F7F2A809-FB60-B14E-8E8C-FABA55A9C495}" destId="{90C168D4-1FEF-0B47-833C-4ACB1ECF78BE}" srcOrd="0" destOrd="0" presId="urn:microsoft.com/office/officeart/2005/8/layout/hierarchy2"/>
    <dgm:cxn modelId="{C68949F5-4ACE-654F-BBFF-E53967859A52}" type="presOf" srcId="{5923C7E4-EA27-0D42-9923-6B2E592658F8}" destId="{636CFAD8-03F6-0C48-AC62-7F72EDA4F3DC}" srcOrd="0" destOrd="0" presId="urn:microsoft.com/office/officeart/2005/8/layout/hierarchy2"/>
    <dgm:cxn modelId="{3A5426FD-1C7C-FE45-9163-5BF0418D6BB9}" type="presOf" srcId="{6D9592BD-6303-954A-80D8-0B18991B69A5}" destId="{EFCD2128-AEE8-FA48-AD24-5EA4AA6E2232}" srcOrd="0" destOrd="0" presId="urn:microsoft.com/office/officeart/2005/8/layout/hierarchy2"/>
    <dgm:cxn modelId="{3DC2DD9F-ECAC-9448-A3E2-16339200A2F1}" type="presParOf" srcId="{BBAC4236-6013-7641-AD10-C2C64B023ACB}" destId="{BFD6D7AF-A200-6A44-A3B7-6EF20731CA54}" srcOrd="0" destOrd="0" presId="urn:microsoft.com/office/officeart/2005/8/layout/hierarchy2"/>
    <dgm:cxn modelId="{F54D5BA3-DDF9-AA46-89FE-60993B240E50}" type="presParOf" srcId="{BFD6D7AF-A200-6A44-A3B7-6EF20731CA54}" destId="{C3689A7C-FE44-A047-8631-6D0F3ECFD4DC}" srcOrd="0" destOrd="0" presId="urn:microsoft.com/office/officeart/2005/8/layout/hierarchy2"/>
    <dgm:cxn modelId="{4520D008-33B0-B943-922C-7BFE27B98709}" type="presParOf" srcId="{BFD6D7AF-A200-6A44-A3B7-6EF20731CA54}" destId="{55CC7C0F-526D-3642-8624-9F11BDF65047}" srcOrd="1" destOrd="0" presId="urn:microsoft.com/office/officeart/2005/8/layout/hierarchy2"/>
    <dgm:cxn modelId="{9E36C38E-39F4-0842-AF7B-FBA5AF1A3F07}" type="presParOf" srcId="{55CC7C0F-526D-3642-8624-9F11BDF65047}" destId="{29F3A260-A4CD-B144-8F5B-F65FD5E8B17B}" srcOrd="0" destOrd="0" presId="urn:microsoft.com/office/officeart/2005/8/layout/hierarchy2"/>
    <dgm:cxn modelId="{5E51544F-9FAD-4C4D-BE10-6AAD5EE56B84}" type="presParOf" srcId="{29F3A260-A4CD-B144-8F5B-F65FD5E8B17B}" destId="{E99732C5-B8E5-D54E-8DE5-499D5902B1D0}" srcOrd="0" destOrd="0" presId="urn:microsoft.com/office/officeart/2005/8/layout/hierarchy2"/>
    <dgm:cxn modelId="{4A2CD383-93E6-814C-BAEB-119098504EB4}" type="presParOf" srcId="{55CC7C0F-526D-3642-8624-9F11BDF65047}" destId="{5CA4C086-CD14-6340-B0DA-36346D263040}" srcOrd="1" destOrd="0" presId="urn:microsoft.com/office/officeart/2005/8/layout/hierarchy2"/>
    <dgm:cxn modelId="{2FF6480E-BDB5-B348-9573-454F132CEB22}" type="presParOf" srcId="{5CA4C086-CD14-6340-B0DA-36346D263040}" destId="{8BDDB305-0401-3843-B0E8-730087AF1A13}" srcOrd="0" destOrd="0" presId="urn:microsoft.com/office/officeart/2005/8/layout/hierarchy2"/>
    <dgm:cxn modelId="{E3D7D5B8-271F-144D-AF83-139D77AFD655}" type="presParOf" srcId="{5CA4C086-CD14-6340-B0DA-36346D263040}" destId="{9416F3A7-5FBE-5F47-9BCE-C742857CD942}" srcOrd="1" destOrd="0" presId="urn:microsoft.com/office/officeart/2005/8/layout/hierarchy2"/>
    <dgm:cxn modelId="{AA223E48-F9D3-684F-8E41-6D03A2DF5DF7}" type="presParOf" srcId="{9416F3A7-5FBE-5F47-9BCE-C742857CD942}" destId="{834F07C4-314B-284D-978A-05DA28782C13}" srcOrd="0" destOrd="0" presId="urn:microsoft.com/office/officeart/2005/8/layout/hierarchy2"/>
    <dgm:cxn modelId="{0191747B-BCC6-9544-8AE7-94299D110415}" type="presParOf" srcId="{834F07C4-314B-284D-978A-05DA28782C13}" destId="{DF192677-C2DE-0E4B-8847-C1A5BC6D6BD9}" srcOrd="0" destOrd="0" presId="urn:microsoft.com/office/officeart/2005/8/layout/hierarchy2"/>
    <dgm:cxn modelId="{094FD630-8FBC-774B-80D3-6A1E67105CC5}" type="presParOf" srcId="{9416F3A7-5FBE-5F47-9BCE-C742857CD942}" destId="{93DEEAA8-8EC4-3B4D-95EE-39A0DA7527F9}" srcOrd="1" destOrd="0" presId="urn:microsoft.com/office/officeart/2005/8/layout/hierarchy2"/>
    <dgm:cxn modelId="{D72B42B9-2A78-A04F-8939-9FA8EF940091}" type="presParOf" srcId="{93DEEAA8-8EC4-3B4D-95EE-39A0DA7527F9}" destId="{14D542B0-381E-AB49-97B1-FACD8D1870DC}" srcOrd="0" destOrd="0" presId="urn:microsoft.com/office/officeart/2005/8/layout/hierarchy2"/>
    <dgm:cxn modelId="{D388B9C1-CFFF-AA4D-919E-99646F6F5D97}" type="presParOf" srcId="{93DEEAA8-8EC4-3B4D-95EE-39A0DA7527F9}" destId="{242F3CB9-5016-1445-A982-AF1A0F15A727}" srcOrd="1" destOrd="0" presId="urn:microsoft.com/office/officeart/2005/8/layout/hierarchy2"/>
    <dgm:cxn modelId="{D3CA297B-D9A6-1847-98C0-E25FC24D321D}" type="presParOf" srcId="{9416F3A7-5FBE-5F47-9BCE-C742857CD942}" destId="{0F78310C-08E6-684E-A0FA-7527BDC74C72}" srcOrd="2" destOrd="0" presId="urn:microsoft.com/office/officeart/2005/8/layout/hierarchy2"/>
    <dgm:cxn modelId="{8080F502-F007-DA4F-B7EE-0703BAEF212B}" type="presParOf" srcId="{0F78310C-08E6-684E-A0FA-7527BDC74C72}" destId="{72F3DFED-5578-E441-9115-60AA4C9A1650}" srcOrd="0" destOrd="0" presId="urn:microsoft.com/office/officeart/2005/8/layout/hierarchy2"/>
    <dgm:cxn modelId="{B3950C2C-E535-5740-84AA-96E53F22BE11}" type="presParOf" srcId="{9416F3A7-5FBE-5F47-9BCE-C742857CD942}" destId="{E788708C-AD86-194A-B3D6-EA2F8210257D}" srcOrd="3" destOrd="0" presId="urn:microsoft.com/office/officeart/2005/8/layout/hierarchy2"/>
    <dgm:cxn modelId="{C118A592-3CCB-9543-8C79-DB6919DE1BFF}" type="presParOf" srcId="{E788708C-AD86-194A-B3D6-EA2F8210257D}" destId="{677E75A7-2579-AC49-A58E-5FCA13366291}" srcOrd="0" destOrd="0" presId="urn:microsoft.com/office/officeart/2005/8/layout/hierarchy2"/>
    <dgm:cxn modelId="{4D885A20-FEB5-004E-BF8D-C1334047AF18}" type="presParOf" srcId="{E788708C-AD86-194A-B3D6-EA2F8210257D}" destId="{D48946D2-1DF5-FB40-A7A4-36E701FA61AB}" srcOrd="1" destOrd="0" presId="urn:microsoft.com/office/officeart/2005/8/layout/hierarchy2"/>
    <dgm:cxn modelId="{23579416-1109-DF43-8FC1-2D7767345FCE}" type="presParOf" srcId="{55CC7C0F-526D-3642-8624-9F11BDF65047}" destId="{394A5187-E7F7-4742-A784-EA679D6A2441}" srcOrd="2" destOrd="0" presId="urn:microsoft.com/office/officeart/2005/8/layout/hierarchy2"/>
    <dgm:cxn modelId="{EA139E96-3A63-9349-B061-45420144C45C}" type="presParOf" srcId="{394A5187-E7F7-4742-A784-EA679D6A2441}" destId="{25ADA531-A0D6-0D4A-8E20-03C0414E68AD}" srcOrd="0" destOrd="0" presId="urn:microsoft.com/office/officeart/2005/8/layout/hierarchy2"/>
    <dgm:cxn modelId="{E42BA401-151E-D642-920D-278CE712F27F}" type="presParOf" srcId="{55CC7C0F-526D-3642-8624-9F11BDF65047}" destId="{15986D00-ED7F-5B4E-9CBD-D7B7A80664BE}" srcOrd="3" destOrd="0" presId="urn:microsoft.com/office/officeart/2005/8/layout/hierarchy2"/>
    <dgm:cxn modelId="{37EEF820-10ED-E64E-A120-5435AB67B281}" type="presParOf" srcId="{15986D00-ED7F-5B4E-9CBD-D7B7A80664BE}" destId="{5549FE47-F224-6E47-B476-4FEE477ECF75}" srcOrd="0" destOrd="0" presId="urn:microsoft.com/office/officeart/2005/8/layout/hierarchy2"/>
    <dgm:cxn modelId="{6835BC42-1E7A-3F46-8061-384A2DFA4BCC}" type="presParOf" srcId="{15986D00-ED7F-5B4E-9CBD-D7B7A80664BE}" destId="{EF84C509-22CA-034B-BDF1-B3A8E157C386}" srcOrd="1" destOrd="0" presId="urn:microsoft.com/office/officeart/2005/8/layout/hierarchy2"/>
    <dgm:cxn modelId="{B49240E1-EB2E-7B47-A0F1-466F0EA85EE3}" type="presParOf" srcId="{EF84C509-22CA-034B-BDF1-B3A8E157C386}" destId="{8B858553-EA67-634E-8F2F-0189C92AAC04}" srcOrd="0" destOrd="0" presId="urn:microsoft.com/office/officeart/2005/8/layout/hierarchy2"/>
    <dgm:cxn modelId="{4CC236CF-DD5E-C549-85DF-6C2923682537}" type="presParOf" srcId="{8B858553-EA67-634E-8F2F-0189C92AAC04}" destId="{BCA891C2-1803-804B-8DF9-197DC3F8D909}" srcOrd="0" destOrd="0" presId="urn:microsoft.com/office/officeart/2005/8/layout/hierarchy2"/>
    <dgm:cxn modelId="{70FDAF4D-9974-D940-AF74-BAAB07F2E074}" type="presParOf" srcId="{EF84C509-22CA-034B-BDF1-B3A8E157C386}" destId="{7E746FEB-8BB3-2D49-87C2-DF0D7476A323}" srcOrd="1" destOrd="0" presId="urn:microsoft.com/office/officeart/2005/8/layout/hierarchy2"/>
    <dgm:cxn modelId="{92CAC859-73B2-BC40-9C7C-439588E2198A}" type="presParOf" srcId="{7E746FEB-8BB3-2D49-87C2-DF0D7476A323}" destId="{1C85B242-6F55-824C-AA11-E4DA65599F9B}" srcOrd="0" destOrd="0" presId="urn:microsoft.com/office/officeart/2005/8/layout/hierarchy2"/>
    <dgm:cxn modelId="{206777E8-EA31-6145-A3C8-CA6CD15B2A45}" type="presParOf" srcId="{7E746FEB-8BB3-2D49-87C2-DF0D7476A323}" destId="{E6612E59-8FCF-2146-90C6-0F7D7510CCC4}" srcOrd="1" destOrd="0" presId="urn:microsoft.com/office/officeart/2005/8/layout/hierarchy2"/>
    <dgm:cxn modelId="{F629E800-605E-4E4D-92D3-39B304C78A07}" type="presParOf" srcId="{EF84C509-22CA-034B-BDF1-B3A8E157C386}" destId="{84CCEFA3-2487-A44F-BFC6-20C34BF38696}" srcOrd="2" destOrd="0" presId="urn:microsoft.com/office/officeart/2005/8/layout/hierarchy2"/>
    <dgm:cxn modelId="{C58DC437-8660-EB4D-A1C5-05F0E8F67668}" type="presParOf" srcId="{84CCEFA3-2487-A44F-BFC6-20C34BF38696}" destId="{75A682DC-132F-3F44-B853-C588CCFC9317}" srcOrd="0" destOrd="0" presId="urn:microsoft.com/office/officeart/2005/8/layout/hierarchy2"/>
    <dgm:cxn modelId="{6C8FAE06-A640-2542-B8BE-12E24F673747}" type="presParOf" srcId="{EF84C509-22CA-034B-BDF1-B3A8E157C386}" destId="{576FFA47-905D-A648-B069-64F8BE535A27}" srcOrd="3" destOrd="0" presId="urn:microsoft.com/office/officeart/2005/8/layout/hierarchy2"/>
    <dgm:cxn modelId="{6C27E5CF-13C4-4C4E-9193-08EAF93E1A28}" type="presParOf" srcId="{576FFA47-905D-A648-B069-64F8BE535A27}" destId="{046CF46B-E5EC-9742-84D4-7C3DF6B0D180}" srcOrd="0" destOrd="0" presId="urn:microsoft.com/office/officeart/2005/8/layout/hierarchy2"/>
    <dgm:cxn modelId="{9F68F2ED-7602-6B44-AFBE-C5D2E41A0DB6}" type="presParOf" srcId="{576FFA47-905D-A648-B069-64F8BE535A27}" destId="{90DA717E-3A79-D648-B32E-653C6105A945}" srcOrd="1" destOrd="0" presId="urn:microsoft.com/office/officeart/2005/8/layout/hierarchy2"/>
    <dgm:cxn modelId="{DCE8D414-71A1-3E4A-9664-328FBF90ABDC}" type="presParOf" srcId="{55CC7C0F-526D-3642-8624-9F11BDF65047}" destId="{6AFF2B00-2B78-B845-B647-8665466AB6BA}" srcOrd="4" destOrd="0" presId="urn:microsoft.com/office/officeart/2005/8/layout/hierarchy2"/>
    <dgm:cxn modelId="{45399210-842F-6045-90F7-3C78E7B969FF}" type="presParOf" srcId="{6AFF2B00-2B78-B845-B647-8665466AB6BA}" destId="{5C3A9559-1521-844D-A39C-9060BAEDE71C}" srcOrd="0" destOrd="0" presId="urn:microsoft.com/office/officeart/2005/8/layout/hierarchy2"/>
    <dgm:cxn modelId="{A787235B-A467-0F4D-8BB5-30CE564370DA}" type="presParOf" srcId="{55CC7C0F-526D-3642-8624-9F11BDF65047}" destId="{4B2FB477-3173-B443-8349-820ADACDE786}" srcOrd="5" destOrd="0" presId="urn:microsoft.com/office/officeart/2005/8/layout/hierarchy2"/>
    <dgm:cxn modelId="{776E8398-154E-DE47-B3BE-96322FC86FCA}" type="presParOf" srcId="{4B2FB477-3173-B443-8349-820ADACDE786}" destId="{C927A100-A858-FF46-A995-AD5E3BEC9B3A}" srcOrd="0" destOrd="0" presId="urn:microsoft.com/office/officeart/2005/8/layout/hierarchy2"/>
    <dgm:cxn modelId="{604E33E9-4252-7046-8EBB-4C1AFDB7B35B}" type="presParOf" srcId="{4B2FB477-3173-B443-8349-820ADACDE786}" destId="{DF80A939-75EB-7943-A53C-708156A671E0}" srcOrd="1" destOrd="0" presId="urn:microsoft.com/office/officeart/2005/8/layout/hierarchy2"/>
    <dgm:cxn modelId="{E4368CE0-1F65-7543-A777-0C90DADA7BD2}" type="presParOf" srcId="{DF80A939-75EB-7943-A53C-708156A671E0}" destId="{636CFAD8-03F6-0C48-AC62-7F72EDA4F3DC}" srcOrd="0" destOrd="0" presId="urn:microsoft.com/office/officeart/2005/8/layout/hierarchy2"/>
    <dgm:cxn modelId="{D5FF9D9F-52B0-7C4C-BAD0-03B4CA9B1F40}" type="presParOf" srcId="{636CFAD8-03F6-0C48-AC62-7F72EDA4F3DC}" destId="{66AA91B5-D27A-8E40-A5DF-DAB60C0B3FF0}" srcOrd="0" destOrd="0" presId="urn:microsoft.com/office/officeart/2005/8/layout/hierarchy2"/>
    <dgm:cxn modelId="{9413538D-7747-9F46-A572-F56D2D034216}" type="presParOf" srcId="{DF80A939-75EB-7943-A53C-708156A671E0}" destId="{858457EF-D88B-2346-9CB6-E26E4A9E2FFF}" srcOrd="1" destOrd="0" presId="urn:microsoft.com/office/officeart/2005/8/layout/hierarchy2"/>
    <dgm:cxn modelId="{91128CD5-A212-0943-9329-4AECDD772D11}" type="presParOf" srcId="{858457EF-D88B-2346-9CB6-E26E4A9E2FFF}" destId="{D8217BBB-DF11-1348-8C07-D4C48F764AD8}" srcOrd="0" destOrd="0" presId="urn:microsoft.com/office/officeart/2005/8/layout/hierarchy2"/>
    <dgm:cxn modelId="{A1FDB749-5571-2747-96F9-84E515B85F61}" type="presParOf" srcId="{858457EF-D88B-2346-9CB6-E26E4A9E2FFF}" destId="{222A6F10-6B7D-B944-9E87-F68DEA40123D}" srcOrd="1" destOrd="0" presId="urn:microsoft.com/office/officeart/2005/8/layout/hierarchy2"/>
    <dgm:cxn modelId="{73EB30F9-1CDD-9944-AFAF-CA866EB2D5ED}" type="presParOf" srcId="{DF80A939-75EB-7943-A53C-708156A671E0}" destId="{6ED95918-A32A-7C4B-9B4A-0020EE6DCDCD}" srcOrd="2" destOrd="0" presId="urn:microsoft.com/office/officeart/2005/8/layout/hierarchy2"/>
    <dgm:cxn modelId="{949B06C7-A4CF-1D4A-B5DB-15F7FFF3DDB2}" type="presParOf" srcId="{6ED95918-A32A-7C4B-9B4A-0020EE6DCDCD}" destId="{1CD8C0EF-815C-0540-BFE1-DB980EC5FAFA}" srcOrd="0" destOrd="0" presId="urn:microsoft.com/office/officeart/2005/8/layout/hierarchy2"/>
    <dgm:cxn modelId="{BC417652-0D8B-C34A-A4A5-0A3DAD1F4FBD}" type="presParOf" srcId="{DF80A939-75EB-7943-A53C-708156A671E0}" destId="{657F6229-6D7F-7748-AE2E-1ED2E3C0F983}" srcOrd="3" destOrd="0" presId="urn:microsoft.com/office/officeart/2005/8/layout/hierarchy2"/>
    <dgm:cxn modelId="{FFD59C1A-5907-214E-A938-7C9CBC46A154}" type="presParOf" srcId="{657F6229-6D7F-7748-AE2E-1ED2E3C0F983}" destId="{2E56CC72-7968-9546-A6EC-ECD819CE69D7}" srcOrd="0" destOrd="0" presId="urn:microsoft.com/office/officeart/2005/8/layout/hierarchy2"/>
    <dgm:cxn modelId="{B6DDFBD1-466E-C349-90AE-92843ACC5E1E}" type="presParOf" srcId="{657F6229-6D7F-7748-AE2E-1ED2E3C0F983}" destId="{46864D91-8C53-8949-B07E-D2B5E178CE9B}" srcOrd="1" destOrd="0" presId="urn:microsoft.com/office/officeart/2005/8/layout/hierarchy2"/>
    <dgm:cxn modelId="{B7CD562F-D4AC-CE43-9F1E-327A6870A2A7}" type="presParOf" srcId="{DF80A939-75EB-7943-A53C-708156A671E0}" destId="{3287CBBB-88F8-CB48-9436-38B073CC202B}" srcOrd="4" destOrd="0" presId="urn:microsoft.com/office/officeart/2005/8/layout/hierarchy2"/>
    <dgm:cxn modelId="{4FF8C9AC-A480-E346-B149-514893A077AE}" type="presParOf" srcId="{3287CBBB-88F8-CB48-9436-38B073CC202B}" destId="{9EFA7F4B-B95F-3441-9FCD-E94B9D8AC93D}" srcOrd="0" destOrd="0" presId="urn:microsoft.com/office/officeart/2005/8/layout/hierarchy2"/>
    <dgm:cxn modelId="{C35791AF-B8BC-B946-A11C-2A811C2267F6}" type="presParOf" srcId="{DF80A939-75EB-7943-A53C-708156A671E0}" destId="{53F00F51-BE22-774C-ADAB-EBE58B138C37}" srcOrd="5" destOrd="0" presId="urn:microsoft.com/office/officeart/2005/8/layout/hierarchy2"/>
    <dgm:cxn modelId="{D3F46AF9-A1DB-454B-88B2-5A0C24E773FB}" type="presParOf" srcId="{53F00F51-BE22-774C-ADAB-EBE58B138C37}" destId="{EFCD2128-AEE8-FA48-AD24-5EA4AA6E2232}" srcOrd="0" destOrd="0" presId="urn:microsoft.com/office/officeart/2005/8/layout/hierarchy2"/>
    <dgm:cxn modelId="{A86B9A19-1247-B042-B0CD-E0838ED9D261}" type="presParOf" srcId="{53F00F51-BE22-774C-ADAB-EBE58B138C37}" destId="{D1E0B9F1-AB47-CA4B-8A5B-CB438A570D8A}" srcOrd="1" destOrd="0" presId="urn:microsoft.com/office/officeart/2005/8/layout/hierarchy2"/>
    <dgm:cxn modelId="{A12A4516-75CD-4C46-801C-D8E684E0D1D0}" type="presParOf" srcId="{55CC7C0F-526D-3642-8624-9F11BDF65047}" destId="{6AEB62A7-0FA0-9A46-AC6B-6A5938D72A7D}" srcOrd="6" destOrd="0" presId="urn:microsoft.com/office/officeart/2005/8/layout/hierarchy2"/>
    <dgm:cxn modelId="{405ABD7E-D59C-ED49-AC4C-DF0FAD531CFE}" type="presParOf" srcId="{6AEB62A7-0FA0-9A46-AC6B-6A5938D72A7D}" destId="{E50DBFE5-4CA0-5F44-9558-789B235C2EE0}" srcOrd="0" destOrd="0" presId="urn:microsoft.com/office/officeart/2005/8/layout/hierarchy2"/>
    <dgm:cxn modelId="{63880027-BE89-0F43-8E06-8BCFEFD5F424}" type="presParOf" srcId="{55CC7C0F-526D-3642-8624-9F11BDF65047}" destId="{2251F2E2-825C-2246-B178-D4BCF3DADA2F}" srcOrd="7" destOrd="0" presId="urn:microsoft.com/office/officeart/2005/8/layout/hierarchy2"/>
    <dgm:cxn modelId="{1576F3CA-A4D8-6146-A396-1DA7350CBDF7}" type="presParOf" srcId="{2251F2E2-825C-2246-B178-D4BCF3DADA2F}" destId="{6E10C1BE-FD1B-A44F-B360-F453AC384F82}" srcOrd="0" destOrd="0" presId="urn:microsoft.com/office/officeart/2005/8/layout/hierarchy2"/>
    <dgm:cxn modelId="{2F786830-B4DA-3247-B45F-3473AEA735C6}" type="presParOf" srcId="{2251F2E2-825C-2246-B178-D4BCF3DADA2F}" destId="{0E9F769A-D1AF-E24F-8723-EA71CA2F3CB3}" srcOrd="1" destOrd="0" presId="urn:microsoft.com/office/officeart/2005/8/layout/hierarchy2"/>
    <dgm:cxn modelId="{64702162-45BA-2547-B334-5DDBE02FF43F}" type="presParOf" srcId="{0E9F769A-D1AF-E24F-8723-EA71CA2F3CB3}" destId="{424958F1-9906-1643-9432-2212E5BC8EB3}" srcOrd="0" destOrd="0" presId="urn:microsoft.com/office/officeart/2005/8/layout/hierarchy2"/>
    <dgm:cxn modelId="{143988D4-7E04-794B-B216-2328DE61FDB8}" type="presParOf" srcId="{424958F1-9906-1643-9432-2212E5BC8EB3}" destId="{CBDEBB72-C8F7-4C4A-A742-B434A1D61D57}" srcOrd="0" destOrd="0" presId="urn:microsoft.com/office/officeart/2005/8/layout/hierarchy2"/>
    <dgm:cxn modelId="{F417DA8C-EF96-F644-A1DE-ABA3BD2ABFF7}" type="presParOf" srcId="{0E9F769A-D1AF-E24F-8723-EA71CA2F3CB3}" destId="{3401EAD8-F100-C644-9471-51F401E86354}" srcOrd="1" destOrd="0" presId="urn:microsoft.com/office/officeart/2005/8/layout/hierarchy2"/>
    <dgm:cxn modelId="{0AF7E5A5-E7FE-AA4A-AED9-795BB493FDAC}" type="presParOf" srcId="{3401EAD8-F100-C644-9471-51F401E86354}" destId="{AAFAED40-7682-7F40-97A0-667B66222B33}" srcOrd="0" destOrd="0" presId="urn:microsoft.com/office/officeart/2005/8/layout/hierarchy2"/>
    <dgm:cxn modelId="{F59278AA-5563-5849-A5F3-DE3AC341C799}" type="presParOf" srcId="{3401EAD8-F100-C644-9471-51F401E86354}" destId="{AA3ED33E-7EE0-E243-A338-D80379D9A837}" srcOrd="1" destOrd="0" presId="urn:microsoft.com/office/officeart/2005/8/layout/hierarchy2"/>
    <dgm:cxn modelId="{0473FE27-3AC5-8C41-8302-E94ADF9EF495}" type="presParOf" srcId="{0E9F769A-D1AF-E24F-8723-EA71CA2F3CB3}" destId="{C31B3D43-E87D-A140-AC9D-9765F6C7D2F2}" srcOrd="2" destOrd="0" presId="urn:microsoft.com/office/officeart/2005/8/layout/hierarchy2"/>
    <dgm:cxn modelId="{2C48B93B-ACA3-324C-9418-DC5AADC140C7}" type="presParOf" srcId="{C31B3D43-E87D-A140-AC9D-9765F6C7D2F2}" destId="{9FD65EDB-7AA0-1548-9D1E-AA24D448CAFB}" srcOrd="0" destOrd="0" presId="urn:microsoft.com/office/officeart/2005/8/layout/hierarchy2"/>
    <dgm:cxn modelId="{E73225F5-31D4-F24E-865D-19E59748E147}" type="presParOf" srcId="{0E9F769A-D1AF-E24F-8723-EA71CA2F3CB3}" destId="{063FA3D5-B3D3-5A44-9CC7-028696D26159}" srcOrd="3" destOrd="0" presId="urn:microsoft.com/office/officeart/2005/8/layout/hierarchy2"/>
    <dgm:cxn modelId="{4520C9A6-0622-534B-98A8-21CB9D678A1E}" type="presParOf" srcId="{063FA3D5-B3D3-5A44-9CC7-028696D26159}" destId="{370E73BF-91A1-C347-AB27-26B96F76C19C}" srcOrd="0" destOrd="0" presId="urn:microsoft.com/office/officeart/2005/8/layout/hierarchy2"/>
    <dgm:cxn modelId="{362B30FB-5A36-2646-AF4D-802158B40A43}" type="presParOf" srcId="{063FA3D5-B3D3-5A44-9CC7-028696D26159}" destId="{5716EA5B-4035-0A40-B229-F93A9EA831BB}" srcOrd="1" destOrd="0" presId="urn:microsoft.com/office/officeart/2005/8/layout/hierarchy2"/>
    <dgm:cxn modelId="{339C85C3-5FE9-454D-A827-F77569F2B23A}" type="presParOf" srcId="{55CC7C0F-526D-3642-8624-9F11BDF65047}" destId="{DB9AFC92-16EB-3047-8662-4F135E65B649}" srcOrd="8" destOrd="0" presId="urn:microsoft.com/office/officeart/2005/8/layout/hierarchy2"/>
    <dgm:cxn modelId="{D3868EA8-C4F1-BA4F-89AF-5B4C171B9A1A}" type="presParOf" srcId="{DB9AFC92-16EB-3047-8662-4F135E65B649}" destId="{3AEA1F1D-6A24-D642-8ADE-3BBAD3B68270}" srcOrd="0" destOrd="0" presId="urn:microsoft.com/office/officeart/2005/8/layout/hierarchy2"/>
    <dgm:cxn modelId="{B6CA89C2-904A-4948-9E98-10DB6DF4207C}" type="presParOf" srcId="{55CC7C0F-526D-3642-8624-9F11BDF65047}" destId="{7932506A-98D8-F84B-A515-3DF9081EC7AC}" srcOrd="9" destOrd="0" presId="urn:microsoft.com/office/officeart/2005/8/layout/hierarchy2"/>
    <dgm:cxn modelId="{B08E618A-26F8-B24C-9C09-614332313449}" type="presParOf" srcId="{7932506A-98D8-F84B-A515-3DF9081EC7AC}" destId="{90C168D4-1FEF-0B47-833C-4ACB1ECF78BE}" srcOrd="0" destOrd="0" presId="urn:microsoft.com/office/officeart/2005/8/layout/hierarchy2"/>
    <dgm:cxn modelId="{C32EF20D-6960-8C4F-8EF7-A0F50FDA3821}" type="presParOf" srcId="{7932506A-98D8-F84B-A515-3DF9081EC7AC}" destId="{386549B9-BE9B-FA46-8535-02C543E47B29}" srcOrd="1" destOrd="0" presId="urn:microsoft.com/office/officeart/2005/8/layout/hierarchy2"/>
    <dgm:cxn modelId="{3DF4AF27-3053-964A-99E3-DF9997A2D321}" type="presParOf" srcId="{386549B9-BE9B-FA46-8535-02C543E47B29}" destId="{341BAFA3-0D69-A848-BDD8-F21E84E064CD}" srcOrd="0" destOrd="0" presId="urn:microsoft.com/office/officeart/2005/8/layout/hierarchy2"/>
    <dgm:cxn modelId="{91C1EB34-03B3-0C4B-9331-041403F0CAE8}" type="presParOf" srcId="{341BAFA3-0D69-A848-BDD8-F21E84E064CD}" destId="{00632FF5-13D4-684D-B743-1B219B508F64}" srcOrd="0" destOrd="0" presId="urn:microsoft.com/office/officeart/2005/8/layout/hierarchy2"/>
    <dgm:cxn modelId="{8C1F9886-6F2C-C146-8513-1832363DE4FC}" type="presParOf" srcId="{386549B9-BE9B-FA46-8535-02C543E47B29}" destId="{19925B5C-48A4-FA4A-BBA4-1281E96B090C}" srcOrd="1" destOrd="0" presId="urn:microsoft.com/office/officeart/2005/8/layout/hierarchy2"/>
    <dgm:cxn modelId="{65A54FA8-341F-534D-8AED-B88218AA2EB7}" type="presParOf" srcId="{19925B5C-48A4-FA4A-BBA4-1281E96B090C}" destId="{4B938E15-9D49-D244-9242-87F60E7F5A13}" srcOrd="0" destOrd="0" presId="urn:microsoft.com/office/officeart/2005/8/layout/hierarchy2"/>
    <dgm:cxn modelId="{EB781689-7E95-914A-8746-E9D2E0E4DA25}" type="presParOf" srcId="{19925B5C-48A4-FA4A-BBA4-1281E96B090C}" destId="{055F2744-5FB6-C747-81F6-FE611FFD8AF1}" srcOrd="1" destOrd="0" presId="urn:microsoft.com/office/officeart/2005/8/layout/hierarchy2"/>
    <dgm:cxn modelId="{D9CE1ECF-E619-574C-852A-C96827AE9FE6}" type="presParOf" srcId="{386549B9-BE9B-FA46-8535-02C543E47B29}" destId="{5C5C013E-112A-964A-B259-C2F8464EC477}" srcOrd="2" destOrd="0" presId="urn:microsoft.com/office/officeart/2005/8/layout/hierarchy2"/>
    <dgm:cxn modelId="{18E0D5DC-3816-E349-9C05-91A61D5072B4}" type="presParOf" srcId="{5C5C013E-112A-964A-B259-C2F8464EC477}" destId="{F9722BF6-AA32-DE4A-966E-BCF2973EFB2B}" srcOrd="0" destOrd="0" presId="urn:microsoft.com/office/officeart/2005/8/layout/hierarchy2"/>
    <dgm:cxn modelId="{07B7F902-49B0-FE43-B56E-15C2722FBF86}" type="presParOf" srcId="{386549B9-BE9B-FA46-8535-02C543E47B29}" destId="{BF09807C-A298-AD4B-8EA3-289C74546D73}" srcOrd="3" destOrd="0" presId="urn:microsoft.com/office/officeart/2005/8/layout/hierarchy2"/>
    <dgm:cxn modelId="{960D43D6-6808-BC46-9D4D-2AB0666EB013}" type="presParOf" srcId="{BF09807C-A298-AD4B-8EA3-289C74546D73}" destId="{7ADAB3A6-54D1-474B-9985-95C1282CAE99}" srcOrd="0" destOrd="0" presId="urn:microsoft.com/office/officeart/2005/8/layout/hierarchy2"/>
    <dgm:cxn modelId="{E1821B83-51A1-B449-8D4D-EC40358435FD}" type="presParOf" srcId="{BF09807C-A298-AD4B-8EA3-289C74546D73}" destId="{9049BDAC-1382-8F40-BBB8-6D8FECA84EAC}" srcOrd="1" destOrd="0" presId="urn:microsoft.com/office/officeart/2005/8/layout/hierarchy2"/>
    <dgm:cxn modelId="{007AB84C-B3DD-A648-B374-16D3F66AFBB3}" type="presParOf" srcId="{9049BDAC-1382-8F40-BBB8-6D8FECA84EAC}" destId="{921814FB-A92C-C14B-80D9-85E3829E7921}" srcOrd="0" destOrd="0" presId="urn:microsoft.com/office/officeart/2005/8/layout/hierarchy2"/>
    <dgm:cxn modelId="{9C47EC2D-5DD1-E044-8E25-5DB223B43316}" type="presParOf" srcId="{921814FB-A92C-C14B-80D9-85E3829E7921}" destId="{892FA5F6-CC1B-BE4F-BF4E-726DA12318D8}" srcOrd="0" destOrd="0" presId="urn:microsoft.com/office/officeart/2005/8/layout/hierarchy2"/>
    <dgm:cxn modelId="{2B9030FA-7375-7846-91A7-0FC90A6C0682}" type="presParOf" srcId="{9049BDAC-1382-8F40-BBB8-6D8FECA84EAC}" destId="{BE024EF9-C78B-CD41-BA9B-B5F8F5CD90E3}" srcOrd="1" destOrd="0" presId="urn:microsoft.com/office/officeart/2005/8/layout/hierarchy2"/>
    <dgm:cxn modelId="{5E4DD55A-F7FF-0540-8D3C-B0983EDADEA6}" type="presParOf" srcId="{BE024EF9-C78B-CD41-BA9B-B5F8F5CD90E3}" destId="{E8096DF9-3A3B-0E48-93B2-1B35F130A7C0}" srcOrd="0" destOrd="0" presId="urn:microsoft.com/office/officeart/2005/8/layout/hierarchy2"/>
    <dgm:cxn modelId="{32A93CF8-BBF7-CE44-904C-1C64E95EE196}" type="presParOf" srcId="{BE024EF9-C78B-CD41-BA9B-B5F8F5CD90E3}" destId="{F6140070-A395-4946-852A-05E5264262D4}" srcOrd="1" destOrd="0" presId="urn:microsoft.com/office/officeart/2005/8/layout/hierarchy2"/>
    <dgm:cxn modelId="{68E61006-A0EF-4D4C-88B3-7BF6430650C3}" type="presParOf" srcId="{9049BDAC-1382-8F40-BBB8-6D8FECA84EAC}" destId="{075B0740-9072-F546-B0C3-DC185BAAD6B3}" srcOrd="2" destOrd="0" presId="urn:microsoft.com/office/officeart/2005/8/layout/hierarchy2"/>
    <dgm:cxn modelId="{1F45F4A1-624C-B24D-9621-014CAC195F82}" type="presParOf" srcId="{075B0740-9072-F546-B0C3-DC185BAAD6B3}" destId="{63FEB3EC-1663-8747-A02D-08B0F549201E}" srcOrd="0" destOrd="0" presId="urn:microsoft.com/office/officeart/2005/8/layout/hierarchy2"/>
    <dgm:cxn modelId="{4B7FD10D-513C-4944-AA8D-BC9B71DFA059}" type="presParOf" srcId="{9049BDAC-1382-8F40-BBB8-6D8FECA84EAC}" destId="{F35BE3CD-8B5E-FA4A-A118-ABB6F630424D}" srcOrd="3" destOrd="0" presId="urn:microsoft.com/office/officeart/2005/8/layout/hierarchy2"/>
    <dgm:cxn modelId="{EB2A389F-D72E-4F4F-B848-F1013EF78968}" type="presParOf" srcId="{F35BE3CD-8B5E-FA4A-A118-ABB6F630424D}" destId="{FB668CCD-A92C-7A42-BA7C-61ADB45969D8}" srcOrd="0" destOrd="0" presId="urn:microsoft.com/office/officeart/2005/8/layout/hierarchy2"/>
    <dgm:cxn modelId="{79BC196A-166E-6540-A0FC-F50F2DACAE18}" type="presParOf" srcId="{F35BE3CD-8B5E-FA4A-A118-ABB6F630424D}" destId="{BA51D313-345B-E24D-ACF9-68A862FEA8B1}" srcOrd="1" destOrd="0" presId="urn:microsoft.com/office/officeart/2005/8/layout/hierarchy2"/>
    <dgm:cxn modelId="{E97F0696-6497-CA4A-A073-7F73F5AFFB10}" type="presParOf" srcId="{9049BDAC-1382-8F40-BBB8-6D8FECA84EAC}" destId="{D0B0614D-1343-A14E-96B3-81DDC2A994AB}" srcOrd="4" destOrd="0" presId="urn:microsoft.com/office/officeart/2005/8/layout/hierarchy2"/>
    <dgm:cxn modelId="{C4567C9B-AA54-7D45-9FB2-8AB149175CCA}" type="presParOf" srcId="{D0B0614D-1343-A14E-96B3-81DDC2A994AB}" destId="{F5D7A8FB-5123-1945-A05D-783C2A19E3D4}" srcOrd="0" destOrd="0" presId="urn:microsoft.com/office/officeart/2005/8/layout/hierarchy2"/>
    <dgm:cxn modelId="{EF23AC86-6D92-1143-B667-FB81A3665321}" type="presParOf" srcId="{9049BDAC-1382-8F40-BBB8-6D8FECA84EAC}" destId="{1846591D-211C-A940-A4F5-366BB12BDC2F}" srcOrd="5" destOrd="0" presId="urn:microsoft.com/office/officeart/2005/8/layout/hierarchy2"/>
    <dgm:cxn modelId="{4EA2E950-5CDA-A941-AFFA-589B75AE77BB}" type="presParOf" srcId="{1846591D-211C-A940-A4F5-366BB12BDC2F}" destId="{B0AE4D47-26A7-6344-B208-651717F387A6}" srcOrd="0" destOrd="0" presId="urn:microsoft.com/office/officeart/2005/8/layout/hierarchy2"/>
    <dgm:cxn modelId="{1EF9CF45-6F86-C144-AD4D-31CE5BECB581}" type="presParOf" srcId="{1846591D-211C-A940-A4F5-366BB12BDC2F}" destId="{36BF864F-81AA-A842-8EC6-2D8106C15BB3}" srcOrd="1" destOrd="0" presId="urn:microsoft.com/office/officeart/2005/8/layout/hierarchy2"/>
    <dgm:cxn modelId="{01D60BB4-BC92-3F41-9299-CE680F715928}" type="presParOf" srcId="{9049BDAC-1382-8F40-BBB8-6D8FECA84EAC}" destId="{3EF33F4F-2EA1-C840-8A93-773CA03E0C8C}" srcOrd="6" destOrd="0" presId="urn:microsoft.com/office/officeart/2005/8/layout/hierarchy2"/>
    <dgm:cxn modelId="{A249A6D4-39BF-7648-B2C8-EF59E8A7BE25}" type="presParOf" srcId="{3EF33F4F-2EA1-C840-8A93-773CA03E0C8C}" destId="{13AD7A3F-FEF6-4249-8F73-7D9621AC4530}" srcOrd="0" destOrd="0" presId="urn:microsoft.com/office/officeart/2005/8/layout/hierarchy2"/>
    <dgm:cxn modelId="{5796822A-DF48-3144-B921-63EF9ACA585E}" type="presParOf" srcId="{9049BDAC-1382-8F40-BBB8-6D8FECA84EAC}" destId="{3DA728A6-4E91-394A-8417-BBEFB0D60112}" srcOrd="7" destOrd="0" presId="urn:microsoft.com/office/officeart/2005/8/layout/hierarchy2"/>
    <dgm:cxn modelId="{3FAD876A-0CF4-0440-B9AC-2464C0E320F7}" type="presParOf" srcId="{3DA728A6-4E91-394A-8417-BBEFB0D60112}" destId="{9B757843-51F6-0C49-BC89-630D06DB158C}" srcOrd="0" destOrd="0" presId="urn:microsoft.com/office/officeart/2005/8/layout/hierarchy2"/>
    <dgm:cxn modelId="{90460B20-7A2E-F543-BDB6-CCC5B361424D}" type="presParOf" srcId="{3DA728A6-4E91-394A-8417-BBEFB0D60112}" destId="{5524A3A1-3920-4640-A96F-C57168F5312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8D8B2FE-FE5C-B449-8C6C-5C9232D9E3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C124B5C-3CA6-984C-AF03-601EFA0AF910}">
      <dgm:prSet phldrT="[文本]"/>
      <dgm:spPr/>
      <dgm:t>
        <a:bodyPr/>
        <a:lstStyle/>
        <a:p>
          <a:r>
            <a:rPr lang="zh-CN" altLang="en-US" dirty="0"/>
            <a:t>第一章  房地产估价概论</a:t>
          </a:r>
        </a:p>
      </dgm:t>
    </dgm:pt>
    <dgm:pt modelId="{2A450020-000B-9542-83AB-B722476943F9}" type="parTrans" cxnId="{CA82FC47-E547-204D-BA22-43B874AD10CE}">
      <dgm:prSet/>
      <dgm:spPr/>
      <dgm:t>
        <a:bodyPr/>
        <a:lstStyle/>
        <a:p>
          <a:endParaRPr lang="zh-CN" altLang="en-US"/>
        </a:p>
      </dgm:t>
    </dgm:pt>
    <dgm:pt modelId="{76B15A65-90C4-BC46-B237-7A6C6EEC3704}" type="sibTrans" cxnId="{CA82FC47-E547-204D-BA22-43B874AD10CE}">
      <dgm:prSet/>
      <dgm:spPr/>
      <dgm:t>
        <a:bodyPr/>
        <a:lstStyle/>
        <a:p>
          <a:endParaRPr lang="zh-CN" altLang="en-US"/>
        </a:p>
      </dgm:t>
    </dgm:pt>
    <dgm:pt modelId="{3811F317-FAE8-6648-9590-9224DD1A51BD}">
      <dgm:prSet phldrT="[文本]"/>
      <dgm:spPr/>
      <dgm:t>
        <a:bodyPr/>
        <a:lstStyle/>
        <a:p>
          <a:r>
            <a:rPr lang="zh-CN" altLang="en-US" dirty="0"/>
            <a:t>第二章 房地产估价需要与目的</a:t>
          </a:r>
        </a:p>
      </dgm:t>
    </dgm:pt>
    <dgm:pt modelId="{082E0075-5B88-B64E-836A-318214F703C5}" type="parTrans" cxnId="{1142F9D1-5DD3-6044-8C20-6CFB0CB8F7D8}">
      <dgm:prSet/>
      <dgm:spPr/>
      <dgm:t>
        <a:bodyPr/>
        <a:lstStyle/>
        <a:p>
          <a:endParaRPr lang="zh-CN" altLang="en-US"/>
        </a:p>
      </dgm:t>
    </dgm:pt>
    <dgm:pt modelId="{A3EBB930-82F6-A641-8D3D-1DC6B5F0DD8E}" type="sibTrans" cxnId="{1142F9D1-5DD3-6044-8C20-6CFB0CB8F7D8}">
      <dgm:prSet/>
      <dgm:spPr/>
      <dgm:t>
        <a:bodyPr/>
        <a:lstStyle/>
        <a:p>
          <a:endParaRPr lang="zh-CN" altLang="en-US"/>
        </a:p>
      </dgm:t>
    </dgm:pt>
    <dgm:pt modelId="{3B81C0E9-BBEB-674D-AFB5-1FAB5B654A23}">
      <dgm:prSet phldrT="[文本]"/>
      <dgm:spPr/>
      <dgm:t>
        <a:bodyPr/>
        <a:lstStyle/>
        <a:p>
          <a:r>
            <a:rPr lang="zh-CN" altLang="en-US" dirty="0"/>
            <a:t>第三章 房地产估价对象及其描述</a:t>
          </a:r>
        </a:p>
      </dgm:t>
    </dgm:pt>
    <dgm:pt modelId="{725FA052-DAF7-D244-8F6A-25BC213FEB8C}" type="parTrans" cxnId="{A0E59CBC-56FC-A54F-98B7-CD13ED313FB7}">
      <dgm:prSet/>
      <dgm:spPr/>
      <dgm:t>
        <a:bodyPr/>
        <a:lstStyle/>
        <a:p>
          <a:endParaRPr lang="zh-CN" altLang="en-US"/>
        </a:p>
      </dgm:t>
    </dgm:pt>
    <dgm:pt modelId="{243F39BB-549B-A347-91B5-5C0CE39E62EC}" type="sibTrans" cxnId="{A0E59CBC-56FC-A54F-98B7-CD13ED313FB7}">
      <dgm:prSet/>
      <dgm:spPr/>
      <dgm:t>
        <a:bodyPr/>
        <a:lstStyle/>
        <a:p>
          <a:endParaRPr lang="zh-CN" altLang="en-US"/>
        </a:p>
      </dgm:t>
    </dgm:pt>
    <dgm:pt modelId="{9199E35B-0905-3141-BD93-EB0095E39E79}">
      <dgm:prSet phldrT="[文本]"/>
      <dgm:spPr/>
      <dgm:t>
        <a:bodyPr/>
        <a:lstStyle/>
        <a:p>
          <a:r>
            <a:rPr lang="zh-CN" altLang="en-US" dirty="0"/>
            <a:t>第四章 房地产价格和价值概述</a:t>
          </a:r>
        </a:p>
      </dgm:t>
    </dgm:pt>
    <dgm:pt modelId="{92A85800-E51A-DD48-86C5-481E4BF50139}" type="parTrans" cxnId="{F258A121-09B2-0244-B2E9-0C463A4A95BA}">
      <dgm:prSet/>
      <dgm:spPr/>
      <dgm:t>
        <a:bodyPr/>
        <a:lstStyle/>
        <a:p>
          <a:endParaRPr lang="zh-CN" altLang="en-US"/>
        </a:p>
      </dgm:t>
    </dgm:pt>
    <dgm:pt modelId="{11171478-12A3-944A-AFCE-1B37B35A375B}" type="sibTrans" cxnId="{F258A121-09B2-0244-B2E9-0C463A4A95BA}">
      <dgm:prSet/>
      <dgm:spPr/>
      <dgm:t>
        <a:bodyPr/>
        <a:lstStyle/>
        <a:p>
          <a:endParaRPr lang="zh-CN" altLang="en-US"/>
        </a:p>
      </dgm:t>
    </dgm:pt>
    <dgm:pt modelId="{BB3FF464-E5AD-2A4F-8D4A-2B5B50C3C360}">
      <dgm:prSet phldrT="[文本]"/>
      <dgm:spPr/>
      <dgm:t>
        <a:bodyPr/>
        <a:lstStyle/>
        <a:p>
          <a:r>
            <a:rPr lang="zh-CN" altLang="en-US" dirty="0"/>
            <a:t>第五章 房地产价格和价值影响因素</a:t>
          </a:r>
        </a:p>
      </dgm:t>
    </dgm:pt>
    <dgm:pt modelId="{50182FA7-F74C-C24F-B4AF-2AF7E1990A90}" type="parTrans" cxnId="{DA05A38F-5F8E-0F4B-95A6-7F18F0413374}">
      <dgm:prSet/>
      <dgm:spPr/>
      <dgm:t>
        <a:bodyPr/>
        <a:lstStyle/>
        <a:p>
          <a:endParaRPr lang="zh-CN" altLang="en-US"/>
        </a:p>
      </dgm:t>
    </dgm:pt>
    <dgm:pt modelId="{3F737418-53B3-164A-83B8-44C5F9D60A4B}" type="sibTrans" cxnId="{DA05A38F-5F8E-0F4B-95A6-7F18F0413374}">
      <dgm:prSet/>
      <dgm:spPr/>
      <dgm:t>
        <a:bodyPr/>
        <a:lstStyle/>
        <a:p>
          <a:endParaRPr lang="zh-CN" altLang="en-US"/>
        </a:p>
      </dgm:t>
    </dgm:pt>
    <dgm:pt modelId="{457318A0-46EC-CA4A-8FAF-FEA9EC335179}">
      <dgm:prSet phldrT="[文本]"/>
      <dgm:spPr/>
      <dgm:t>
        <a:bodyPr/>
        <a:lstStyle/>
        <a:p>
          <a:r>
            <a:rPr lang="zh-CN" altLang="en-US" dirty="0"/>
            <a:t>第六章 房地产估价原则</a:t>
          </a:r>
        </a:p>
      </dgm:t>
    </dgm:pt>
    <dgm:pt modelId="{2F59DFE8-41FD-0948-B912-BDD47170B070}" type="parTrans" cxnId="{B6BFDFD4-8643-6A4D-9966-52471040778F}">
      <dgm:prSet/>
      <dgm:spPr/>
      <dgm:t>
        <a:bodyPr/>
        <a:lstStyle/>
        <a:p>
          <a:endParaRPr lang="zh-CN" altLang="en-US"/>
        </a:p>
      </dgm:t>
    </dgm:pt>
    <dgm:pt modelId="{7EB9A58B-5E10-644D-B51D-2BB7DAB97BAC}" type="sibTrans" cxnId="{B6BFDFD4-8643-6A4D-9966-52471040778F}">
      <dgm:prSet/>
      <dgm:spPr/>
      <dgm:t>
        <a:bodyPr/>
        <a:lstStyle/>
        <a:p>
          <a:endParaRPr lang="zh-CN" altLang="en-US"/>
        </a:p>
      </dgm:t>
    </dgm:pt>
    <dgm:pt modelId="{C7D92C29-6B41-BE4A-A92C-E2A19CCE1DB6}">
      <dgm:prSet phldrT="[文本]"/>
      <dgm:spPr/>
      <dgm:t>
        <a:bodyPr/>
        <a:lstStyle/>
        <a:p>
          <a:r>
            <a:rPr lang="zh-CN" altLang="en-US" dirty="0"/>
            <a:t>第七章  比较法及其运用</a:t>
          </a:r>
        </a:p>
      </dgm:t>
    </dgm:pt>
    <dgm:pt modelId="{18B33E71-4A75-9C47-A589-4CA2D981F7D4}" type="parTrans" cxnId="{6CB896F2-5ECF-4F4B-9DBD-260076FA8AA5}">
      <dgm:prSet/>
      <dgm:spPr/>
      <dgm:t>
        <a:bodyPr/>
        <a:lstStyle/>
        <a:p>
          <a:endParaRPr lang="zh-CN" altLang="en-US"/>
        </a:p>
      </dgm:t>
    </dgm:pt>
    <dgm:pt modelId="{40278AE0-3A27-0543-884D-C34E96DC6369}" type="sibTrans" cxnId="{6CB896F2-5ECF-4F4B-9DBD-260076FA8AA5}">
      <dgm:prSet/>
      <dgm:spPr/>
      <dgm:t>
        <a:bodyPr/>
        <a:lstStyle/>
        <a:p>
          <a:endParaRPr lang="zh-CN" altLang="en-US"/>
        </a:p>
      </dgm:t>
    </dgm:pt>
    <dgm:pt modelId="{78F453EB-072A-8C4A-8D51-73090D775876}">
      <dgm:prSet phldrT="[文本]"/>
      <dgm:spPr/>
      <dgm:t>
        <a:bodyPr/>
        <a:lstStyle/>
        <a:p>
          <a:r>
            <a:rPr lang="zh-CN" altLang="en-US" dirty="0"/>
            <a:t>第八章 收益法及其运用</a:t>
          </a:r>
        </a:p>
      </dgm:t>
    </dgm:pt>
    <dgm:pt modelId="{98933259-A163-B54C-8D37-A017337CCEAF}" type="parTrans" cxnId="{B2CB1367-935F-044D-897E-14FD4BEB0AE2}">
      <dgm:prSet/>
      <dgm:spPr/>
      <dgm:t>
        <a:bodyPr/>
        <a:lstStyle/>
        <a:p>
          <a:endParaRPr lang="zh-CN" altLang="en-US"/>
        </a:p>
      </dgm:t>
    </dgm:pt>
    <dgm:pt modelId="{DB355F77-635A-9B4C-A454-5E90E58D3822}" type="sibTrans" cxnId="{B2CB1367-935F-044D-897E-14FD4BEB0AE2}">
      <dgm:prSet/>
      <dgm:spPr/>
      <dgm:t>
        <a:bodyPr/>
        <a:lstStyle/>
        <a:p>
          <a:endParaRPr lang="zh-CN" altLang="en-US"/>
        </a:p>
      </dgm:t>
    </dgm:pt>
    <dgm:pt modelId="{061EFC4D-CD30-814B-9922-62E8E5F28405}">
      <dgm:prSet phldrT="[文本]"/>
      <dgm:spPr/>
      <dgm:t>
        <a:bodyPr/>
        <a:lstStyle/>
        <a:p>
          <a:r>
            <a:rPr lang="zh-CN" altLang="en-US" dirty="0"/>
            <a:t>第九章 成本法及其运用 </a:t>
          </a:r>
        </a:p>
      </dgm:t>
    </dgm:pt>
    <dgm:pt modelId="{3C3F2F98-7685-094B-AFAE-2C8E0E0657DC}" type="parTrans" cxnId="{0DE378D8-FCA9-2940-B2C7-12AE6EDFA6A5}">
      <dgm:prSet/>
      <dgm:spPr/>
      <dgm:t>
        <a:bodyPr/>
        <a:lstStyle/>
        <a:p>
          <a:endParaRPr lang="zh-CN" altLang="en-US"/>
        </a:p>
      </dgm:t>
    </dgm:pt>
    <dgm:pt modelId="{B0106185-C5B6-A34E-8C9E-18508DA440ED}" type="sibTrans" cxnId="{0DE378D8-FCA9-2940-B2C7-12AE6EDFA6A5}">
      <dgm:prSet/>
      <dgm:spPr/>
      <dgm:t>
        <a:bodyPr/>
        <a:lstStyle/>
        <a:p>
          <a:endParaRPr lang="zh-CN" altLang="en-US"/>
        </a:p>
      </dgm:t>
    </dgm:pt>
    <dgm:pt modelId="{1A0B50F6-85EB-2E49-8CEE-E111A6EBE421}">
      <dgm:prSet phldrT="[文本]"/>
      <dgm:spPr/>
      <dgm:t>
        <a:bodyPr/>
        <a:lstStyle/>
        <a:p>
          <a:r>
            <a:rPr lang="zh-CN" altLang="en-US" dirty="0"/>
            <a:t>第十章假设开发法及其运用</a:t>
          </a:r>
        </a:p>
      </dgm:t>
    </dgm:pt>
    <dgm:pt modelId="{4F841051-5FD1-7446-8A20-162B86D7BF2C}" type="parTrans" cxnId="{6A598174-3F2F-B042-B8D7-F08ACBD8A1F2}">
      <dgm:prSet/>
      <dgm:spPr/>
      <dgm:t>
        <a:bodyPr/>
        <a:lstStyle/>
        <a:p>
          <a:endParaRPr lang="zh-CN" altLang="en-US"/>
        </a:p>
      </dgm:t>
    </dgm:pt>
    <dgm:pt modelId="{8D404E59-EC0C-2643-A4EE-17D80CEDC377}" type="sibTrans" cxnId="{6A598174-3F2F-B042-B8D7-F08ACBD8A1F2}">
      <dgm:prSet/>
      <dgm:spPr/>
      <dgm:t>
        <a:bodyPr/>
        <a:lstStyle/>
        <a:p>
          <a:endParaRPr lang="zh-CN" altLang="en-US"/>
        </a:p>
      </dgm:t>
    </dgm:pt>
    <dgm:pt modelId="{B673B135-D3F4-5E4C-884D-04F2895889A2}">
      <dgm:prSet phldrT="[文本]"/>
      <dgm:spPr/>
      <dgm:t>
        <a:bodyPr/>
        <a:lstStyle/>
        <a:p>
          <a:r>
            <a:rPr lang="zh-CN" altLang="en-US" dirty="0"/>
            <a:t>第十一章 其他估价方法及其运用</a:t>
          </a:r>
        </a:p>
      </dgm:t>
    </dgm:pt>
    <dgm:pt modelId="{437DFD29-7A19-DC49-AB37-51F4FFB4444C}" type="parTrans" cxnId="{266EE532-F8D6-D84B-B53E-208273C8BAAA}">
      <dgm:prSet/>
      <dgm:spPr/>
      <dgm:t>
        <a:bodyPr/>
        <a:lstStyle/>
        <a:p>
          <a:endParaRPr lang="zh-CN" altLang="en-US"/>
        </a:p>
      </dgm:t>
    </dgm:pt>
    <dgm:pt modelId="{DBC0AC85-CAB7-B340-933D-7ED4DC30B30E}" type="sibTrans" cxnId="{266EE532-F8D6-D84B-B53E-208273C8BAAA}">
      <dgm:prSet/>
      <dgm:spPr/>
      <dgm:t>
        <a:bodyPr/>
        <a:lstStyle/>
        <a:p>
          <a:endParaRPr lang="zh-CN" altLang="en-US"/>
        </a:p>
      </dgm:t>
    </dgm:pt>
    <dgm:pt modelId="{75DF04E9-1346-8A4D-B300-52723CFD92EB}">
      <dgm:prSet phldrT="[文本]"/>
      <dgm:spPr/>
      <dgm:t>
        <a:bodyPr/>
        <a:lstStyle/>
        <a:p>
          <a:r>
            <a:rPr lang="zh-CN" altLang="en-US" dirty="0"/>
            <a:t>第十二章 房地产估价程序</a:t>
          </a:r>
        </a:p>
      </dgm:t>
    </dgm:pt>
    <dgm:pt modelId="{4E575315-0B6F-A044-A788-C2E2DC66960A}" type="parTrans" cxnId="{33E4A57F-1CB1-AA44-AB4A-FA17DCD6A67C}">
      <dgm:prSet/>
      <dgm:spPr/>
      <dgm:t>
        <a:bodyPr/>
        <a:lstStyle/>
        <a:p>
          <a:endParaRPr lang="zh-CN" altLang="en-US"/>
        </a:p>
      </dgm:t>
    </dgm:pt>
    <dgm:pt modelId="{67F4DF63-7CEB-BF4C-90BE-9F58F130A1E7}" type="sibTrans" cxnId="{33E4A57F-1CB1-AA44-AB4A-FA17DCD6A67C}">
      <dgm:prSet/>
      <dgm:spPr/>
      <dgm:t>
        <a:bodyPr/>
        <a:lstStyle/>
        <a:p>
          <a:endParaRPr lang="zh-CN" altLang="en-US"/>
        </a:p>
      </dgm:t>
    </dgm:pt>
    <dgm:pt modelId="{377CA39A-C85D-094B-9A8C-7C38C4A3C0A7}" type="pres">
      <dgm:prSet presAssocID="{28D8B2FE-FE5C-B449-8C6C-5C9232D9E304}" presName="vert0" presStyleCnt="0">
        <dgm:presLayoutVars>
          <dgm:dir/>
          <dgm:animOne val="branch"/>
          <dgm:animLvl val="lvl"/>
        </dgm:presLayoutVars>
      </dgm:prSet>
      <dgm:spPr/>
    </dgm:pt>
    <dgm:pt modelId="{93B27870-E70B-1245-8832-73494DAE0A90}" type="pres">
      <dgm:prSet presAssocID="{FC124B5C-3CA6-984C-AF03-601EFA0AF910}" presName="thickLine" presStyleLbl="alignNode1" presStyleIdx="0" presStyleCnt="12"/>
      <dgm:spPr/>
    </dgm:pt>
    <dgm:pt modelId="{197C4497-9118-5B49-ACDA-89B394E5FC76}" type="pres">
      <dgm:prSet presAssocID="{FC124B5C-3CA6-984C-AF03-601EFA0AF910}" presName="horz1" presStyleCnt="0"/>
      <dgm:spPr/>
    </dgm:pt>
    <dgm:pt modelId="{2900743C-A9CC-9741-AEF9-0C4D0B766BE7}" type="pres">
      <dgm:prSet presAssocID="{FC124B5C-3CA6-984C-AF03-601EFA0AF910}" presName="tx1" presStyleLbl="revTx" presStyleIdx="0" presStyleCnt="12"/>
      <dgm:spPr/>
    </dgm:pt>
    <dgm:pt modelId="{03AD0B1B-FEF8-3747-B721-49D341982055}" type="pres">
      <dgm:prSet presAssocID="{FC124B5C-3CA6-984C-AF03-601EFA0AF910}" presName="vert1" presStyleCnt="0"/>
      <dgm:spPr/>
    </dgm:pt>
    <dgm:pt modelId="{FD374EB4-5EBC-F442-B7B0-EAD8DDC9A52E}" type="pres">
      <dgm:prSet presAssocID="{3811F317-FAE8-6648-9590-9224DD1A51BD}" presName="thickLine" presStyleLbl="alignNode1" presStyleIdx="1" presStyleCnt="12"/>
      <dgm:spPr/>
    </dgm:pt>
    <dgm:pt modelId="{73E804EA-21FE-494F-B65A-0B1D118524FF}" type="pres">
      <dgm:prSet presAssocID="{3811F317-FAE8-6648-9590-9224DD1A51BD}" presName="horz1" presStyleCnt="0"/>
      <dgm:spPr/>
    </dgm:pt>
    <dgm:pt modelId="{29B8AAF9-1339-374A-BF38-7A67E13C724C}" type="pres">
      <dgm:prSet presAssocID="{3811F317-FAE8-6648-9590-9224DD1A51BD}" presName="tx1" presStyleLbl="revTx" presStyleIdx="1" presStyleCnt="12"/>
      <dgm:spPr/>
    </dgm:pt>
    <dgm:pt modelId="{8366A095-30A3-FF46-9F28-0717E094AE01}" type="pres">
      <dgm:prSet presAssocID="{3811F317-FAE8-6648-9590-9224DD1A51BD}" presName="vert1" presStyleCnt="0"/>
      <dgm:spPr/>
    </dgm:pt>
    <dgm:pt modelId="{D7FBF240-0703-4E41-86E7-B39ECEC7D63B}" type="pres">
      <dgm:prSet presAssocID="{3B81C0E9-BBEB-674D-AFB5-1FAB5B654A23}" presName="thickLine" presStyleLbl="alignNode1" presStyleIdx="2" presStyleCnt="12"/>
      <dgm:spPr/>
    </dgm:pt>
    <dgm:pt modelId="{B8B2FF93-B6BF-B441-8874-C6FE63B8BD88}" type="pres">
      <dgm:prSet presAssocID="{3B81C0E9-BBEB-674D-AFB5-1FAB5B654A23}" presName="horz1" presStyleCnt="0"/>
      <dgm:spPr/>
    </dgm:pt>
    <dgm:pt modelId="{5FCB73F1-6CC8-6F44-B2EE-37AF4CDB1D8A}" type="pres">
      <dgm:prSet presAssocID="{3B81C0E9-BBEB-674D-AFB5-1FAB5B654A23}" presName="tx1" presStyleLbl="revTx" presStyleIdx="2" presStyleCnt="12"/>
      <dgm:spPr/>
    </dgm:pt>
    <dgm:pt modelId="{53B95D79-EB71-3C41-A4E8-5D862181199B}" type="pres">
      <dgm:prSet presAssocID="{3B81C0E9-BBEB-674D-AFB5-1FAB5B654A23}" presName="vert1" presStyleCnt="0"/>
      <dgm:spPr/>
    </dgm:pt>
    <dgm:pt modelId="{92C023BF-0051-384F-B548-5C82C60D58AE}" type="pres">
      <dgm:prSet presAssocID="{9199E35B-0905-3141-BD93-EB0095E39E79}" presName="thickLine" presStyleLbl="alignNode1" presStyleIdx="3" presStyleCnt="12"/>
      <dgm:spPr/>
    </dgm:pt>
    <dgm:pt modelId="{F6E6DD3B-A1CE-CE46-907D-C959EAAEBD8A}" type="pres">
      <dgm:prSet presAssocID="{9199E35B-0905-3141-BD93-EB0095E39E79}" presName="horz1" presStyleCnt="0"/>
      <dgm:spPr/>
    </dgm:pt>
    <dgm:pt modelId="{0ABA917E-379F-8A41-92F6-74B937206794}" type="pres">
      <dgm:prSet presAssocID="{9199E35B-0905-3141-BD93-EB0095E39E79}" presName="tx1" presStyleLbl="revTx" presStyleIdx="3" presStyleCnt="12"/>
      <dgm:spPr/>
    </dgm:pt>
    <dgm:pt modelId="{775E19F6-DE1F-C04F-8253-15207DAF3EA3}" type="pres">
      <dgm:prSet presAssocID="{9199E35B-0905-3141-BD93-EB0095E39E79}" presName="vert1" presStyleCnt="0"/>
      <dgm:spPr/>
    </dgm:pt>
    <dgm:pt modelId="{3E74363A-0132-164C-BCEF-8B0AD532224F}" type="pres">
      <dgm:prSet presAssocID="{BB3FF464-E5AD-2A4F-8D4A-2B5B50C3C360}" presName="thickLine" presStyleLbl="alignNode1" presStyleIdx="4" presStyleCnt="12"/>
      <dgm:spPr/>
    </dgm:pt>
    <dgm:pt modelId="{331BCD37-3EC6-B04F-AAA0-D47211ACDA48}" type="pres">
      <dgm:prSet presAssocID="{BB3FF464-E5AD-2A4F-8D4A-2B5B50C3C360}" presName="horz1" presStyleCnt="0"/>
      <dgm:spPr/>
    </dgm:pt>
    <dgm:pt modelId="{EDAE50FF-D89A-764F-88E2-8F2C56B69652}" type="pres">
      <dgm:prSet presAssocID="{BB3FF464-E5AD-2A4F-8D4A-2B5B50C3C360}" presName="tx1" presStyleLbl="revTx" presStyleIdx="4" presStyleCnt="12"/>
      <dgm:spPr/>
    </dgm:pt>
    <dgm:pt modelId="{E797ED44-7EC2-D048-AC11-D3777C0B2990}" type="pres">
      <dgm:prSet presAssocID="{BB3FF464-E5AD-2A4F-8D4A-2B5B50C3C360}" presName="vert1" presStyleCnt="0"/>
      <dgm:spPr/>
    </dgm:pt>
    <dgm:pt modelId="{B6096D30-040F-B149-9043-40619DB0FE3B}" type="pres">
      <dgm:prSet presAssocID="{457318A0-46EC-CA4A-8FAF-FEA9EC335179}" presName="thickLine" presStyleLbl="alignNode1" presStyleIdx="5" presStyleCnt="12"/>
      <dgm:spPr/>
    </dgm:pt>
    <dgm:pt modelId="{4D565886-4AC0-1746-9A8C-AF38E7A207FD}" type="pres">
      <dgm:prSet presAssocID="{457318A0-46EC-CA4A-8FAF-FEA9EC335179}" presName="horz1" presStyleCnt="0"/>
      <dgm:spPr/>
    </dgm:pt>
    <dgm:pt modelId="{E534F6E6-1056-A44F-9AE9-BA2060F6C805}" type="pres">
      <dgm:prSet presAssocID="{457318A0-46EC-CA4A-8FAF-FEA9EC335179}" presName="tx1" presStyleLbl="revTx" presStyleIdx="5" presStyleCnt="12"/>
      <dgm:spPr/>
    </dgm:pt>
    <dgm:pt modelId="{1A782515-816E-BF48-9EAF-53A486AE1565}" type="pres">
      <dgm:prSet presAssocID="{457318A0-46EC-CA4A-8FAF-FEA9EC335179}" presName="vert1" presStyleCnt="0"/>
      <dgm:spPr/>
    </dgm:pt>
    <dgm:pt modelId="{D47927BF-A815-F540-80F2-CF02AD495596}" type="pres">
      <dgm:prSet presAssocID="{C7D92C29-6B41-BE4A-A92C-E2A19CCE1DB6}" presName="thickLine" presStyleLbl="alignNode1" presStyleIdx="6" presStyleCnt="12"/>
      <dgm:spPr/>
    </dgm:pt>
    <dgm:pt modelId="{E2CBE0CA-7B34-7743-B067-1D5D67001705}" type="pres">
      <dgm:prSet presAssocID="{C7D92C29-6B41-BE4A-A92C-E2A19CCE1DB6}" presName="horz1" presStyleCnt="0"/>
      <dgm:spPr/>
    </dgm:pt>
    <dgm:pt modelId="{1E09D647-20BA-D84D-AEA5-ED0B0D952027}" type="pres">
      <dgm:prSet presAssocID="{C7D92C29-6B41-BE4A-A92C-E2A19CCE1DB6}" presName="tx1" presStyleLbl="revTx" presStyleIdx="6" presStyleCnt="12"/>
      <dgm:spPr/>
    </dgm:pt>
    <dgm:pt modelId="{68B28806-CE03-5C44-ADFD-63496C371C8A}" type="pres">
      <dgm:prSet presAssocID="{C7D92C29-6B41-BE4A-A92C-E2A19CCE1DB6}" presName="vert1" presStyleCnt="0"/>
      <dgm:spPr/>
    </dgm:pt>
    <dgm:pt modelId="{6B91A9DB-A31E-C140-BB4B-D8289BF5D6F4}" type="pres">
      <dgm:prSet presAssocID="{78F453EB-072A-8C4A-8D51-73090D775876}" presName="thickLine" presStyleLbl="alignNode1" presStyleIdx="7" presStyleCnt="12"/>
      <dgm:spPr/>
    </dgm:pt>
    <dgm:pt modelId="{BCEE9911-EF97-EF47-8870-504A26050155}" type="pres">
      <dgm:prSet presAssocID="{78F453EB-072A-8C4A-8D51-73090D775876}" presName="horz1" presStyleCnt="0"/>
      <dgm:spPr/>
    </dgm:pt>
    <dgm:pt modelId="{3CE86B8D-A198-0141-AB34-98F458AA191F}" type="pres">
      <dgm:prSet presAssocID="{78F453EB-072A-8C4A-8D51-73090D775876}" presName="tx1" presStyleLbl="revTx" presStyleIdx="7" presStyleCnt="12"/>
      <dgm:spPr/>
    </dgm:pt>
    <dgm:pt modelId="{66ACCC39-AD4F-4643-9C89-C9AE9601D0BA}" type="pres">
      <dgm:prSet presAssocID="{78F453EB-072A-8C4A-8D51-73090D775876}" presName="vert1" presStyleCnt="0"/>
      <dgm:spPr/>
    </dgm:pt>
    <dgm:pt modelId="{EECCE673-44A9-3745-BC88-C84BE15D8C1F}" type="pres">
      <dgm:prSet presAssocID="{061EFC4D-CD30-814B-9922-62E8E5F28405}" presName="thickLine" presStyleLbl="alignNode1" presStyleIdx="8" presStyleCnt="12"/>
      <dgm:spPr/>
    </dgm:pt>
    <dgm:pt modelId="{C95381D8-53F2-CB49-8533-36F34C3E9F68}" type="pres">
      <dgm:prSet presAssocID="{061EFC4D-CD30-814B-9922-62E8E5F28405}" presName="horz1" presStyleCnt="0"/>
      <dgm:spPr/>
    </dgm:pt>
    <dgm:pt modelId="{4C29CBA1-10F4-3B4B-BEEF-1A36E9F9A1F3}" type="pres">
      <dgm:prSet presAssocID="{061EFC4D-CD30-814B-9922-62E8E5F28405}" presName="tx1" presStyleLbl="revTx" presStyleIdx="8" presStyleCnt="12"/>
      <dgm:spPr/>
    </dgm:pt>
    <dgm:pt modelId="{784D17D9-A81B-0143-AE4B-8833CEB2B08A}" type="pres">
      <dgm:prSet presAssocID="{061EFC4D-CD30-814B-9922-62E8E5F28405}" presName="vert1" presStyleCnt="0"/>
      <dgm:spPr/>
    </dgm:pt>
    <dgm:pt modelId="{272839F1-477D-5D47-BD8A-7C8DD1760E5F}" type="pres">
      <dgm:prSet presAssocID="{1A0B50F6-85EB-2E49-8CEE-E111A6EBE421}" presName="thickLine" presStyleLbl="alignNode1" presStyleIdx="9" presStyleCnt="12"/>
      <dgm:spPr/>
    </dgm:pt>
    <dgm:pt modelId="{952A8800-AEF4-5A44-9B6E-0C739C193687}" type="pres">
      <dgm:prSet presAssocID="{1A0B50F6-85EB-2E49-8CEE-E111A6EBE421}" presName="horz1" presStyleCnt="0"/>
      <dgm:spPr/>
    </dgm:pt>
    <dgm:pt modelId="{C2861CC1-A225-8242-AEC1-4FCB88CEB33E}" type="pres">
      <dgm:prSet presAssocID="{1A0B50F6-85EB-2E49-8CEE-E111A6EBE421}" presName="tx1" presStyleLbl="revTx" presStyleIdx="9" presStyleCnt="12"/>
      <dgm:spPr/>
    </dgm:pt>
    <dgm:pt modelId="{3B8CB498-98E7-2545-BCF7-B53B99E68A44}" type="pres">
      <dgm:prSet presAssocID="{1A0B50F6-85EB-2E49-8CEE-E111A6EBE421}" presName="vert1" presStyleCnt="0"/>
      <dgm:spPr/>
    </dgm:pt>
    <dgm:pt modelId="{1B6E3B29-5BE0-5942-9315-CFF81CFCB8B5}" type="pres">
      <dgm:prSet presAssocID="{B673B135-D3F4-5E4C-884D-04F2895889A2}" presName="thickLine" presStyleLbl="alignNode1" presStyleIdx="10" presStyleCnt="12"/>
      <dgm:spPr/>
    </dgm:pt>
    <dgm:pt modelId="{289B0059-D28A-1343-AA4E-151B342FABDF}" type="pres">
      <dgm:prSet presAssocID="{B673B135-D3F4-5E4C-884D-04F2895889A2}" presName="horz1" presStyleCnt="0"/>
      <dgm:spPr/>
    </dgm:pt>
    <dgm:pt modelId="{30DF84C2-7F5E-D84C-B3B4-46B37C5A00A3}" type="pres">
      <dgm:prSet presAssocID="{B673B135-D3F4-5E4C-884D-04F2895889A2}" presName="tx1" presStyleLbl="revTx" presStyleIdx="10" presStyleCnt="12"/>
      <dgm:spPr/>
    </dgm:pt>
    <dgm:pt modelId="{E438A4BE-2B21-BD41-9632-DA2270E12692}" type="pres">
      <dgm:prSet presAssocID="{B673B135-D3F4-5E4C-884D-04F2895889A2}" presName="vert1" presStyleCnt="0"/>
      <dgm:spPr/>
    </dgm:pt>
    <dgm:pt modelId="{4A3D3E31-0F39-E941-942C-B82C16343AD8}" type="pres">
      <dgm:prSet presAssocID="{75DF04E9-1346-8A4D-B300-52723CFD92EB}" presName="thickLine" presStyleLbl="alignNode1" presStyleIdx="11" presStyleCnt="12"/>
      <dgm:spPr/>
    </dgm:pt>
    <dgm:pt modelId="{85BE04C6-8D3E-704D-952D-3FC2A00060CC}" type="pres">
      <dgm:prSet presAssocID="{75DF04E9-1346-8A4D-B300-52723CFD92EB}" presName="horz1" presStyleCnt="0"/>
      <dgm:spPr/>
    </dgm:pt>
    <dgm:pt modelId="{F3FB6D90-AB49-FC40-A973-C3E4B2B63627}" type="pres">
      <dgm:prSet presAssocID="{75DF04E9-1346-8A4D-B300-52723CFD92EB}" presName="tx1" presStyleLbl="revTx" presStyleIdx="11" presStyleCnt="12"/>
      <dgm:spPr/>
    </dgm:pt>
    <dgm:pt modelId="{B6EEC7CA-09AD-5B46-A967-C727309FEEB8}" type="pres">
      <dgm:prSet presAssocID="{75DF04E9-1346-8A4D-B300-52723CFD92EB}" presName="vert1" presStyleCnt="0"/>
      <dgm:spPr/>
    </dgm:pt>
  </dgm:ptLst>
  <dgm:cxnLst>
    <dgm:cxn modelId="{F258A121-09B2-0244-B2E9-0C463A4A95BA}" srcId="{28D8B2FE-FE5C-B449-8C6C-5C9232D9E304}" destId="{9199E35B-0905-3141-BD93-EB0095E39E79}" srcOrd="3" destOrd="0" parTransId="{92A85800-E51A-DD48-86C5-481E4BF50139}" sibTransId="{11171478-12A3-944A-AFCE-1B37B35A375B}"/>
    <dgm:cxn modelId="{BF8DE12A-C6B6-244C-9B5F-D5D9623C8570}" type="presOf" srcId="{1A0B50F6-85EB-2E49-8CEE-E111A6EBE421}" destId="{C2861CC1-A225-8242-AEC1-4FCB88CEB33E}" srcOrd="0" destOrd="0" presId="urn:microsoft.com/office/officeart/2008/layout/LinedList"/>
    <dgm:cxn modelId="{266EE532-F8D6-D84B-B53E-208273C8BAAA}" srcId="{28D8B2FE-FE5C-B449-8C6C-5C9232D9E304}" destId="{B673B135-D3F4-5E4C-884D-04F2895889A2}" srcOrd="10" destOrd="0" parTransId="{437DFD29-7A19-DC49-AB37-51F4FFB4444C}" sibTransId="{DBC0AC85-CAB7-B340-933D-7ED4DC30B30E}"/>
    <dgm:cxn modelId="{CA82FC47-E547-204D-BA22-43B874AD10CE}" srcId="{28D8B2FE-FE5C-B449-8C6C-5C9232D9E304}" destId="{FC124B5C-3CA6-984C-AF03-601EFA0AF910}" srcOrd="0" destOrd="0" parTransId="{2A450020-000B-9542-83AB-B722476943F9}" sibTransId="{76B15A65-90C4-BC46-B237-7A6C6EEC3704}"/>
    <dgm:cxn modelId="{9DBBD549-1600-374F-8B41-344FD1CF9EEE}" type="presOf" srcId="{75DF04E9-1346-8A4D-B300-52723CFD92EB}" destId="{F3FB6D90-AB49-FC40-A973-C3E4B2B63627}" srcOrd="0" destOrd="0" presId="urn:microsoft.com/office/officeart/2008/layout/LinedList"/>
    <dgm:cxn modelId="{C0B9C854-016D-A747-99B6-2BA020D61362}" type="presOf" srcId="{3B81C0E9-BBEB-674D-AFB5-1FAB5B654A23}" destId="{5FCB73F1-6CC8-6F44-B2EE-37AF4CDB1D8A}" srcOrd="0" destOrd="0" presId="urn:microsoft.com/office/officeart/2008/layout/LinedList"/>
    <dgm:cxn modelId="{A3332260-1E2F-F448-870F-475F51713F8F}" type="presOf" srcId="{78F453EB-072A-8C4A-8D51-73090D775876}" destId="{3CE86B8D-A198-0141-AB34-98F458AA191F}" srcOrd="0" destOrd="0" presId="urn:microsoft.com/office/officeart/2008/layout/LinedList"/>
    <dgm:cxn modelId="{B2CB1367-935F-044D-897E-14FD4BEB0AE2}" srcId="{28D8B2FE-FE5C-B449-8C6C-5C9232D9E304}" destId="{78F453EB-072A-8C4A-8D51-73090D775876}" srcOrd="7" destOrd="0" parTransId="{98933259-A163-B54C-8D37-A017337CCEAF}" sibTransId="{DB355F77-635A-9B4C-A454-5E90E58D3822}"/>
    <dgm:cxn modelId="{8D384469-15E6-2340-A8F4-B7BEFB464940}" type="presOf" srcId="{28D8B2FE-FE5C-B449-8C6C-5C9232D9E304}" destId="{377CA39A-C85D-094B-9A8C-7C38C4A3C0A7}" srcOrd="0" destOrd="0" presId="urn:microsoft.com/office/officeart/2008/layout/LinedList"/>
    <dgm:cxn modelId="{E79C336E-4E1D-3B4B-8826-98A2FAB4756A}" type="presOf" srcId="{FC124B5C-3CA6-984C-AF03-601EFA0AF910}" destId="{2900743C-A9CC-9741-AEF9-0C4D0B766BE7}" srcOrd="0" destOrd="0" presId="urn:microsoft.com/office/officeart/2008/layout/LinedList"/>
    <dgm:cxn modelId="{6A598174-3F2F-B042-B8D7-F08ACBD8A1F2}" srcId="{28D8B2FE-FE5C-B449-8C6C-5C9232D9E304}" destId="{1A0B50F6-85EB-2E49-8CEE-E111A6EBE421}" srcOrd="9" destOrd="0" parTransId="{4F841051-5FD1-7446-8A20-162B86D7BF2C}" sibTransId="{8D404E59-EC0C-2643-A4EE-17D80CEDC377}"/>
    <dgm:cxn modelId="{33E4A57F-1CB1-AA44-AB4A-FA17DCD6A67C}" srcId="{28D8B2FE-FE5C-B449-8C6C-5C9232D9E304}" destId="{75DF04E9-1346-8A4D-B300-52723CFD92EB}" srcOrd="11" destOrd="0" parTransId="{4E575315-0B6F-A044-A788-C2E2DC66960A}" sibTransId="{67F4DF63-7CEB-BF4C-90BE-9F58F130A1E7}"/>
    <dgm:cxn modelId="{DA05A38F-5F8E-0F4B-95A6-7F18F0413374}" srcId="{28D8B2FE-FE5C-B449-8C6C-5C9232D9E304}" destId="{BB3FF464-E5AD-2A4F-8D4A-2B5B50C3C360}" srcOrd="4" destOrd="0" parTransId="{50182FA7-F74C-C24F-B4AF-2AF7E1990A90}" sibTransId="{3F737418-53B3-164A-83B8-44C5F9D60A4B}"/>
    <dgm:cxn modelId="{D1DD32A5-47B0-044C-9F9E-41BF27E05FE3}" type="presOf" srcId="{3811F317-FAE8-6648-9590-9224DD1A51BD}" destId="{29B8AAF9-1339-374A-BF38-7A67E13C724C}" srcOrd="0" destOrd="0" presId="urn:microsoft.com/office/officeart/2008/layout/LinedList"/>
    <dgm:cxn modelId="{3B1C3EB4-BC5E-2747-829B-D100CCBE92E6}" type="presOf" srcId="{C7D92C29-6B41-BE4A-A92C-E2A19CCE1DB6}" destId="{1E09D647-20BA-D84D-AEA5-ED0B0D952027}" srcOrd="0" destOrd="0" presId="urn:microsoft.com/office/officeart/2008/layout/LinedList"/>
    <dgm:cxn modelId="{DE140EBC-1DA8-2543-9462-9BE3600AAF40}" type="presOf" srcId="{061EFC4D-CD30-814B-9922-62E8E5F28405}" destId="{4C29CBA1-10F4-3B4B-BEEF-1A36E9F9A1F3}" srcOrd="0" destOrd="0" presId="urn:microsoft.com/office/officeart/2008/layout/LinedList"/>
    <dgm:cxn modelId="{A0E59CBC-56FC-A54F-98B7-CD13ED313FB7}" srcId="{28D8B2FE-FE5C-B449-8C6C-5C9232D9E304}" destId="{3B81C0E9-BBEB-674D-AFB5-1FAB5B654A23}" srcOrd="2" destOrd="0" parTransId="{725FA052-DAF7-D244-8F6A-25BC213FEB8C}" sibTransId="{243F39BB-549B-A347-91B5-5C0CE39E62EC}"/>
    <dgm:cxn modelId="{B45798CD-F632-2541-8BE0-6ACCB8F1DF34}" type="presOf" srcId="{BB3FF464-E5AD-2A4F-8D4A-2B5B50C3C360}" destId="{EDAE50FF-D89A-764F-88E2-8F2C56B69652}" srcOrd="0" destOrd="0" presId="urn:microsoft.com/office/officeart/2008/layout/LinedList"/>
    <dgm:cxn modelId="{1142F9D1-5DD3-6044-8C20-6CFB0CB8F7D8}" srcId="{28D8B2FE-FE5C-B449-8C6C-5C9232D9E304}" destId="{3811F317-FAE8-6648-9590-9224DD1A51BD}" srcOrd="1" destOrd="0" parTransId="{082E0075-5B88-B64E-836A-318214F703C5}" sibTransId="{A3EBB930-82F6-A641-8D3D-1DC6B5F0DD8E}"/>
    <dgm:cxn modelId="{88285BD3-16D9-C241-AA16-8FCF0EEE891E}" type="presOf" srcId="{457318A0-46EC-CA4A-8FAF-FEA9EC335179}" destId="{E534F6E6-1056-A44F-9AE9-BA2060F6C805}" srcOrd="0" destOrd="0" presId="urn:microsoft.com/office/officeart/2008/layout/LinedList"/>
    <dgm:cxn modelId="{B6BFDFD4-8643-6A4D-9966-52471040778F}" srcId="{28D8B2FE-FE5C-B449-8C6C-5C9232D9E304}" destId="{457318A0-46EC-CA4A-8FAF-FEA9EC335179}" srcOrd="5" destOrd="0" parTransId="{2F59DFE8-41FD-0948-B912-BDD47170B070}" sibTransId="{7EB9A58B-5E10-644D-B51D-2BB7DAB97BAC}"/>
    <dgm:cxn modelId="{0DE378D8-FCA9-2940-B2C7-12AE6EDFA6A5}" srcId="{28D8B2FE-FE5C-B449-8C6C-5C9232D9E304}" destId="{061EFC4D-CD30-814B-9922-62E8E5F28405}" srcOrd="8" destOrd="0" parTransId="{3C3F2F98-7685-094B-AFAE-2C8E0E0657DC}" sibTransId="{B0106185-C5B6-A34E-8C9E-18508DA440ED}"/>
    <dgm:cxn modelId="{3EFA14ED-C39F-3F41-807F-3C65E1521D49}" type="presOf" srcId="{B673B135-D3F4-5E4C-884D-04F2895889A2}" destId="{30DF84C2-7F5E-D84C-B3B4-46B37C5A00A3}" srcOrd="0" destOrd="0" presId="urn:microsoft.com/office/officeart/2008/layout/LinedList"/>
    <dgm:cxn modelId="{6CB896F2-5ECF-4F4B-9DBD-260076FA8AA5}" srcId="{28D8B2FE-FE5C-B449-8C6C-5C9232D9E304}" destId="{C7D92C29-6B41-BE4A-A92C-E2A19CCE1DB6}" srcOrd="6" destOrd="0" parTransId="{18B33E71-4A75-9C47-A589-4CA2D981F7D4}" sibTransId="{40278AE0-3A27-0543-884D-C34E96DC6369}"/>
    <dgm:cxn modelId="{705138F4-0859-E049-B17D-E1F579A0F498}" type="presOf" srcId="{9199E35B-0905-3141-BD93-EB0095E39E79}" destId="{0ABA917E-379F-8A41-92F6-74B937206794}" srcOrd="0" destOrd="0" presId="urn:microsoft.com/office/officeart/2008/layout/LinedList"/>
    <dgm:cxn modelId="{0EB50A11-524F-B74B-AB35-E7E05FB4D00C}" type="presParOf" srcId="{377CA39A-C85D-094B-9A8C-7C38C4A3C0A7}" destId="{93B27870-E70B-1245-8832-73494DAE0A90}" srcOrd="0" destOrd="0" presId="urn:microsoft.com/office/officeart/2008/layout/LinedList"/>
    <dgm:cxn modelId="{B199ECB2-53DD-0F4D-A06B-2812DA847298}" type="presParOf" srcId="{377CA39A-C85D-094B-9A8C-7C38C4A3C0A7}" destId="{197C4497-9118-5B49-ACDA-89B394E5FC76}" srcOrd="1" destOrd="0" presId="urn:microsoft.com/office/officeart/2008/layout/LinedList"/>
    <dgm:cxn modelId="{D83E1D7A-1A4B-5048-8ED2-CEBA56AD646F}" type="presParOf" srcId="{197C4497-9118-5B49-ACDA-89B394E5FC76}" destId="{2900743C-A9CC-9741-AEF9-0C4D0B766BE7}" srcOrd="0" destOrd="0" presId="urn:microsoft.com/office/officeart/2008/layout/LinedList"/>
    <dgm:cxn modelId="{5C7E3AEE-CA72-B941-AFD5-B5C2393665BE}" type="presParOf" srcId="{197C4497-9118-5B49-ACDA-89B394E5FC76}" destId="{03AD0B1B-FEF8-3747-B721-49D341982055}" srcOrd="1" destOrd="0" presId="urn:microsoft.com/office/officeart/2008/layout/LinedList"/>
    <dgm:cxn modelId="{6BAB9C67-F33D-A24B-AE93-F116C82B4CD4}" type="presParOf" srcId="{377CA39A-C85D-094B-9A8C-7C38C4A3C0A7}" destId="{FD374EB4-5EBC-F442-B7B0-EAD8DDC9A52E}" srcOrd="2" destOrd="0" presId="urn:microsoft.com/office/officeart/2008/layout/LinedList"/>
    <dgm:cxn modelId="{85606620-9C8D-E443-9BA3-4DA1F1084A94}" type="presParOf" srcId="{377CA39A-C85D-094B-9A8C-7C38C4A3C0A7}" destId="{73E804EA-21FE-494F-B65A-0B1D118524FF}" srcOrd="3" destOrd="0" presId="urn:microsoft.com/office/officeart/2008/layout/LinedList"/>
    <dgm:cxn modelId="{5DDE8820-8EFD-DF42-8100-A8C384146C0D}" type="presParOf" srcId="{73E804EA-21FE-494F-B65A-0B1D118524FF}" destId="{29B8AAF9-1339-374A-BF38-7A67E13C724C}" srcOrd="0" destOrd="0" presId="urn:microsoft.com/office/officeart/2008/layout/LinedList"/>
    <dgm:cxn modelId="{8A3A939D-9347-C34B-BD01-36A63FA93EB7}" type="presParOf" srcId="{73E804EA-21FE-494F-B65A-0B1D118524FF}" destId="{8366A095-30A3-FF46-9F28-0717E094AE01}" srcOrd="1" destOrd="0" presId="urn:microsoft.com/office/officeart/2008/layout/LinedList"/>
    <dgm:cxn modelId="{EA828165-0139-A549-A20A-655359EFB831}" type="presParOf" srcId="{377CA39A-C85D-094B-9A8C-7C38C4A3C0A7}" destId="{D7FBF240-0703-4E41-86E7-B39ECEC7D63B}" srcOrd="4" destOrd="0" presId="urn:microsoft.com/office/officeart/2008/layout/LinedList"/>
    <dgm:cxn modelId="{F8288F1C-D550-B449-A85D-D5BF9DD10D23}" type="presParOf" srcId="{377CA39A-C85D-094B-9A8C-7C38C4A3C0A7}" destId="{B8B2FF93-B6BF-B441-8874-C6FE63B8BD88}" srcOrd="5" destOrd="0" presId="urn:microsoft.com/office/officeart/2008/layout/LinedList"/>
    <dgm:cxn modelId="{F7F9C784-16CB-244C-8401-619AEA098925}" type="presParOf" srcId="{B8B2FF93-B6BF-B441-8874-C6FE63B8BD88}" destId="{5FCB73F1-6CC8-6F44-B2EE-37AF4CDB1D8A}" srcOrd="0" destOrd="0" presId="urn:microsoft.com/office/officeart/2008/layout/LinedList"/>
    <dgm:cxn modelId="{6E455176-BB61-2344-B55A-AA035E4290CF}" type="presParOf" srcId="{B8B2FF93-B6BF-B441-8874-C6FE63B8BD88}" destId="{53B95D79-EB71-3C41-A4E8-5D862181199B}" srcOrd="1" destOrd="0" presId="urn:microsoft.com/office/officeart/2008/layout/LinedList"/>
    <dgm:cxn modelId="{61E7EF7F-AF49-C946-95F5-B7C680208F8E}" type="presParOf" srcId="{377CA39A-C85D-094B-9A8C-7C38C4A3C0A7}" destId="{92C023BF-0051-384F-B548-5C82C60D58AE}" srcOrd="6" destOrd="0" presId="urn:microsoft.com/office/officeart/2008/layout/LinedList"/>
    <dgm:cxn modelId="{518920E4-B375-AC42-99A0-FEFC6276EB4C}" type="presParOf" srcId="{377CA39A-C85D-094B-9A8C-7C38C4A3C0A7}" destId="{F6E6DD3B-A1CE-CE46-907D-C959EAAEBD8A}" srcOrd="7" destOrd="0" presId="urn:microsoft.com/office/officeart/2008/layout/LinedList"/>
    <dgm:cxn modelId="{438690CE-DA23-4040-80AF-F4F3539625F8}" type="presParOf" srcId="{F6E6DD3B-A1CE-CE46-907D-C959EAAEBD8A}" destId="{0ABA917E-379F-8A41-92F6-74B937206794}" srcOrd="0" destOrd="0" presId="urn:microsoft.com/office/officeart/2008/layout/LinedList"/>
    <dgm:cxn modelId="{11D073D9-AAAE-EB4B-B943-A3E122E6F71A}" type="presParOf" srcId="{F6E6DD3B-A1CE-CE46-907D-C959EAAEBD8A}" destId="{775E19F6-DE1F-C04F-8253-15207DAF3EA3}" srcOrd="1" destOrd="0" presId="urn:microsoft.com/office/officeart/2008/layout/LinedList"/>
    <dgm:cxn modelId="{847C3360-14BA-C041-8F3D-9BA9608B5F41}" type="presParOf" srcId="{377CA39A-C85D-094B-9A8C-7C38C4A3C0A7}" destId="{3E74363A-0132-164C-BCEF-8B0AD532224F}" srcOrd="8" destOrd="0" presId="urn:microsoft.com/office/officeart/2008/layout/LinedList"/>
    <dgm:cxn modelId="{C1929738-DDDA-DA47-ADBD-EA1FB7C4835B}" type="presParOf" srcId="{377CA39A-C85D-094B-9A8C-7C38C4A3C0A7}" destId="{331BCD37-3EC6-B04F-AAA0-D47211ACDA48}" srcOrd="9" destOrd="0" presId="urn:microsoft.com/office/officeart/2008/layout/LinedList"/>
    <dgm:cxn modelId="{9E504BF1-86AD-7F4B-8FE6-9AA31C648EC3}" type="presParOf" srcId="{331BCD37-3EC6-B04F-AAA0-D47211ACDA48}" destId="{EDAE50FF-D89A-764F-88E2-8F2C56B69652}" srcOrd="0" destOrd="0" presId="urn:microsoft.com/office/officeart/2008/layout/LinedList"/>
    <dgm:cxn modelId="{E0CA9547-1795-E94A-B295-38036AA756E3}" type="presParOf" srcId="{331BCD37-3EC6-B04F-AAA0-D47211ACDA48}" destId="{E797ED44-7EC2-D048-AC11-D3777C0B2990}" srcOrd="1" destOrd="0" presId="urn:microsoft.com/office/officeart/2008/layout/LinedList"/>
    <dgm:cxn modelId="{05629B82-4DD9-4F46-860E-6ED635CEA870}" type="presParOf" srcId="{377CA39A-C85D-094B-9A8C-7C38C4A3C0A7}" destId="{B6096D30-040F-B149-9043-40619DB0FE3B}" srcOrd="10" destOrd="0" presId="urn:microsoft.com/office/officeart/2008/layout/LinedList"/>
    <dgm:cxn modelId="{B00FA86C-1A78-B047-94F7-D0E11FD5424C}" type="presParOf" srcId="{377CA39A-C85D-094B-9A8C-7C38C4A3C0A7}" destId="{4D565886-4AC0-1746-9A8C-AF38E7A207FD}" srcOrd="11" destOrd="0" presId="urn:microsoft.com/office/officeart/2008/layout/LinedList"/>
    <dgm:cxn modelId="{26094F2C-525C-A144-9211-A89B779E2FCC}" type="presParOf" srcId="{4D565886-4AC0-1746-9A8C-AF38E7A207FD}" destId="{E534F6E6-1056-A44F-9AE9-BA2060F6C805}" srcOrd="0" destOrd="0" presId="urn:microsoft.com/office/officeart/2008/layout/LinedList"/>
    <dgm:cxn modelId="{15757FA4-67FD-504C-B49E-32182EF8BE5D}" type="presParOf" srcId="{4D565886-4AC0-1746-9A8C-AF38E7A207FD}" destId="{1A782515-816E-BF48-9EAF-53A486AE1565}" srcOrd="1" destOrd="0" presId="urn:microsoft.com/office/officeart/2008/layout/LinedList"/>
    <dgm:cxn modelId="{87089494-1C0C-694B-951F-4B8F5452FFCC}" type="presParOf" srcId="{377CA39A-C85D-094B-9A8C-7C38C4A3C0A7}" destId="{D47927BF-A815-F540-80F2-CF02AD495596}" srcOrd="12" destOrd="0" presId="urn:microsoft.com/office/officeart/2008/layout/LinedList"/>
    <dgm:cxn modelId="{095E941F-A765-2B43-97A7-8FB21C401952}" type="presParOf" srcId="{377CA39A-C85D-094B-9A8C-7C38C4A3C0A7}" destId="{E2CBE0CA-7B34-7743-B067-1D5D67001705}" srcOrd="13" destOrd="0" presId="urn:microsoft.com/office/officeart/2008/layout/LinedList"/>
    <dgm:cxn modelId="{01715792-D86A-8746-AA2A-5DA7A08AF4E6}" type="presParOf" srcId="{E2CBE0CA-7B34-7743-B067-1D5D67001705}" destId="{1E09D647-20BA-D84D-AEA5-ED0B0D952027}" srcOrd="0" destOrd="0" presId="urn:microsoft.com/office/officeart/2008/layout/LinedList"/>
    <dgm:cxn modelId="{13E2789E-B442-524D-9732-6D0625CFCCD0}" type="presParOf" srcId="{E2CBE0CA-7B34-7743-B067-1D5D67001705}" destId="{68B28806-CE03-5C44-ADFD-63496C371C8A}" srcOrd="1" destOrd="0" presId="urn:microsoft.com/office/officeart/2008/layout/LinedList"/>
    <dgm:cxn modelId="{9A5DA382-20B4-8547-817C-F3C5409F3C57}" type="presParOf" srcId="{377CA39A-C85D-094B-9A8C-7C38C4A3C0A7}" destId="{6B91A9DB-A31E-C140-BB4B-D8289BF5D6F4}" srcOrd="14" destOrd="0" presId="urn:microsoft.com/office/officeart/2008/layout/LinedList"/>
    <dgm:cxn modelId="{C4C8DEEA-918B-204E-A929-0E57C0B474D7}" type="presParOf" srcId="{377CA39A-C85D-094B-9A8C-7C38C4A3C0A7}" destId="{BCEE9911-EF97-EF47-8870-504A26050155}" srcOrd="15" destOrd="0" presId="urn:microsoft.com/office/officeart/2008/layout/LinedList"/>
    <dgm:cxn modelId="{5EF8AAB9-5FC0-D64E-B3B9-8A2E8D97AE83}" type="presParOf" srcId="{BCEE9911-EF97-EF47-8870-504A26050155}" destId="{3CE86B8D-A198-0141-AB34-98F458AA191F}" srcOrd="0" destOrd="0" presId="urn:microsoft.com/office/officeart/2008/layout/LinedList"/>
    <dgm:cxn modelId="{FBC3CAAD-5DC4-9B47-B992-0B04CAEBB314}" type="presParOf" srcId="{BCEE9911-EF97-EF47-8870-504A26050155}" destId="{66ACCC39-AD4F-4643-9C89-C9AE9601D0BA}" srcOrd="1" destOrd="0" presId="urn:microsoft.com/office/officeart/2008/layout/LinedList"/>
    <dgm:cxn modelId="{E21ECCB9-6C08-1B4D-90A7-2AE075656304}" type="presParOf" srcId="{377CA39A-C85D-094B-9A8C-7C38C4A3C0A7}" destId="{EECCE673-44A9-3745-BC88-C84BE15D8C1F}" srcOrd="16" destOrd="0" presId="urn:microsoft.com/office/officeart/2008/layout/LinedList"/>
    <dgm:cxn modelId="{F961897F-F5D7-964F-B84F-BE2BD39DFB83}" type="presParOf" srcId="{377CA39A-C85D-094B-9A8C-7C38C4A3C0A7}" destId="{C95381D8-53F2-CB49-8533-36F34C3E9F68}" srcOrd="17" destOrd="0" presId="urn:microsoft.com/office/officeart/2008/layout/LinedList"/>
    <dgm:cxn modelId="{9F33A091-EF27-374B-A0A2-55D1387921D2}" type="presParOf" srcId="{C95381D8-53F2-CB49-8533-36F34C3E9F68}" destId="{4C29CBA1-10F4-3B4B-BEEF-1A36E9F9A1F3}" srcOrd="0" destOrd="0" presId="urn:microsoft.com/office/officeart/2008/layout/LinedList"/>
    <dgm:cxn modelId="{213AA618-577B-224D-8084-E00015660B5A}" type="presParOf" srcId="{C95381D8-53F2-CB49-8533-36F34C3E9F68}" destId="{784D17D9-A81B-0143-AE4B-8833CEB2B08A}" srcOrd="1" destOrd="0" presId="urn:microsoft.com/office/officeart/2008/layout/LinedList"/>
    <dgm:cxn modelId="{1F1289EC-49FE-794B-8D19-1DA2772A12D9}" type="presParOf" srcId="{377CA39A-C85D-094B-9A8C-7C38C4A3C0A7}" destId="{272839F1-477D-5D47-BD8A-7C8DD1760E5F}" srcOrd="18" destOrd="0" presId="urn:microsoft.com/office/officeart/2008/layout/LinedList"/>
    <dgm:cxn modelId="{E0E989DC-E60F-AB4D-86F7-D1F550B833C9}" type="presParOf" srcId="{377CA39A-C85D-094B-9A8C-7C38C4A3C0A7}" destId="{952A8800-AEF4-5A44-9B6E-0C739C193687}" srcOrd="19" destOrd="0" presId="urn:microsoft.com/office/officeart/2008/layout/LinedList"/>
    <dgm:cxn modelId="{1741B353-496B-3942-9399-F703FE99313B}" type="presParOf" srcId="{952A8800-AEF4-5A44-9B6E-0C739C193687}" destId="{C2861CC1-A225-8242-AEC1-4FCB88CEB33E}" srcOrd="0" destOrd="0" presId="urn:microsoft.com/office/officeart/2008/layout/LinedList"/>
    <dgm:cxn modelId="{14A17F79-5E58-5842-8AFA-712F1810044D}" type="presParOf" srcId="{952A8800-AEF4-5A44-9B6E-0C739C193687}" destId="{3B8CB498-98E7-2545-BCF7-B53B99E68A44}" srcOrd="1" destOrd="0" presId="urn:microsoft.com/office/officeart/2008/layout/LinedList"/>
    <dgm:cxn modelId="{98FEC8DC-8851-DD42-8FC9-788375D779A5}" type="presParOf" srcId="{377CA39A-C85D-094B-9A8C-7C38C4A3C0A7}" destId="{1B6E3B29-5BE0-5942-9315-CFF81CFCB8B5}" srcOrd="20" destOrd="0" presId="urn:microsoft.com/office/officeart/2008/layout/LinedList"/>
    <dgm:cxn modelId="{FC4BF96D-582C-554B-8DAB-D15D8EA4898A}" type="presParOf" srcId="{377CA39A-C85D-094B-9A8C-7C38C4A3C0A7}" destId="{289B0059-D28A-1343-AA4E-151B342FABDF}" srcOrd="21" destOrd="0" presId="urn:microsoft.com/office/officeart/2008/layout/LinedList"/>
    <dgm:cxn modelId="{A151A002-DAE9-4142-A9EB-3C8BEEC81D69}" type="presParOf" srcId="{289B0059-D28A-1343-AA4E-151B342FABDF}" destId="{30DF84C2-7F5E-D84C-B3B4-46B37C5A00A3}" srcOrd="0" destOrd="0" presId="urn:microsoft.com/office/officeart/2008/layout/LinedList"/>
    <dgm:cxn modelId="{AEEC4226-1DA6-C541-9FE8-730E1CB84F4F}" type="presParOf" srcId="{289B0059-D28A-1343-AA4E-151B342FABDF}" destId="{E438A4BE-2B21-BD41-9632-DA2270E12692}" srcOrd="1" destOrd="0" presId="urn:microsoft.com/office/officeart/2008/layout/LinedList"/>
    <dgm:cxn modelId="{4F7DEA57-5CCA-B548-A7E4-D3F6DB441DDF}" type="presParOf" srcId="{377CA39A-C85D-094B-9A8C-7C38C4A3C0A7}" destId="{4A3D3E31-0F39-E941-942C-B82C16343AD8}" srcOrd="22" destOrd="0" presId="urn:microsoft.com/office/officeart/2008/layout/LinedList"/>
    <dgm:cxn modelId="{D28D2AEC-94D1-F04E-95E4-76A0D79BC9A4}" type="presParOf" srcId="{377CA39A-C85D-094B-9A8C-7C38C4A3C0A7}" destId="{85BE04C6-8D3E-704D-952D-3FC2A00060CC}" srcOrd="23" destOrd="0" presId="urn:microsoft.com/office/officeart/2008/layout/LinedList"/>
    <dgm:cxn modelId="{F69EB38A-DAD5-534F-A99F-47ED05A6448D}" type="presParOf" srcId="{85BE04C6-8D3E-704D-952D-3FC2A00060CC}" destId="{F3FB6D90-AB49-FC40-A973-C3E4B2B63627}" srcOrd="0" destOrd="0" presId="urn:microsoft.com/office/officeart/2008/layout/LinedList"/>
    <dgm:cxn modelId="{89BC8138-A4CB-FE48-A326-9447946F824F}" type="presParOf" srcId="{85BE04C6-8D3E-704D-952D-3FC2A00060CC}" destId="{B6EEC7CA-09AD-5B46-A967-C727309FEE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5FF9353-ED87-9645-979B-1946AFE5E05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F52F3B42-9E60-154F-A562-827B821E8167}">
      <dgm:prSet phldrT="[文本]"/>
      <dgm:spPr/>
      <dgm:t>
        <a:bodyPr/>
        <a:lstStyle/>
        <a:p>
          <a:r>
            <a:rPr lang="zh-CN" altLang="en-US" dirty="0"/>
            <a:t>成本法概述</a:t>
          </a:r>
        </a:p>
      </dgm:t>
    </dgm:pt>
    <dgm:pt modelId="{6BD0A4A7-53E0-554B-A5B8-8AC9CB73FBA3}" type="parTrans" cxnId="{1485B7AD-82FB-CB4F-915F-A0C7CA35CBCB}">
      <dgm:prSet/>
      <dgm:spPr/>
      <dgm:t>
        <a:bodyPr/>
        <a:lstStyle/>
        <a:p>
          <a:endParaRPr lang="zh-CN" altLang="en-US"/>
        </a:p>
      </dgm:t>
    </dgm:pt>
    <dgm:pt modelId="{F46CD34E-719C-BB4D-ACEF-9E37E7F64D18}" type="sibTrans" cxnId="{1485B7AD-82FB-CB4F-915F-A0C7CA35CBCB}">
      <dgm:prSet/>
      <dgm:spPr/>
      <dgm:t>
        <a:bodyPr/>
        <a:lstStyle/>
        <a:p>
          <a:endParaRPr lang="zh-CN" altLang="en-US"/>
        </a:p>
      </dgm:t>
    </dgm:pt>
    <dgm:pt modelId="{89E2E3DA-ED75-0649-99DF-251F87061F47}">
      <dgm:prSet phldrT="[文本]"/>
      <dgm:spPr/>
      <dgm:t>
        <a:bodyPr/>
        <a:lstStyle/>
        <a:p>
          <a:r>
            <a:rPr lang="zh-CN" altLang="en-US" dirty="0"/>
            <a:t>房地产价格构成</a:t>
          </a:r>
        </a:p>
      </dgm:t>
    </dgm:pt>
    <dgm:pt modelId="{D76A2956-6F56-DC40-B95B-E60C560E879D}" type="parTrans" cxnId="{89540A78-C578-374D-8423-DC6CFC294627}">
      <dgm:prSet/>
      <dgm:spPr/>
      <dgm:t>
        <a:bodyPr/>
        <a:lstStyle/>
        <a:p>
          <a:endParaRPr lang="zh-CN" altLang="en-US"/>
        </a:p>
      </dgm:t>
    </dgm:pt>
    <dgm:pt modelId="{FE6A8695-4A9E-5B4E-B8FC-2F10640D9DE2}" type="sibTrans" cxnId="{89540A78-C578-374D-8423-DC6CFC294627}">
      <dgm:prSet/>
      <dgm:spPr/>
      <dgm:t>
        <a:bodyPr/>
        <a:lstStyle/>
        <a:p>
          <a:endParaRPr lang="zh-CN" altLang="en-US"/>
        </a:p>
      </dgm:t>
    </dgm:pt>
    <dgm:pt modelId="{E899F09E-5F30-E04F-A331-3FB9451B9368}">
      <dgm:prSet phldrT="[文本]"/>
      <dgm:spPr/>
      <dgm:t>
        <a:bodyPr/>
        <a:lstStyle/>
        <a:p>
          <a:r>
            <a:rPr lang="zh-CN" altLang="en-US" dirty="0"/>
            <a:t>成本法基本公式</a:t>
          </a:r>
        </a:p>
      </dgm:t>
    </dgm:pt>
    <dgm:pt modelId="{F8E33E9D-E78B-C84E-878F-A81343CA0E0E}" type="parTrans" cxnId="{A056FC7D-2849-814A-A238-A005CF696D6D}">
      <dgm:prSet/>
      <dgm:spPr/>
      <dgm:t>
        <a:bodyPr/>
        <a:lstStyle/>
        <a:p>
          <a:endParaRPr lang="zh-CN" altLang="en-US"/>
        </a:p>
      </dgm:t>
    </dgm:pt>
    <dgm:pt modelId="{C25358C2-28AF-FD42-B865-B7E4F3AD3007}" type="sibTrans" cxnId="{A056FC7D-2849-814A-A238-A005CF696D6D}">
      <dgm:prSet/>
      <dgm:spPr/>
      <dgm:t>
        <a:bodyPr/>
        <a:lstStyle/>
        <a:p>
          <a:endParaRPr lang="zh-CN" altLang="en-US"/>
        </a:p>
      </dgm:t>
    </dgm:pt>
    <dgm:pt modelId="{5BF204C6-5D8B-4D4C-A43B-236A889BDF6D}">
      <dgm:prSet/>
      <dgm:spPr/>
      <dgm:t>
        <a:bodyPr/>
        <a:lstStyle/>
        <a:p>
          <a:r>
            <a:rPr lang="zh-CN" altLang="en-US" dirty="0"/>
            <a:t>重新购建成本的测算</a:t>
          </a:r>
        </a:p>
      </dgm:t>
    </dgm:pt>
    <dgm:pt modelId="{AD540D63-BA78-F742-BD4F-A24CFAD980FF}" type="parTrans" cxnId="{C8052BE6-6C20-4947-BFBA-2794230B6F70}">
      <dgm:prSet/>
      <dgm:spPr/>
      <dgm:t>
        <a:bodyPr/>
        <a:lstStyle/>
        <a:p>
          <a:endParaRPr lang="zh-CN" altLang="en-US"/>
        </a:p>
      </dgm:t>
    </dgm:pt>
    <dgm:pt modelId="{04F802BE-A112-C044-98B8-EEBBBCCA0C8A}" type="sibTrans" cxnId="{C8052BE6-6C20-4947-BFBA-2794230B6F70}">
      <dgm:prSet/>
      <dgm:spPr/>
      <dgm:t>
        <a:bodyPr/>
        <a:lstStyle/>
        <a:p>
          <a:endParaRPr lang="zh-CN" altLang="en-US"/>
        </a:p>
      </dgm:t>
    </dgm:pt>
    <dgm:pt modelId="{8E84E654-9F96-1B4C-8963-1508722F29BA}">
      <dgm:prSet/>
      <dgm:spPr/>
      <dgm:t>
        <a:bodyPr/>
        <a:lstStyle/>
        <a:p>
          <a:r>
            <a:rPr lang="zh-CN" altLang="en-US" dirty="0"/>
            <a:t>建筑物折旧的测算</a:t>
          </a:r>
        </a:p>
      </dgm:t>
    </dgm:pt>
    <dgm:pt modelId="{F604485A-2454-264B-A553-FDD07D0AC393}" type="parTrans" cxnId="{CA6C480E-A848-EC43-A522-EEC2B770340E}">
      <dgm:prSet/>
      <dgm:spPr/>
      <dgm:t>
        <a:bodyPr/>
        <a:lstStyle/>
        <a:p>
          <a:endParaRPr lang="zh-CN" altLang="en-US"/>
        </a:p>
      </dgm:t>
    </dgm:pt>
    <dgm:pt modelId="{C5772ABB-55E7-4449-B306-D6A762923870}" type="sibTrans" cxnId="{CA6C480E-A848-EC43-A522-EEC2B770340E}">
      <dgm:prSet/>
      <dgm:spPr/>
      <dgm:t>
        <a:bodyPr/>
        <a:lstStyle/>
        <a:p>
          <a:endParaRPr lang="zh-CN" altLang="en-US"/>
        </a:p>
      </dgm:t>
    </dgm:pt>
    <dgm:pt modelId="{06C5DC60-44AD-FF4C-B30A-A97281BB58BE}">
      <dgm:prSet/>
      <dgm:spPr/>
      <dgm:t>
        <a:bodyPr/>
        <a:lstStyle/>
        <a:p>
          <a:r>
            <a:rPr lang="zh-CN" altLang="en-US" dirty="0"/>
            <a:t>房屋完损登记评定和折旧的有关规定</a:t>
          </a:r>
        </a:p>
      </dgm:t>
    </dgm:pt>
    <dgm:pt modelId="{1128B589-1C4B-B346-AE0E-ED161B06FFC9}" type="parTrans" cxnId="{203B9300-3F0F-F646-B8B3-3DA3650A6033}">
      <dgm:prSet/>
      <dgm:spPr/>
      <dgm:t>
        <a:bodyPr/>
        <a:lstStyle/>
        <a:p>
          <a:endParaRPr lang="zh-CN" altLang="en-US"/>
        </a:p>
      </dgm:t>
    </dgm:pt>
    <dgm:pt modelId="{4B6EF03A-9444-F74B-B75D-BDE2A6F1D5A9}" type="sibTrans" cxnId="{203B9300-3F0F-F646-B8B3-3DA3650A6033}">
      <dgm:prSet/>
      <dgm:spPr/>
      <dgm:t>
        <a:bodyPr/>
        <a:lstStyle/>
        <a:p>
          <a:endParaRPr lang="zh-CN" altLang="en-US"/>
        </a:p>
      </dgm:t>
    </dgm:pt>
    <dgm:pt modelId="{4360C22E-2CFE-DC41-8627-F3885F0506F0}" type="pres">
      <dgm:prSet presAssocID="{45FF9353-ED87-9645-979B-1946AFE5E05A}" presName="linear" presStyleCnt="0">
        <dgm:presLayoutVars>
          <dgm:animLvl val="lvl"/>
          <dgm:resizeHandles val="exact"/>
        </dgm:presLayoutVars>
      </dgm:prSet>
      <dgm:spPr/>
    </dgm:pt>
    <dgm:pt modelId="{4A24AFFF-E542-4D4E-B3DD-9A435536BD97}" type="pres">
      <dgm:prSet presAssocID="{F52F3B42-9E60-154F-A562-827B821E8167}" presName="parentText" presStyleLbl="node1" presStyleIdx="0" presStyleCnt="6">
        <dgm:presLayoutVars>
          <dgm:chMax val="0"/>
          <dgm:bulletEnabled val="1"/>
        </dgm:presLayoutVars>
      </dgm:prSet>
      <dgm:spPr/>
    </dgm:pt>
    <dgm:pt modelId="{76A5702D-C7BC-E14E-B5EF-60A8C0E18F79}" type="pres">
      <dgm:prSet presAssocID="{F46CD34E-719C-BB4D-ACEF-9E37E7F64D18}" presName="spacer" presStyleCnt="0"/>
      <dgm:spPr/>
    </dgm:pt>
    <dgm:pt modelId="{6C32837E-C141-8A43-A7FB-2C47A8461D63}" type="pres">
      <dgm:prSet presAssocID="{89E2E3DA-ED75-0649-99DF-251F87061F47}" presName="parentText" presStyleLbl="node1" presStyleIdx="1" presStyleCnt="6">
        <dgm:presLayoutVars>
          <dgm:chMax val="0"/>
          <dgm:bulletEnabled val="1"/>
        </dgm:presLayoutVars>
      </dgm:prSet>
      <dgm:spPr/>
    </dgm:pt>
    <dgm:pt modelId="{5683190A-65E3-DC4E-9C6C-5FD85516CE0E}" type="pres">
      <dgm:prSet presAssocID="{FE6A8695-4A9E-5B4E-B8FC-2F10640D9DE2}" presName="spacer" presStyleCnt="0"/>
      <dgm:spPr/>
    </dgm:pt>
    <dgm:pt modelId="{5EE6B8D0-1622-054B-99BE-1E74728EE23B}" type="pres">
      <dgm:prSet presAssocID="{E899F09E-5F30-E04F-A331-3FB9451B9368}" presName="parentText" presStyleLbl="node1" presStyleIdx="2" presStyleCnt="6">
        <dgm:presLayoutVars>
          <dgm:chMax val="0"/>
          <dgm:bulletEnabled val="1"/>
        </dgm:presLayoutVars>
      </dgm:prSet>
      <dgm:spPr/>
    </dgm:pt>
    <dgm:pt modelId="{EB45AC5F-1436-684F-90F2-BB9BA426B5E8}" type="pres">
      <dgm:prSet presAssocID="{C25358C2-28AF-FD42-B865-B7E4F3AD3007}" presName="spacer" presStyleCnt="0"/>
      <dgm:spPr/>
    </dgm:pt>
    <dgm:pt modelId="{0D3B2997-133F-6E42-AAB6-983727FC41A9}" type="pres">
      <dgm:prSet presAssocID="{5BF204C6-5D8B-4D4C-A43B-236A889BDF6D}" presName="parentText" presStyleLbl="node1" presStyleIdx="3" presStyleCnt="6">
        <dgm:presLayoutVars>
          <dgm:chMax val="0"/>
          <dgm:bulletEnabled val="1"/>
        </dgm:presLayoutVars>
      </dgm:prSet>
      <dgm:spPr/>
    </dgm:pt>
    <dgm:pt modelId="{9389BF1C-D9AC-FE49-BA7E-1DA15C0A9707}" type="pres">
      <dgm:prSet presAssocID="{04F802BE-A112-C044-98B8-EEBBBCCA0C8A}" presName="spacer" presStyleCnt="0"/>
      <dgm:spPr/>
    </dgm:pt>
    <dgm:pt modelId="{BCD2B998-10F1-9C4D-9498-64C76DD2C8D2}" type="pres">
      <dgm:prSet presAssocID="{8E84E654-9F96-1B4C-8963-1508722F29BA}" presName="parentText" presStyleLbl="node1" presStyleIdx="4" presStyleCnt="6">
        <dgm:presLayoutVars>
          <dgm:chMax val="0"/>
          <dgm:bulletEnabled val="1"/>
        </dgm:presLayoutVars>
      </dgm:prSet>
      <dgm:spPr/>
    </dgm:pt>
    <dgm:pt modelId="{4DCEC99F-33B2-A143-85C9-4D33A8698C77}" type="pres">
      <dgm:prSet presAssocID="{C5772ABB-55E7-4449-B306-D6A762923870}" presName="spacer" presStyleCnt="0"/>
      <dgm:spPr/>
    </dgm:pt>
    <dgm:pt modelId="{D0B23B6F-7430-734A-92C5-CFED2CEB7342}" type="pres">
      <dgm:prSet presAssocID="{06C5DC60-44AD-FF4C-B30A-A97281BB58BE}" presName="parentText" presStyleLbl="node1" presStyleIdx="5" presStyleCnt="6">
        <dgm:presLayoutVars>
          <dgm:chMax val="0"/>
          <dgm:bulletEnabled val="1"/>
        </dgm:presLayoutVars>
      </dgm:prSet>
      <dgm:spPr/>
    </dgm:pt>
  </dgm:ptLst>
  <dgm:cxnLst>
    <dgm:cxn modelId="{203B9300-3F0F-F646-B8B3-3DA3650A6033}" srcId="{45FF9353-ED87-9645-979B-1946AFE5E05A}" destId="{06C5DC60-44AD-FF4C-B30A-A97281BB58BE}" srcOrd="5" destOrd="0" parTransId="{1128B589-1C4B-B346-AE0E-ED161B06FFC9}" sibTransId="{4B6EF03A-9444-F74B-B75D-BDE2A6F1D5A9}"/>
    <dgm:cxn modelId="{F1C10D0E-65BD-5444-BA03-45CDE2BEEB2F}" type="presOf" srcId="{06C5DC60-44AD-FF4C-B30A-A97281BB58BE}" destId="{D0B23B6F-7430-734A-92C5-CFED2CEB7342}" srcOrd="0" destOrd="0" presId="urn:microsoft.com/office/officeart/2005/8/layout/vList2"/>
    <dgm:cxn modelId="{CA6C480E-A848-EC43-A522-EEC2B770340E}" srcId="{45FF9353-ED87-9645-979B-1946AFE5E05A}" destId="{8E84E654-9F96-1B4C-8963-1508722F29BA}" srcOrd="4" destOrd="0" parTransId="{F604485A-2454-264B-A553-FDD07D0AC393}" sibTransId="{C5772ABB-55E7-4449-B306-D6A762923870}"/>
    <dgm:cxn modelId="{B1B5D049-7BEB-6F4B-8EA0-6FF6992995F9}" type="presOf" srcId="{89E2E3DA-ED75-0649-99DF-251F87061F47}" destId="{6C32837E-C141-8A43-A7FB-2C47A8461D63}" srcOrd="0" destOrd="0" presId="urn:microsoft.com/office/officeart/2005/8/layout/vList2"/>
    <dgm:cxn modelId="{6FCA6670-7EBF-DA48-96DF-4821E5474539}" type="presOf" srcId="{5BF204C6-5D8B-4D4C-A43B-236A889BDF6D}" destId="{0D3B2997-133F-6E42-AAB6-983727FC41A9}" srcOrd="0" destOrd="0" presId="urn:microsoft.com/office/officeart/2005/8/layout/vList2"/>
    <dgm:cxn modelId="{89540A78-C578-374D-8423-DC6CFC294627}" srcId="{45FF9353-ED87-9645-979B-1946AFE5E05A}" destId="{89E2E3DA-ED75-0649-99DF-251F87061F47}" srcOrd="1" destOrd="0" parTransId="{D76A2956-6F56-DC40-B95B-E60C560E879D}" sibTransId="{FE6A8695-4A9E-5B4E-B8FC-2F10640D9DE2}"/>
    <dgm:cxn modelId="{9961F77C-AEA1-4F41-87E2-AF265B7C1D0F}" type="presOf" srcId="{45FF9353-ED87-9645-979B-1946AFE5E05A}" destId="{4360C22E-2CFE-DC41-8627-F3885F0506F0}" srcOrd="0" destOrd="0" presId="urn:microsoft.com/office/officeart/2005/8/layout/vList2"/>
    <dgm:cxn modelId="{A056FC7D-2849-814A-A238-A005CF696D6D}" srcId="{45FF9353-ED87-9645-979B-1946AFE5E05A}" destId="{E899F09E-5F30-E04F-A331-3FB9451B9368}" srcOrd="2" destOrd="0" parTransId="{F8E33E9D-E78B-C84E-878F-A81343CA0E0E}" sibTransId="{C25358C2-28AF-FD42-B865-B7E4F3AD3007}"/>
    <dgm:cxn modelId="{4DDE7F82-4851-BE46-8BE8-05145624DDDC}" type="presOf" srcId="{E899F09E-5F30-E04F-A331-3FB9451B9368}" destId="{5EE6B8D0-1622-054B-99BE-1E74728EE23B}" srcOrd="0" destOrd="0" presId="urn:microsoft.com/office/officeart/2005/8/layout/vList2"/>
    <dgm:cxn modelId="{1485B7AD-82FB-CB4F-915F-A0C7CA35CBCB}" srcId="{45FF9353-ED87-9645-979B-1946AFE5E05A}" destId="{F52F3B42-9E60-154F-A562-827B821E8167}" srcOrd="0" destOrd="0" parTransId="{6BD0A4A7-53E0-554B-A5B8-8AC9CB73FBA3}" sibTransId="{F46CD34E-719C-BB4D-ACEF-9E37E7F64D18}"/>
    <dgm:cxn modelId="{C8052BE6-6C20-4947-BFBA-2794230B6F70}" srcId="{45FF9353-ED87-9645-979B-1946AFE5E05A}" destId="{5BF204C6-5D8B-4D4C-A43B-236A889BDF6D}" srcOrd="3" destOrd="0" parTransId="{AD540D63-BA78-F742-BD4F-A24CFAD980FF}" sibTransId="{04F802BE-A112-C044-98B8-EEBBBCCA0C8A}"/>
    <dgm:cxn modelId="{EAF891F3-E5B6-3944-B366-5638D430437A}" type="presOf" srcId="{F52F3B42-9E60-154F-A562-827B821E8167}" destId="{4A24AFFF-E542-4D4E-B3DD-9A435536BD97}" srcOrd="0" destOrd="0" presId="urn:microsoft.com/office/officeart/2005/8/layout/vList2"/>
    <dgm:cxn modelId="{D88B0AF5-B139-9F4D-A19E-25A0F4DCDD98}" type="presOf" srcId="{8E84E654-9F96-1B4C-8963-1508722F29BA}" destId="{BCD2B998-10F1-9C4D-9498-64C76DD2C8D2}" srcOrd="0" destOrd="0" presId="urn:microsoft.com/office/officeart/2005/8/layout/vList2"/>
    <dgm:cxn modelId="{9CB73635-3FFD-374C-ACA7-69E62EBF6E01}" type="presParOf" srcId="{4360C22E-2CFE-DC41-8627-F3885F0506F0}" destId="{4A24AFFF-E542-4D4E-B3DD-9A435536BD97}" srcOrd="0" destOrd="0" presId="urn:microsoft.com/office/officeart/2005/8/layout/vList2"/>
    <dgm:cxn modelId="{5D55CEFE-0036-6547-BB22-78841EDEC286}" type="presParOf" srcId="{4360C22E-2CFE-DC41-8627-F3885F0506F0}" destId="{76A5702D-C7BC-E14E-B5EF-60A8C0E18F79}" srcOrd="1" destOrd="0" presId="urn:microsoft.com/office/officeart/2005/8/layout/vList2"/>
    <dgm:cxn modelId="{265C46FA-F275-A647-9D5F-97D33773F026}" type="presParOf" srcId="{4360C22E-2CFE-DC41-8627-F3885F0506F0}" destId="{6C32837E-C141-8A43-A7FB-2C47A8461D63}" srcOrd="2" destOrd="0" presId="urn:microsoft.com/office/officeart/2005/8/layout/vList2"/>
    <dgm:cxn modelId="{F7795AF7-B295-EF45-A94B-B51BCF3249BC}" type="presParOf" srcId="{4360C22E-2CFE-DC41-8627-F3885F0506F0}" destId="{5683190A-65E3-DC4E-9C6C-5FD85516CE0E}" srcOrd="3" destOrd="0" presId="urn:microsoft.com/office/officeart/2005/8/layout/vList2"/>
    <dgm:cxn modelId="{ABF8F507-DA6E-3341-BF03-FEFEFDD83CED}" type="presParOf" srcId="{4360C22E-2CFE-DC41-8627-F3885F0506F0}" destId="{5EE6B8D0-1622-054B-99BE-1E74728EE23B}" srcOrd="4" destOrd="0" presId="urn:microsoft.com/office/officeart/2005/8/layout/vList2"/>
    <dgm:cxn modelId="{10D2D88B-D09E-8845-9AF6-016ECEA1E489}" type="presParOf" srcId="{4360C22E-2CFE-DC41-8627-F3885F0506F0}" destId="{EB45AC5F-1436-684F-90F2-BB9BA426B5E8}" srcOrd="5" destOrd="0" presId="urn:microsoft.com/office/officeart/2005/8/layout/vList2"/>
    <dgm:cxn modelId="{AE338B09-22E4-6643-8F92-DD9401F88A15}" type="presParOf" srcId="{4360C22E-2CFE-DC41-8627-F3885F0506F0}" destId="{0D3B2997-133F-6E42-AAB6-983727FC41A9}" srcOrd="6" destOrd="0" presId="urn:microsoft.com/office/officeart/2005/8/layout/vList2"/>
    <dgm:cxn modelId="{22F04107-C134-EA4C-B447-DFAB2A781F84}" type="presParOf" srcId="{4360C22E-2CFE-DC41-8627-F3885F0506F0}" destId="{9389BF1C-D9AC-FE49-BA7E-1DA15C0A9707}" srcOrd="7" destOrd="0" presId="urn:microsoft.com/office/officeart/2005/8/layout/vList2"/>
    <dgm:cxn modelId="{55447BFC-5CE7-BA47-B56F-7AA311582090}" type="presParOf" srcId="{4360C22E-2CFE-DC41-8627-F3885F0506F0}" destId="{BCD2B998-10F1-9C4D-9498-64C76DD2C8D2}" srcOrd="8" destOrd="0" presId="urn:microsoft.com/office/officeart/2005/8/layout/vList2"/>
    <dgm:cxn modelId="{8769FD13-7C73-CB4F-9C8D-2BA482DF0DC8}" type="presParOf" srcId="{4360C22E-2CFE-DC41-8627-F3885F0506F0}" destId="{4DCEC99F-33B2-A143-85C9-4D33A8698C77}" srcOrd="9" destOrd="0" presId="urn:microsoft.com/office/officeart/2005/8/layout/vList2"/>
    <dgm:cxn modelId="{04C6DEAD-FC48-3F4C-80A9-58EDB39C17E6}" type="presParOf" srcId="{4360C22E-2CFE-DC41-8627-F3885F0506F0}" destId="{D0B23B6F-7430-734A-92C5-CFED2CEB734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D8EADE8-04CE-7445-9672-13DCD4C0242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56228FE7-EEC5-AF4A-B142-AE3FC834A96A}">
      <dgm:prSet phldrT="[文本]"/>
      <dgm:spPr/>
      <dgm:t>
        <a:bodyPr/>
        <a:lstStyle/>
        <a:p>
          <a:r>
            <a:rPr lang="zh-CN" altLang="en-US" dirty="0"/>
            <a:t>成本法的含义</a:t>
          </a:r>
        </a:p>
      </dgm:t>
    </dgm:pt>
    <dgm:pt modelId="{997D2498-52CB-0546-A8AE-BF5FD667B92F}" type="parTrans" cxnId="{735D0234-6510-4A43-A55C-ED62BECDD4D1}">
      <dgm:prSet/>
      <dgm:spPr/>
      <dgm:t>
        <a:bodyPr/>
        <a:lstStyle/>
        <a:p>
          <a:endParaRPr lang="zh-CN" altLang="en-US"/>
        </a:p>
      </dgm:t>
    </dgm:pt>
    <dgm:pt modelId="{F82E82A2-118E-2548-9622-A85EAC2D3582}" type="sibTrans" cxnId="{735D0234-6510-4A43-A55C-ED62BECDD4D1}">
      <dgm:prSet/>
      <dgm:spPr/>
      <dgm:t>
        <a:bodyPr/>
        <a:lstStyle/>
        <a:p>
          <a:endParaRPr lang="zh-CN" altLang="en-US"/>
        </a:p>
      </dgm:t>
    </dgm:pt>
    <dgm:pt modelId="{552B91A2-C0B1-BB47-A1F4-60858AF9F22C}">
      <dgm:prSet phldrT="[文本]"/>
      <dgm:spPr/>
      <dgm:t>
        <a:bodyPr/>
        <a:lstStyle/>
        <a:p>
          <a:r>
            <a:rPr lang="zh-CN" altLang="en-US" dirty="0"/>
            <a:t>成本法是根据估价对象的重置成本或重建成本来求取估价对象价值价格的方法。</a:t>
          </a:r>
        </a:p>
      </dgm:t>
    </dgm:pt>
    <dgm:pt modelId="{9ACFFE2B-1956-E545-89D8-776064F384E1}" type="parTrans" cxnId="{D4819717-B312-2340-A2C5-117F111B16FA}">
      <dgm:prSet/>
      <dgm:spPr/>
      <dgm:t>
        <a:bodyPr/>
        <a:lstStyle/>
        <a:p>
          <a:endParaRPr lang="zh-CN" altLang="en-US"/>
        </a:p>
      </dgm:t>
    </dgm:pt>
    <dgm:pt modelId="{2E06FD0D-9897-C841-9988-136F9858BBE6}" type="sibTrans" cxnId="{D4819717-B312-2340-A2C5-117F111B16FA}">
      <dgm:prSet/>
      <dgm:spPr/>
      <dgm:t>
        <a:bodyPr/>
        <a:lstStyle/>
        <a:p>
          <a:endParaRPr lang="zh-CN" altLang="en-US"/>
        </a:p>
      </dgm:t>
    </dgm:pt>
    <dgm:pt modelId="{7167C1C3-252A-8546-A860-643FE867C792}">
      <dgm:prSet phldrT="[文本]"/>
      <dgm:spPr/>
      <dgm:t>
        <a:bodyPr/>
        <a:lstStyle/>
        <a:p>
          <a:r>
            <a:rPr lang="zh-CN" altLang="en-US" dirty="0"/>
            <a:t>重置成本和重建成本合并称为重新购建成本</a:t>
          </a:r>
        </a:p>
      </dgm:t>
    </dgm:pt>
    <dgm:pt modelId="{B5A8173E-F66F-BD47-AB01-F3B03EB61A90}" type="parTrans" cxnId="{9CEC8317-8504-ED48-A878-B9DEB11FCABB}">
      <dgm:prSet/>
      <dgm:spPr/>
      <dgm:t>
        <a:bodyPr/>
        <a:lstStyle/>
        <a:p>
          <a:endParaRPr lang="zh-CN" altLang="en-US"/>
        </a:p>
      </dgm:t>
    </dgm:pt>
    <dgm:pt modelId="{4A2E4AB0-BFE4-6E45-BDA4-6282F578282D}" type="sibTrans" cxnId="{9CEC8317-8504-ED48-A878-B9DEB11FCABB}">
      <dgm:prSet/>
      <dgm:spPr/>
      <dgm:t>
        <a:bodyPr/>
        <a:lstStyle/>
        <a:p>
          <a:endParaRPr lang="zh-CN" altLang="en-US"/>
        </a:p>
      </dgm:t>
    </dgm:pt>
    <dgm:pt modelId="{3A9707DA-DA76-B24E-A18F-54CF59E36B59}">
      <dgm:prSet phldrT="[文本]"/>
      <dgm:spPr/>
      <dgm:t>
        <a:bodyPr/>
        <a:lstStyle/>
        <a:p>
          <a:r>
            <a:rPr lang="zh-CN" altLang="en-US" dirty="0"/>
            <a:t>成本法的理论依据</a:t>
          </a:r>
        </a:p>
      </dgm:t>
    </dgm:pt>
    <dgm:pt modelId="{C3515C17-1515-164E-A793-66EF5AB99CAA}" type="parTrans" cxnId="{1910E806-B000-1349-8C61-A6A730737969}">
      <dgm:prSet/>
      <dgm:spPr/>
      <dgm:t>
        <a:bodyPr/>
        <a:lstStyle/>
        <a:p>
          <a:endParaRPr lang="zh-CN" altLang="en-US"/>
        </a:p>
      </dgm:t>
    </dgm:pt>
    <dgm:pt modelId="{1BD4632D-B74A-2941-85E3-B8429867C2CE}" type="sibTrans" cxnId="{1910E806-B000-1349-8C61-A6A730737969}">
      <dgm:prSet/>
      <dgm:spPr/>
      <dgm:t>
        <a:bodyPr/>
        <a:lstStyle/>
        <a:p>
          <a:endParaRPr lang="zh-CN" altLang="en-US"/>
        </a:p>
      </dgm:t>
    </dgm:pt>
    <dgm:pt modelId="{8D12C8B7-0A39-9544-A6D2-88FCD600BAD3}">
      <dgm:prSet phldrT="[文本]"/>
      <dgm:spPr/>
      <dgm:t>
        <a:bodyPr/>
        <a:lstStyle/>
        <a:p>
          <a:r>
            <a:rPr lang="zh-CN" altLang="en-US" dirty="0"/>
            <a:t>生产费用价值论</a:t>
          </a:r>
        </a:p>
      </dgm:t>
    </dgm:pt>
    <dgm:pt modelId="{F2EDECED-DDB9-DC45-87A7-90FC0EA4A2BA}" type="parTrans" cxnId="{EBD3CC02-E586-DF49-939F-CA56D364E18E}">
      <dgm:prSet/>
      <dgm:spPr/>
      <dgm:t>
        <a:bodyPr/>
        <a:lstStyle/>
        <a:p>
          <a:endParaRPr lang="zh-CN" altLang="en-US"/>
        </a:p>
      </dgm:t>
    </dgm:pt>
    <dgm:pt modelId="{0C82E204-21DB-AC42-BDEF-026C8CE83DBD}" type="sibTrans" cxnId="{EBD3CC02-E586-DF49-939F-CA56D364E18E}">
      <dgm:prSet/>
      <dgm:spPr/>
      <dgm:t>
        <a:bodyPr/>
        <a:lstStyle/>
        <a:p>
          <a:endParaRPr lang="zh-CN" altLang="en-US"/>
        </a:p>
      </dgm:t>
    </dgm:pt>
    <dgm:pt modelId="{791BDCD1-D1AF-8046-9483-83B5B7CEF3F0}">
      <dgm:prSet phldrT="[文本]"/>
      <dgm:spPr/>
      <dgm:t>
        <a:bodyPr/>
        <a:lstStyle/>
        <a:p>
          <a:r>
            <a:rPr lang="zh-CN" altLang="en-US" dirty="0"/>
            <a:t>成本法适用的估价对象</a:t>
          </a:r>
        </a:p>
      </dgm:t>
    </dgm:pt>
    <dgm:pt modelId="{0E0BD185-0FC0-5F4B-AF7A-C2076B465A3E}" type="parTrans" cxnId="{C20C8F9A-CCC1-BB46-B422-1693E28E6C44}">
      <dgm:prSet/>
      <dgm:spPr/>
      <dgm:t>
        <a:bodyPr/>
        <a:lstStyle/>
        <a:p>
          <a:endParaRPr lang="zh-CN" altLang="en-US"/>
        </a:p>
      </dgm:t>
    </dgm:pt>
    <dgm:pt modelId="{1AA554C6-8A4C-D149-835E-DEA79AC7D318}" type="sibTrans" cxnId="{C20C8F9A-CCC1-BB46-B422-1693E28E6C44}">
      <dgm:prSet/>
      <dgm:spPr/>
      <dgm:t>
        <a:bodyPr/>
        <a:lstStyle/>
        <a:p>
          <a:endParaRPr lang="zh-CN" altLang="en-US"/>
        </a:p>
      </dgm:t>
    </dgm:pt>
    <dgm:pt modelId="{E819A333-1E13-4744-AC98-3E4DDADB8E28}">
      <dgm:prSet phldrT="[文本]"/>
      <dgm:spPr/>
      <dgm:t>
        <a:bodyPr/>
        <a:lstStyle/>
        <a:p>
          <a:r>
            <a:rPr lang="zh-CN" altLang="en-US" dirty="0"/>
            <a:t>新近开发建设完成的房地产（新房地产）</a:t>
          </a:r>
        </a:p>
      </dgm:t>
    </dgm:pt>
    <dgm:pt modelId="{5A33B580-C275-2442-BF60-DA084538EC4E}" type="parTrans" cxnId="{5ADC6B26-3F8A-CD42-8707-3186697DFAF0}">
      <dgm:prSet/>
      <dgm:spPr/>
      <dgm:t>
        <a:bodyPr/>
        <a:lstStyle/>
        <a:p>
          <a:endParaRPr lang="zh-CN" altLang="en-US"/>
        </a:p>
      </dgm:t>
    </dgm:pt>
    <dgm:pt modelId="{7A1BBDE2-93D6-DF43-9D04-28E6CEFD60A8}" type="sibTrans" cxnId="{5ADC6B26-3F8A-CD42-8707-3186697DFAF0}">
      <dgm:prSet/>
      <dgm:spPr/>
      <dgm:t>
        <a:bodyPr/>
        <a:lstStyle/>
        <a:p>
          <a:endParaRPr lang="zh-CN" altLang="en-US"/>
        </a:p>
      </dgm:t>
    </dgm:pt>
    <dgm:pt modelId="{6F4FE127-4104-F547-B8B5-EC9BFA48690C}">
      <dgm:prSet phldrT="[文本]"/>
      <dgm:spPr/>
      <dgm:t>
        <a:bodyPr/>
        <a:lstStyle/>
        <a:p>
          <a:r>
            <a:rPr lang="zh-CN" altLang="en-US" dirty="0"/>
            <a:t>可假设重新开发建设的既有房地产（旧房地产）</a:t>
          </a:r>
        </a:p>
      </dgm:t>
    </dgm:pt>
    <dgm:pt modelId="{94456704-90DF-A342-A8C1-11C65CA95CAD}" type="parTrans" cxnId="{4CA78C82-A927-D349-9EB7-F507C15E9148}">
      <dgm:prSet/>
      <dgm:spPr/>
      <dgm:t>
        <a:bodyPr/>
        <a:lstStyle/>
        <a:p>
          <a:endParaRPr lang="zh-CN" altLang="en-US"/>
        </a:p>
      </dgm:t>
    </dgm:pt>
    <dgm:pt modelId="{879FE278-620F-9545-9591-7B862E0798DB}" type="sibTrans" cxnId="{4CA78C82-A927-D349-9EB7-F507C15E9148}">
      <dgm:prSet/>
      <dgm:spPr/>
      <dgm:t>
        <a:bodyPr/>
        <a:lstStyle/>
        <a:p>
          <a:endParaRPr lang="zh-CN" altLang="en-US"/>
        </a:p>
      </dgm:t>
    </dgm:pt>
    <dgm:pt modelId="{9F719AD7-60FD-3846-9C65-85D7D736BE2C}">
      <dgm:prSet phldrT="[文本]"/>
      <dgm:spPr/>
      <dgm:t>
        <a:bodyPr/>
        <a:lstStyle/>
        <a:p>
          <a:r>
            <a:rPr lang="zh-CN" altLang="en-US" dirty="0"/>
            <a:t>成本法中的两个概念：折旧、成新率</a:t>
          </a:r>
        </a:p>
      </dgm:t>
    </dgm:pt>
    <dgm:pt modelId="{278F6357-FAE3-8E46-87A2-4EE95DA18766}" type="parTrans" cxnId="{DBC2F26F-50F8-7F41-8D66-FCD2EDDD1F99}">
      <dgm:prSet/>
      <dgm:spPr/>
      <dgm:t>
        <a:bodyPr/>
        <a:lstStyle/>
        <a:p>
          <a:endParaRPr lang="zh-CN" altLang="en-US"/>
        </a:p>
      </dgm:t>
    </dgm:pt>
    <dgm:pt modelId="{D4918112-4EFB-6348-AFF5-C414C69F22C8}" type="sibTrans" cxnId="{DBC2F26F-50F8-7F41-8D66-FCD2EDDD1F99}">
      <dgm:prSet/>
      <dgm:spPr/>
      <dgm:t>
        <a:bodyPr/>
        <a:lstStyle/>
        <a:p>
          <a:endParaRPr lang="zh-CN" altLang="en-US"/>
        </a:p>
      </dgm:t>
    </dgm:pt>
    <dgm:pt modelId="{9B094364-CD04-CC4D-B3E9-CDCF3CADA073}">
      <dgm:prSet phldrT="[文本]"/>
      <dgm:spPr/>
      <dgm:t>
        <a:bodyPr/>
        <a:lstStyle/>
        <a:p>
          <a:r>
            <a:rPr lang="zh-CN" altLang="en-US" dirty="0"/>
            <a:t>成本法的本质是成本（重新开发建设成本）为导向</a:t>
          </a:r>
        </a:p>
      </dgm:t>
    </dgm:pt>
    <dgm:pt modelId="{37FA4572-AC4E-6944-96CD-FB7097E631D6}" type="parTrans" cxnId="{B1F31BA0-C2B2-DA4D-9C07-847A504D0374}">
      <dgm:prSet/>
      <dgm:spPr/>
      <dgm:t>
        <a:bodyPr/>
        <a:lstStyle/>
        <a:p>
          <a:endParaRPr lang="zh-CN" altLang="en-US"/>
        </a:p>
      </dgm:t>
    </dgm:pt>
    <dgm:pt modelId="{542221AD-88C3-8549-8FCF-D9CEC3B10542}" type="sibTrans" cxnId="{B1F31BA0-C2B2-DA4D-9C07-847A504D0374}">
      <dgm:prSet/>
      <dgm:spPr/>
      <dgm:t>
        <a:bodyPr/>
        <a:lstStyle/>
        <a:p>
          <a:endParaRPr lang="zh-CN" altLang="en-US"/>
        </a:p>
      </dgm:t>
    </dgm:pt>
    <dgm:pt modelId="{73E0CF41-7F70-CC44-A805-CE480539070C}">
      <dgm:prSet phldrT="[文本]"/>
      <dgm:spPr/>
      <dgm:t>
        <a:bodyPr/>
        <a:lstStyle/>
        <a:p>
          <a:r>
            <a:rPr lang="zh-CN" altLang="en-US" dirty="0"/>
            <a:t>正在开发建设的房地产（在建工程）</a:t>
          </a:r>
        </a:p>
      </dgm:t>
    </dgm:pt>
    <dgm:pt modelId="{1054F865-8C3D-C746-B937-CFABC618C382}" type="parTrans" cxnId="{2A4E16F9-7871-2D4B-B36F-56AD30596FEF}">
      <dgm:prSet/>
      <dgm:spPr/>
      <dgm:t>
        <a:bodyPr/>
        <a:lstStyle/>
        <a:p>
          <a:endParaRPr lang="zh-CN" altLang="en-US"/>
        </a:p>
      </dgm:t>
    </dgm:pt>
    <dgm:pt modelId="{C4AAC210-6F68-7548-BF2F-46CF6200EF68}" type="sibTrans" cxnId="{2A4E16F9-7871-2D4B-B36F-56AD30596FEF}">
      <dgm:prSet/>
      <dgm:spPr/>
      <dgm:t>
        <a:bodyPr/>
        <a:lstStyle/>
        <a:p>
          <a:endParaRPr lang="zh-CN" altLang="en-US"/>
        </a:p>
      </dgm:t>
    </dgm:pt>
    <dgm:pt modelId="{F40D7B76-D1F3-D54C-8C44-C3A061D0426C}">
      <dgm:prSet phldrT="[文本]"/>
      <dgm:spPr/>
      <dgm:t>
        <a:bodyPr/>
        <a:lstStyle/>
        <a:p>
          <a:r>
            <a:rPr lang="zh-CN" altLang="en-US" dirty="0"/>
            <a:t>计划开发的房地产（期房）</a:t>
          </a:r>
        </a:p>
      </dgm:t>
    </dgm:pt>
    <dgm:pt modelId="{828B65F0-B7E6-E245-BFD2-FD19CB97CD34}" type="parTrans" cxnId="{E4E130C5-4619-EE44-A831-63DDD368A690}">
      <dgm:prSet/>
      <dgm:spPr/>
      <dgm:t>
        <a:bodyPr/>
        <a:lstStyle/>
        <a:p>
          <a:endParaRPr lang="zh-CN" altLang="en-US"/>
        </a:p>
      </dgm:t>
    </dgm:pt>
    <dgm:pt modelId="{8058A3FD-10BE-5C42-B8F6-B13E286CF4C0}" type="sibTrans" cxnId="{E4E130C5-4619-EE44-A831-63DDD368A690}">
      <dgm:prSet/>
      <dgm:spPr/>
      <dgm:t>
        <a:bodyPr/>
        <a:lstStyle/>
        <a:p>
          <a:endParaRPr lang="zh-CN" altLang="en-US"/>
        </a:p>
      </dgm:t>
    </dgm:pt>
    <dgm:pt modelId="{9831576C-FA04-CF46-8E6F-15221103CE46}">
      <dgm:prSet phldrT="[文本]"/>
      <dgm:spPr/>
      <dgm:t>
        <a:bodyPr/>
        <a:lstStyle/>
        <a:p>
          <a:r>
            <a:rPr lang="zh-CN" altLang="en-US" dirty="0"/>
            <a:t>很少有交易，又没有现实和潜在收益的房地产</a:t>
          </a:r>
        </a:p>
      </dgm:t>
    </dgm:pt>
    <dgm:pt modelId="{A30E54EE-B644-5749-BE20-ABA8084B97CE}" type="parTrans" cxnId="{D3DE3172-B138-8440-A9FF-A8AB2ADBD32E}">
      <dgm:prSet/>
      <dgm:spPr/>
      <dgm:t>
        <a:bodyPr/>
        <a:lstStyle/>
        <a:p>
          <a:endParaRPr lang="zh-CN" altLang="en-US"/>
        </a:p>
      </dgm:t>
    </dgm:pt>
    <dgm:pt modelId="{345D9075-8D68-9447-9607-40801DFC74E5}" type="sibTrans" cxnId="{D3DE3172-B138-8440-A9FF-A8AB2ADBD32E}">
      <dgm:prSet/>
      <dgm:spPr/>
      <dgm:t>
        <a:bodyPr/>
        <a:lstStyle/>
        <a:p>
          <a:endParaRPr lang="zh-CN" altLang="en-US"/>
        </a:p>
      </dgm:t>
    </dgm:pt>
    <dgm:pt modelId="{1004E973-7E9F-6545-B82D-EE53534B4DF6}">
      <dgm:prSet phldrT="[文本]"/>
      <dgm:spPr/>
      <dgm:t>
        <a:bodyPr/>
        <a:lstStyle/>
        <a:p>
          <a:r>
            <a:rPr lang="zh-CN" altLang="en-US" dirty="0"/>
            <a:t>特殊房地产（特殊厂房、油田、码头、机场等</a:t>
          </a:r>
        </a:p>
      </dgm:t>
    </dgm:pt>
    <dgm:pt modelId="{574BE54D-222B-C943-98C9-B186F40FE26F}" type="parTrans" cxnId="{DA6AE0EF-1D9A-9541-8D85-9375788A41F5}">
      <dgm:prSet/>
      <dgm:spPr/>
      <dgm:t>
        <a:bodyPr/>
        <a:lstStyle/>
        <a:p>
          <a:endParaRPr lang="zh-CN" altLang="en-US"/>
        </a:p>
      </dgm:t>
    </dgm:pt>
    <dgm:pt modelId="{2184FC02-570F-D248-91D0-69F4F2FDFB53}" type="sibTrans" cxnId="{DA6AE0EF-1D9A-9541-8D85-9375788A41F5}">
      <dgm:prSet/>
      <dgm:spPr/>
      <dgm:t>
        <a:bodyPr/>
        <a:lstStyle/>
        <a:p>
          <a:endParaRPr lang="zh-CN" altLang="en-US"/>
        </a:p>
      </dgm:t>
    </dgm:pt>
    <dgm:pt modelId="{237C8FEC-BB39-1B48-9D3F-D75DA09AB06A}">
      <dgm:prSet phldrT="[文本]"/>
      <dgm:spPr/>
      <dgm:t>
        <a:bodyPr/>
        <a:lstStyle/>
        <a:p>
          <a:r>
            <a:rPr lang="zh-CN" altLang="en-US" dirty="0"/>
            <a:t>单纯的建筑物、装饰装修，以及房地产保险均采用成本法</a:t>
          </a:r>
        </a:p>
      </dgm:t>
    </dgm:pt>
    <dgm:pt modelId="{69BD1B65-5200-1248-9209-D071574E0080}" type="parTrans" cxnId="{FF19AF25-A628-E841-AD39-3740DC4C5387}">
      <dgm:prSet/>
      <dgm:spPr/>
      <dgm:t>
        <a:bodyPr/>
        <a:lstStyle/>
        <a:p>
          <a:endParaRPr lang="zh-CN" altLang="en-US"/>
        </a:p>
      </dgm:t>
    </dgm:pt>
    <dgm:pt modelId="{5E9AF157-252A-E540-9F37-B69A76C91B25}" type="sibTrans" cxnId="{FF19AF25-A628-E841-AD39-3740DC4C5387}">
      <dgm:prSet/>
      <dgm:spPr/>
      <dgm:t>
        <a:bodyPr/>
        <a:lstStyle/>
        <a:p>
          <a:endParaRPr lang="zh-CN" altLang="en-US"/>
        </a:p>
      </dgm:t>
    </dgm:pt>
    <dgm:pt modelId="{47352657-9C54-9047-912B-99FA1707243A}">
      <dgm:prSet phldrT="[文本]"/>
      <dgm:spPr/>
      <dgm:t>
        <a:bodyPr/>
        <a:lstStyle/>
        <a:p>
          <a:r>
            <a:rPr lang="zh-CN" altLang="en-US" dirty="0"/>
            <a:t>成本法中的成本应为客观成本</a:t>
          </a:r>
        </a:p>
      </dgm:t>
    </dgm:pt>
    <dgm:pt modelId="{78B8EB35-4626-7B4A-AC08-E2D63ECF26E7}" type="parTrans" cxnId="{3C5F58B3-FA7D-8A49-98F7-BB0011D8AA05}">
      <dgm:prSet/>
      <dgm:spPr/>
      <dgm:t>
        <a:bodyPr/>
        <a:lstStyle/>
        <a:p>
          <a:endParaRPr lang="zh-CN" altLang="en-US"/>
        </a:p>
      </dgm:t>
    </dgm:pt>
    <dgm:pt modelId="{18AD4581-34DA-864C-8010-9EE4EDECAACC}" type="sibTrans" cxnId="{3C5F58B3-FA7D-8A49-98F7-BB0011D8AA05}">
      <dgm:prSet/>
      <dgm:spPr/>
      <dgm:t>
        <a:bodyPr/>
        <a:lstStyle/>
        <a:p>
          <a:endParaRPr lang="zh-CN" altLang="en-US"/>
        </a:p>
      </dgm:t>
    </dgm:pt>
    <dgm:pt modelId="{4762C96A-5C75-8C4F-BFBE-6DA06BB86B31}" type="pres">
      <dgm:prSet presAssocID="{1D8EADE8-04CE-7445-9672-13DCD4C02420}" presName="linear" presStyleCnt="0">
        <dgm:presLayoutVars>
          <dgm:animLvl val="lvl"/>
          <dgm:resizeHandles val="exact"/>
        </dgm:presLayoutVars>
      </dgm:prSet>
      <dgm:spPr/>
    </dgm:pt>
    <dgm:pt modelId="{C2994EEE-DE74-FF4F-984A-68EF96509CD4}" type="pres">
      <dgm:prSet presAssocID="{56228FE7-EEC5-AF4A-B142-AE3FC834A96A}" presName="parentText" presStyleLbl="node1" presStyleIdx="0" presStyleCnt="3">
        <dgm:presLayoutVars>
          <dgm:chMax val="0"/>
          <dgm:bulletEnabled val="1"/>
        </dgm:presLayoutVars>
      </dgm:prSet>
      <dgm:spPr/>
    </dgm:pt>
    <dgm:pt modelId="{17EB6018-734A-D545-A138-6575A3F13669}" type="pres">
      <dgm:prSet presAssocID="{56228FE7-EEC5-AF4A-B142-AE3FC834A96A}" presName="childText" presStyleLbl="revTx" presStyleIdx="0" presStyleCnt="3">
        <dgm:presLayoutVars>
          <dgm:bulletEnabled val="1"/>
        </dgm:presLayoutVars>
      </dgm:prSet>
      <dgm:spPr/>
    </dgm:pt>
    <dgm:pt modelId="{DA30CC79-85D6-9942-A45A-34EDB52CFCBB}" type="pres">
      <dgm:prSet presAssocID="{3A9707DA-DA76-B24E-A18F-54CF59E36B59}" presName="parentText" presStyleLbl="node1" presStyleIdx="1" presStyleCnt="3">
        <dgm:presLayoutVars>
          <dgm:chMax val="0"/>
          <dgm:bulletEnabled val="1"/>
        </dgm:presLayoutVars>
      </dgm:prSet>
      <dgm:spPr/>
    </dgm:pt>
    <dgm:pt modelId="{150911EC-16C9-7E4D-9AD3-6BADA2DD1C4B}" type="pres">
      <dgm:prSet presAssocID="{3A9707DA-DA76-B24E-A18F-54CF59E36B59}" presName="childText" presStyleLbl="revTx" presStyleIdx="1" presStyleCnt="3">
        <dgm:presLayoutVars>
          <dgm:bulletEnabled val="1"/>
        </dgm:presLayoutVars>
      </dgm:prSet>
      <dgm:spPr/>
    </dgm:pt>
    <dgm:pt modelId="{C98C4894-E668-2043-8DD4-0B4D7FBB6DF0}" type="pres">
      <dgm:prSet presAssocID="{791BDCD1-D1AF-8046-9483-83B5B7CEF3F0}" presName="parentText" presStyleLbl="node1" presStyleIdx="2" presStyleCnt="3">
        <dgm:presLayoutVars>
          <dgm:chMax val="0"/>
          <dgm:bulletEnabled val="1"/>
        </dgm:presLayoutVars>
      </dgm:prSet>
      <dgm:spPr/>
    </dgm:pt>
    <dgm:pt modelId="{BF22A8A8-FA67-0841-BA68-D6E34AEB2FA1}" type="pres">
      <dgm:prSet presAssocID="{791BDCD1-D1AF-8046-9483-83B5B7CEF3F0}" presName="childText" presStyleLbl="revTx" presStyleIdx="2" presStyleCnt="3">
        <dgm:presLayoutVars>
          <dgm:bulletEnabled val="1"/>
        </dgm:presLayoutVars>
      </dgm:prSet>
      <dgm:spPr/>
    </dgm:pt>
  </dgm:ptLst>
  <dgm:cxnLst>
    <dgm:cxn modelId="{EBD3CC02-E586-DF49-939F-CA56D364E18E}" srcId="{3A9707DA-DA76-B24E-A18F-54CF59E36B59}" destId="{8D12C8B7-0A39-9544-A6D2-88FCD600BAD3}" srcOrd="0" destOrd="0" parTransId="{F2EDECED-DDB9-DC45-87A7-90FC0EA4A2BA}" sibTransId="{0C82E204-21DB-AC42-BDEF-026C8CE83DBD}"/>
    <dgm:cxn modelId="{1910E806-B000-1349-8C61-A6A730737969}" srcId="{1D8EADE8-04CE-7445-9672-13DCD4C02420}" destId="{3A9707DA-DA76-B24E-A18F-54CF59E36B59}" srcOrd="1" destOrd="0" parTransId="{C3515C17-1515-164E-A793-66EF5AB99CAA}" sibTransId="{1BD4632D-B74A-2941-85E3-B8429867C2CE}"/>
    <dgm:cxn modelId="{2628EF08-4A4C-0148-911B-6DC808EE62D0}" type="presOf" srcId="{3A9707DA-DA76-B24E-A18F-54CF59E36B59}" destId="{DA30CC79-85D6-9942-A45A-34EDB52CFCBB}" srcOrd="0" destOrd="0" presId="urn:microsoft.com/office/officeart/2005/8/layout/vList2"/>
    <dgm:cxn modelId="{9CEC8317-8504-ED48-A878-B9DEB11FCABB}" srcId="{56228FE7-EEC5-AF4A-B142-AE3FC834A96A}" destId="{7167C1C3-252A-8546-A860-643FE867C792}" srcOrd="1" destOrd="0" parTransId="{B5A8173E-F66F-BD47-AB01-F3B03EB61A90}" sibTransId="{4A2E4AB0-BFE4-6E45-BDA4-6282F578282D}"/>
    <dgm:cxn modelId="{D4819717-B312-2340-A2C5-117F111B16FA}" srcId="{56228FE7-EEC5-AF4A-B142-AE3FC834A96A}" destId="{552B91A2-C0B1-BB47-A1F4-60858AF9F22C}" srcOrd="0" destOrd="0" parTransId="{9ACFFE2B-1956-E545-89D8-776064F384E1}" sibTransId="{2E06FD0D-9897-C841-9988-136F9858BBE6}"/>
    <dgm:cxn modelId="{1414B517-C574-1D4B-8170-8B11D5B1ED94}" type="presOf" srcId="{791BDCD1-D1AF-8046-9483-83B5B7CEF3F0}" destId="{C98C4894-E668-2043-8DD4-0B4D7FBB6DF0}" srcOrd="0" destOrd="0" presId="urn:microsoft.com/office/officeart/2005/8/layout/vList2"/>
    <dgm:cxn modelId="{077F731A-D3DA-D944-A393-CEDB957AA6F0}" type="presOf" srcId="{237C8FEC-BB39-1B48-9D3F-D75DA09AB06A}" destId="{BF22A8A8-FA67-0841-BA68-D6E34AEB2FA1}" srcOrd="0" destOrd="6" presId="urn:microsoft.com/office/officeart/2005/8/layout/vList2"/>
    <dgm:cxn modelId="{B121401B-A605-DA4D-91C0-40DE11FAC7C8}" type="presOf" srcId="{1004E973-7E9F-6545-B82D-EE53534B4DF6}" destId="{BF22A8A8-FA67-0841-BA68-D6E34AEB2FA1}" srcOrd="0" destOrd="5" presId="urn:microsoft.com/office/officeart/2005/8/layout/vList2"/>
    <dgm:cxn modelId="{C389DE23-4D9A-554D-9588-176CE8C73E52}" type="presOf" srcId="{1D8EADE8-04CE-7445-9672-13DCD4C02420}" destId="{4762C96A-5C75-8C4F-BFBE-6DA06BB86B31}" srcOrd="0" destOrd="0" presId="urn:microsoft.com/office/officeart/2005/8/layout/vList2"/>
    <dgm:cxn modelId="{FF19AF25-A628-E841-AD39-3740DC4C5387}" srcId="{791BDCD1-D1AF-8046-9483-83B5B7CEF3F0}" destId="{237C8FEC-BB39-1B48-9D3F-D75DA09AB06A}" srcOrd="6" destOrd="0" parTransId="{69BD1B65-5200-1248-9209-D071574E0080}" sibTransId="{5E9AF157-252A-E540-9F37-B69A76C91B25}"/>
    <dgm:cxn modelId="{5ADC6B26-3F8A-CD42-8707-3186697DFAF0}" srcId="{791BDCD1-D1AF-8046-9483-83B5B7CEF3F0}" destId="{E819A333-1E13-4744-AC98-3E4DDADB8E28}" srcOrd="0" destOrd="0" parTransId="{5A33B580-C275-2442-BF60-DA084538EC4E}" sibTransId="{7A1BBDE2-93D6-DF43-9D04-28E6CEFD60A8}"/>
    <dgm:cxn modelId="{735D0234-6510-4A43-A55C-ED62BECDD4D1}" srcId="{1D8EADE8-04CE-7445-9672-13DCD4C02420}" destId="{56228FE7-EEC5-AF4A-B142-AE3FC834A96A}" srcOrd="0" destOrd="0" parTransId="{997D2498-52CB-0546-A8AE-BF5FD667B92F}" sibTransId="{F82E82A2-118E-2548-9622-A85EAC2D3582}"/>
    <dgm:cxn modelId="{C5847F3B-186A-064B-84D1-A2A5601B8FE8}" type="presOf" srcId="{9831576C-FA04-CF46-8E6F-15221103CE46}" destId="{BF22A8A8-FA67-0841-BA68-D6E34AEB2FA1}" srcOrd="0" destOrd="4" presId="urn:microsoft.com/office/officeart/2005/8/layout/vList2"/>
    <dgm:cxn modelId="{CA0B9B50-2D74-5F45-9FBB-122B89675BE6}" type="presOf" srcId="{56228FE7-EEC5-AF4A-B142-AE3FC834A96A}" destId="{C2994EEE-DE74-FF4F-984A-68EF96509CD4}" srcOrd="0" destOrd="0" presId="urn:microsoft.com/office/officeart/2005/8/layout/vList2"/>
    <dgm:cxn modelId="{DBC2F26F-50F8-7F41-8D66-FCD2EDDD1F99}" srcId="{56228FE7-EEC5-AF4A-B142-AE3FC834A96A}" destId="{9F719AD7-60FD-3846-9C65-85D7D736BE2C}" srcOrd="2" destOrd="0" parTransId="{278F6357-FAE3-8E46-87A2-4EE95DA18766}" sibTransId="{D4918112-4EFB-6348-AFF5-C414C69F22C8}"/>
    <dgm:cxn modelId="{6D436C71-7079-E44F-9B30-A431A624840A}" type="presOf" srcId="{73E0CF41-7F70-CC44-A805-CE480539070C}" destId="{BF22A8A8-FA67-0841-BA68-D6E34AEB2FA1}" srcOrd="0" destOrd="2" presId="urn:microsoft.com/office/officeart/2005/8/layout/vList2"/>
    <dgm:cxn modelId="{D3DE3172-B138-8440-A9FF-A8AB2ADBD32E}" srcId="{791BDCD1-D1AF-8046-9483-83B5B7CEF3F0}" destId="{9831576C-FA04-CF46-8E6F-15221103CE46}" srcOrd="4" destOrd="0" parTransId="{A30E54EE-B644-5749-BE20-ABA8084B97CE}" sibTransId="{345D9075-8D68-9447-9607-40801DFC74E5}"/>
    <dgm:cxn modelId="{00D39E7E-0677-B743-91FA-58FD34515F1C}" type="presOf" srcId="{9B094364-CD04-CC4D-B3E9-CDCF3CADA073}" destId="{17EB6018-734A-D545-A138-6575A3F13669}" srcOrd="0" destOrd="3" presId="urn:microsoft.com/office/officeart/2005/8/layout/vList2"/>
    <dgm:cxn modelId="{4CA78C82-A927-D349-9EB7-F507C15E9148}" srcId="{791BDCD1-D1AF-8046-9483-83B5B7CEF3F0}" destId="{6F4FE127-4104-F547-B8B5-EC9BFA48690C}" srcOrd="1" destOrd="0" parTransId="{94456704-90DF-A342-A8C1-11C65CA95CAD}" sibTransId="{879FE278-620F-9545-9591-7B862E0798DB}"/>
    <dgm:cxn modelId="{7533C682-780A-0C4F-A84D-E82C1C83EEA5}" type="presOf" srcId="{47352657-9C54-9047-912B-99FA1707243A}" destId="{150911EC-16C9-7E4D-9AD3-6BADA2DD1C4B}" srcOrd="0" destOrd="1" presId="urn:microsoft.com/office/officeart/2005/8/layout/vList2"/>
    <dgm:cxn modelId="{C20C8F9A-CCC1-BB46-B422-1693E28E6C44}" srcId="{1D8EADE8-04CE-7445-9672-13DCD4C02420}" destId="{791BDCD1-D1AF-8046-9483-83B5B7CEF3F0}" srcOrd="2" destOrd="0" parTransId="{0E0BD185-0FC0-5F4B-AF7A-C2076B465A3E}" sibTransId="{1AA554C6-8A4C-D149-835E-DEA79AC7D318}"/>
    <dgm:cxn modelId="{B1F31BA0-C2B2-DA4D-9C07-847A504D0374}" srcId="{56228FE7-EEC5-AF4A-B142-AE3FC834A96A}" destId="{9B094364-CD04-CC4D-B3E9-CDCF3CADA073}" srcOrd="3" destOrd="0" parTransId="{37FA4572-AC4E-6944-96CD-FB7097E631D6}" sibTransId="{542221AD-88C3-8549-8FCF-D9CEC3B10542}"/>
    <dgm:cxn modelId="{3C5F58B3-FA7D-8A49-98F7-BB0011D8AA05}" srcId="{3A9707DA-DA76-B24E-A18F-54CF59E36B59}" destId="{47352657-9C54-9047-912B-99FA1707243A}" srcOrd="1" destOrd="0" parTransId="{78B8EB35-4626-7B4A-AC08-E2D63ECF26E7}" sibTransId="{18AD4581-34DA-864C-8010-9EE4EDECAACC}"/>
    <dgm:cxn modelId="{8CFD85C1-EE38-3745-89DC-DC39A38993E3}" type="presOf" srcId="{7167C1C3-252A-8546-A860-643FE867C792}" destId="{17EB6018-734A-D545-A138-6575A3F13669}" srcOrd="0" destOrd="1" presId="urn:microsoft.com/office/officeart/2005/8/layout/vList2"/>
    <dgm:cxn modelId="{934651C2-864C-7E4E-ACF9-600C54462320}" type="presOf" srcId="{8D12C8B7-0A39-9544-A6D2-88FCD600BAD3}" destId="{150911EC-16C9-7E4D-9AD3-6BADA2DD1C4B}" srcOrd="0" destOrd="0" presId="urn:microsoft.com/office/officeart/2005/8/layout/vList2"/>
    <dgm:cxn modelId="{E4E130C5-4619-EE44-A831-63DDD368A690}" srcId="{791BDCD1-D1AF-8046-9483-83B5B7CEF3F0}" destId="{F40D7B76-D1F3-D54C-8C44-C3A061D0426C}" srcOrd="3" destOrd="0" parTransId="{828B65F0-B7E6-E245-BFD2-FD19CB97CD34}" sibTransId="{8058A3FD-10BE-5C42-B8F6-B13E286CF4C0}"/>
    <dgm:cxn modelId="{566281D0-A603-5042-A026-3414329C47AC}" type="presOf" srcId="{E819A333-1E13-4744-AC98-3E4DDADB8E28}" destId="{BF22A8A8-FA67-0841-BA68-D6E34AEB2FA1}" srcOrd="0" destOrd="0" presId="urn:microsoft.com/office/officeart/2005/8/layout/vList2"/>
    <dgm:cxn modelId="{383715D6-A637-3A4F-8E4A-C6AB4D3873C8}" type="presOf" srcId="{552B91A2-C0B1-BB47-A1F4-60858AF9F22C}" destId="{17EB6018-734A-D545-A138-6575A3F13669}" srcOrd="0" destOrd="0" presId="urn:microsoft.com/office/officeart/2005/8/layout/vList2"/>
    <dgm:cxn modelId="{67F632DD-F493-3E43-9830-2113840BFB89}" type="presOf" srcId="{F40D7B76-D1F3-D54C-8C44-C3A061D0426C}" destId="{BF22A8A8-FA67-0841-BA68-D6E34AEB2FA1}" srcOrd="0" destOrd="3" presId="urn:microsoft.com/office/officeart/2005/8/layout/vList2"/>
    <dgm:cxn modelId="{2908C7EC-F62C-FB4E-8196-4DE52A20D28D}" type="presOf" srcId="{9F719AD7-60FD-3846-9C65-85D7D736BE2C}" destId="{17EB6018-734A-D545-A138-6575A3F13669}" srcOrd="0" destOrd="2" presId="urn:microsoft.com/office/officeart/2005/8/layout/vList2"/>
    <dgm:cxn modelId="{DA6AE0EF-1D9A-9541-8D85-9375788A41F5}" srcId="{791BDCD1-D1AF-8046-9483-83B5B7CEF3F0}" destId="{1004E973-7E9F-6545-B82D-EE53534B4DF6}" srcOrd="5" destOrd="0" parTransId="{574BE54D-222B-C943-98C9-B186F40FE26F}" sibTransId="{2184FC02-570F-D248-91D0-69F4F2FDFB53}"/>
    <dgm:cxn modelId="{CA4722F5-D8DF-AC44-9BA9-8B214E151B0E}" type="presOf" srcId="{6F4FE127-4104-F547-B8B5-EC9BFA48690C}" destId="{BF22A8A8-FA67-0841-BA68-D6E34AEB2FA1}" srcOrd="0" destOrd="1" presId="urn:microsoft.com/office/officeart/2005/8/layout/vList2"/>
    <dgm:cxn modelId="{2A4E16F9-7871-2D4B-B36F-56AD30596FEF}" srcId="{791BDCD1-D1AF-8046-9483-83B5B7CEF3F0}" destId="{73E0CF41-7F70-CC44-A805-CE480539070C}" srcOrd="2" destOrd="0" parTransId="{1054F865-8C3D-C746-B937-CFABC618C382}" sibTransId="{C4AAC210-6F68-7548-BF2F-46CF6200EF68}"/>
    <dgm:cxn modelId="{E5C3945C-2F2F-874E-A0CB-85812828BB1A}" type="presParOf" srcId="{4762C96A-5C75-8C4F-BFBE-6DA06BB86B31}" destId="{C2994EEE-DE74-FF4F-984A-68EF96509CD4}" srcOrd="0" destOrd="0" presId="urn:microsoft.com/office/officeart/2005/8/layout/vList2"/>
    <dgm:cxn modelId="{8F2E3F3E-C0FE-7F47-907A-CFED85ABC572}" type="presParOf" srcId="{4762C96A-5C75-8C4F-BFBE-6DA06BB86B31}" destId="{17EB6018-734A-D545-A138-6575A3F13669}" srcOrd="1" destOrd="0" presId="urn:microsoft.com/office/officeart/2005/8/layout/vList2"/>
    <dgm:cxn modelId="{4AEEE7A6-9EEC-3444-B2E3-F3C1D70CCE0F}" type="presParOf" srcId="{4762C96A-5C75-8C4F-BFBE-6DA06BB86B31}" destId="{DA30CC79-85D6-9942-A45A-34EDB52CFCBB}" srcOrd="2" destOrd="0" presId="urn:microsoft.com/office/officeart/2005/8/layout/vList2"/>
    <dgm:cxn modelId="{1CD8B169-587D-1A4E-9098-689C575691D3}" type="presParOf" srcId="{4762C96A-5C75-8C4F-BFBE-6DA06BB86B31}" destId="{150911EC-16C9-7E4D-9AD3-6BADA2DD1C4B}" srcOrd="3" destOrd="0" presId="urn:microsoft.com/office/officeart/2005/8/layout/vList2"/>
    <dgm:cxn modelId="{86733FFC-95A0-FE47-8177-62B5C88109CF}" type="presParOf" srcId="{4762C96A-5C75-8C4F-BFBE-6DA06BB86B31}" destId="{C98C4894-E668-2043-8DD4-0B4D7FBB6DF0}" srcOrd="4" destOrd="0" presId="urn:microsoft.com/office/officeart/2005/8/layout/vList2"/>
    <dgm:cxn modelId="{DE0D938F-7931-194B-94FC-269C6A1DCACF}" type="presParOf" srcId="{4762C96A-5C75-8C4F-BFBE-6DA06BB86B31}" destId="{BF22A8A8-FA67-0841-BA68-D6E34AEB2FA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248F1FC-1E07-A54F-AEDF-0692347F3DC7}"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3B0D6D2D-CE3C-FB4C-99A6-7C677252405D}">
      <dgm:prSet phldrT="[文本]"/>
      <dgm:spPr/>
      <dgm:t>
        <a:bodyPr/>
        <a:lstStyle/>
        <a:p>
          <a:r>
            <a:rPr lang="zh-CN" altLang="en-US" dirty="0"/>
            <a:t>房地产价格</a:t>
          </a:r>
        </a:p>
      </dgm:t>
    </dgm:pt>
    <dgm:pt modelId="{DC0DD143-6218-D64D-BE7B-28D5E7599D31}" type="parTrans" cxnId="{63FFA706-124D-894C-A3C0-6581547F001D}">
      <dgm:prSet/>
      <dgm:spPr/>
      <dgm:t>
        <a:bodyPr/>
        <a:lstStyle/>
        <a:p>
          <a:endParaRPr lang="zh-CN" altLang="en-US"/>
        </a:p>
      </dgm:t>
    </dgm:pt>
    <dgm:pt modelId="{516F38BE-FC06-E344-9C9E-018FAD8CDC4E}" type="sibTrans" cxnId="{63FFA706-124D-894C-A3C0-6581547F001D}">
      <dgm:prSet/>
      <dgm:spPr/>
      <dgm:t>
        <a:bodyPr/>
        <a:lstStyle/>
        <a:p>
          <a:endParaRPr lang="zh-CN" altLang="en-US"/>
        </a:p>
      </dgm:t>
    </dgm:pt>
    <dgm:pt modelId="{3045D752-4662-4545-9981-A19B084FC9C7}">
      <dgm:prSet phldrT="[文本]"/>
      <dgm:spPr/>
      <dgm:t>
        <a:bodyPr/>
        <a:lstStyle/>
        <a:p>
          <a:r>
            <a:rPr lang="zh-CN" altLang="en-US" dirty="0"/>
            <a:t>房地产价格</a:t>
          </a:r>
          <a:r>
            <a:rPr lang="en-US" altLang="zh-CN" dirty="0"/>
            <a:t>=</a:t>
          </a:r>
          <a:r>
            <a:rPr lang="zh-CN" altLang="en-US" dirty="0"/>
            <a:t>土地成本</a:t>
          </a:r>
          <a:r>
            <a:rPr lang="en-US" altLang="zh-CN" dirty="0"/>
            <a:t>+</a:t>
          </a:r>
          <a:r>
            <a:rPr lang="zh-CN" altLang="en-US" dirty="0"/>
            <a:t>建设成本</a:t>
          </a:r>
          <a:r>
            <a:rPr lang="en-US" altLang="zh-CN" dirty="0"/>
            <a:t>+</a:t>
          </a:r>
          <a:r>
            <a:rPr lang="zh-CN" altLang="en-US" dirty="0"/>
            <a:t>管理费用</a:t>
          </a:r>
          <a:r>
            <a:rPr lang="en-US" altLang="zh-CN" dirty="0"/>
            <a:t>+</a:t>
          </a:r>
          <a:r>
            <a:rPr lang="zh-CN" altLang="en-US" dirty="0"/>
            <a:t>销售费用</a:t>
          </a:r>
          <a:r>
            <a:rPr lang="en-US" altLang="zh-CN" dirty="0"/>
            <a:t>+</a:t>
          </a:r>
          <a:r>
            <a:rPr lang="zh-CN" altLang="en-US" dirty="0"/>
            <a:t>投资利息</a:t>
          </a:r>
          <a:r>
            <a:rPr lang="en-US" altLang="zh-CN" dirty="0"/>
            <a:t>+</a:t>
          </a:r>
          <a:r>
            <a:rPr lang="zh-CN" altLang="en-US" dirty="0"/>
            <a:t>销售税费</a:t>
          </a:r>
          <a:r>
            <a:rPr lang="en-US" altLang="zh-CN" dirty="0"/>
            <a:t>+</a:t>
          </a:r>
          <a:r>
            <a:rPr lang="zh-CN" altLang="en-US" dirty="0"/>
            <a:t>开发利润</a:t>
          </a:r>
        </a:p>
      </dgm:t>
    </dgm:pt>
    <dgm:pt modelId="{9DBF0DA4-C37B-0446-8FDC-004A8BEF21F3}" type="parTrans" cxnId="{C731B250-D208-8848-AF61-ECE340C31C61}">
      <dgm:prSet/>
      <dgm:spPr/>
      <dgm:t>
        <a:bodyPr/>
        <a:lstStyle/>
        <a:p>
          <a:endParaRPr lang="zh-CN" altLang="en-US"/>
        </a:p>
      </dgm:t>
    </dgm:pt>
    <dgm:pt modelId="{3CC9D21C-C65F-1542-9B38-E4412047710A}" type="sibTrans" cxnId="{C731B250-D208-8848-AF61-ECE340C31C61}">
      <dgm:prSet/>
      <dgm:spPr/>
      <dgm:t>
        <a:bodyPr/>
        <a:lstStyle/>
        <a:p>
          <a:endParaRPr lang="zh-CN" altLang="en-US"/>
        </a:p>
      </dgm:t>
    </dgm:pt>
    <dgm:pt modelId="{041328D7-2BCF-E343-ABC5-8C6C80C32D73}">
      <dgm:prSet phldrT="[文本]"/>
      <dgm:spPr/>
      <dgm:t>
        <a:bodyPr/>
        <a:lstStyle/>
        <a:p>
          <a:r>
            <a:rPr lang="zh-CN" altLang="en-US" dirty="0"/>
            <a:t>直接成本</a:t>
          </a:r>
        </a:p>
      </dgm:t>
    </dgm:pt>
    <dgm:pt modelId="{7EACF1C2-29F1-FE4E-BF3C-6D5AC1D477BB}" type="parTrans" cxnId="{CB06F24C-F2D8-E044-BA53-4CE09D78AF44}">
      <dgm:prSet/>
      <dgm:spPr/>
      <dgm:t>
        <a:bodyPr/>
        <a:lstStyle/>
        <a:p>
          <a:endParaRPr lang="zh-CN" altLang="en-US"/>
        </a:p>
      </dgm:t>
    </dgm:pt>
    <dgm:pt modelId="{2D9BF3AA-038E-1145-8F01-3D8A6C35273A}" type="sibTrans" cxnId="{CB06F24C-F2D8-E044-BA53-4CE09D78AF44}">
      <dgm:prSet/>
      <dgm:spPr/>
      <dgm:t>
        <a:bodyPr/>
        <a:lstStyle/>
        <a:p>
          <a:endParaRPr lang="zh-CN" altLang="en-US"/>
        </a:p>
      </dgm:t>
    </dgm:pt>
    <dgm:pt modelId="{BB183228-C951-CE4B-AFEF-D00C0EEB1EEE}">
      <dgm:prSet phldrT="[文本]"/>
      <dgm:spPr/>
      <dgm:t>
        <a:bodyPr/>
        <a:lstStyle/>
        <a:p>
          <a:r>
            <a:rPr lang="zh-CN" altLang="en-US" dirty="0"/>
            <a:t>直接成本</a:t>
          </a:r>
          <a:r>
            <a:rPr lang="en-US" altLang="zh-CN" dirty="0"/>
            <a:t>=</a:t>
          </a:r>
          <a:r>
            <a:rPr lang="zh-CN" altLang="en-US" dirty="0"/>
            <a:t>土地成本</a:t>
          </a:r>
          <a:r>
            <a:rPr lang="en-US" altLang="zh-CN" dirty="0"/>
            <a:t>+</a:t>
          </a:r>
          <a:r>
            <a:rPr lang="zh-CN" altLang="en-US" dirty="0"/>
            <a:t>建设成本</a:t>
          </a:r>
        </a:p>
      </dgm:t>
    </dgm:pt>
    <dgm:pt modelId="{4406D70D-A03A-1A49-9AA0-D5DC40DF5DB7}" type="parTrans" cxnId="{BFFAF44F-CA51-1E47-BA2F-9608134924F4}">
      <dgm:prSet/>
      <dgm:spPr/>
      <dgm:t>
        <a:bodyPr/>
        <a:lstStyle/>
        <a:p>
          <a:endParaRPr lang="zh-CN" altLang="en-US"/>
        </a:p>
      </dgm:t>
    </dgm:pt>
    <dgm:pt modelId="{AA1DF535-2FD7-BF45-9796-C8A5F9C2F95A}" type="sibTrans" cxnId="{BFFAF44F-CA51-1E47-BA2F-9608134924F4}">
      <dgm:prSet/>
      <dgm:spPr/>
      <dgm:t>
        <a:bodyPr/>
        <a:lstStyle/>
        <a:p>
          <a:endParaRPr lang="zh-CN" altLang="en-US"/>
        </a:p>
      </dgm:t>
    </dgm:pt>
    <dgm:pt modelId="{E75B4951-6E29-C746-A8B3-AC40D24862C0}">
      <dgm:prSet phldrT="[文本]"/>
      <dgm:spPr/>
      <dgm:t>
        <a:bodyPr/>
        <a:lstStyle/>
        <a:p>
          <a:r>
            <a:rPr lang="zh-CN" altLang="en-US" dirty="0"/>
            <a:t>房地产开发成本</a:t>
          </a:r>
        </a:p>
      </dgm:t>
    </dgm:pt>
    <dgm:pt modelId="{0CDDE00E-FA7B-144C-885C-CDAA4D0A873E}" type="parTrans" cxnId="{D7844FE4-1061-5448-9B5E-1190109311FD}">
      <dgm:prSet/>
      <dgm:spPr/>
      <dgm:t>
        <a:bodyPr/>
        <a:lstStyle/>
        <a:p>
          <a:endParaRPr lang="zh-CN" altLang="en-US"/>
        </a:p>
      </dgm:t>
    </dgm:pt>
    <dgm:pt modelId="{C8F89DF2-17FA-964D-A674-68AB3B1FE964}" type="sibTrans" cxnId="{D7844FE4-1061-5448-9B5E-1190109311FD}">
      <dgm:prSet/>
      <dgm:spPr/>
      <dgm:t>
        <a:bodyPr/>
        <a:lstStyle/>
        <a:p>
          <a:endParaRPr lang="zh-CN" altLang="en-US"/>
        </a:p>
      </dgm:t>
    </dgm:pt>
    <dgm:pt modelId="{903C5EA8-D0BE-6B48-8F59-0BCCD167A98F}">
      <dgm:prSet phldrT="[文本]"/>
      <dgm:spPr/>
      <dgm:t>
        <a:bodyPr/>
        <a:lstStyle/>
        <a:p>
          <a:r>
            <a:rPr lang="zh-CN" altLang="en-US" dirty="0"/>
            <a:t>房地产开发成本</a:t>
          </a:r>
          <a:r>
            <a:rPr lang="en-US" altLang="zh-CN" dirty="0"/>
            <a:t>=</a:t>
          </a:r>
          <a:r>
            <a:rPr lang="zh-CN" altLang="en-US" dirty="0"/>
            <a:t>土地成本</a:t>
          </a:r>
          <a:r>
            <a:rPr lang="en-US" altLang="zh-CN" dirty="0"/>
            <a:t>+</a:t>
          </a:r>
          <a:r>
            <a:rPr lang="zh-CN" altLang="en-US" dirty="0"/>
            <a:t>建设成本</a:t>
          </a:r>
          <a:r>
            <a:rPr lang="en-US" altLang="zh-CN" dirty="0"/>
            <a:t>+</a:t>
          </a:r>
          <a:r>
            <a:rPr lang="zh-CN" altLang="en-US" dirty="0"/>
            <a:t>管理费用</a:t>
          </a:r>
          <a:r>
            <a:rPr lang="en-US" altLang="zh-CN" dirty="0"/>
            <a:t>+</a:t>
          </a:r>
          <a:r>
            <a:rPr lang="zh-CN" altLang="en-US" dirty="0"/>
            <a:t>销售费用</a:t>
          </a:r>
          <a:r>
            <a:rPr lang="en-US" altLang="zh-CN" dirty="0"/>
            <a:t>+</a:t>
          </a:r>
          <a:r>
            <a:rPr lang="zh-CN" altLang="en-US" dirty="0"/>
            <a:t>投资利息</a:t>
          </a:r>
        </a:p>
      </dgm:t>
    </dgm:pt>
    <dgm:pt modelId="{4320006B-1895-AD4B-BAB6-ED4C53C7D965}" type="parTrans" cxnId="{54A79580-FF18-D743-902E-394A1CA84CB9}">
      <dgm:prSet/>
      <dgm:spPr/>
      <dgm:t>
        <a:bodyPr/>
        <a:lstStyle/>
        <a:p>
          <a:endParaRPr lang="zh-CN" altLang="en-US"/>
        </a:p>
      </dgm:t>
    </dgm:pt>
    <dgm:pt modelId="{F73A8887-75D5-FF4B-B9FC-781DA7818E3F}" type="sibTrans" cxnId="{54A79580-FF18-D743-902E-394A1CA84CB9}">
      <dgm:prSet/>
      <dgm:spPr/>
      <dgm:t>
        <a:bodyPr/>
        <a:lstStyle/>
        <a:p>
          <a:endParaRPr lang="zh-CN" altLang="en-US"/>
        </a:p>
      </dgm:t>
    </dgm:pt>
    <dgm:pt modelId="{ABDAAF04-3CA3-1144-B006-296D53B9B846}" type="pres">
      <dgm:prSet presAssocID="{2248F1FC-1E07-A54F-AEDF-0692347F3DC7}" presName="Name0" presStyleCnt="0">
        <dgm:presLayoutVars>
          <dgm:dir/>
          <dgm:animLvl val="lvl"/>
          <dgm:resizeHandles val="exact"/>
        </dgm:presLayoutVars>
      </dgm:prSet>
      <dgm:spPr/>
    </dgm:pt>
    <dgm:pt modelId="{9C723323-656B-8F4D-81BB-F77153984B83}" type="pres">
      <dgm:prSet presAssocID="{3B0D6D2D-CE3C-FB4C-99A6-7C677252405D}" presName="linNode" presStyleCnt="0"/>
      <dgm:spPr/>
    </dgm:pt>
    <dgm:pt modelId="{545BBE92-C041-0748-92AE-CC3E7A3670E3}" type="pres">
      <dgm:prSet presAssocID="{3B0D6D2D-CE3C-FB4C-99A6-7C677252405D}" presName="parentText" presStyleLbl="node1" presStyleIdx="0" presStyleCnt="3">
        <dgm:presLayoutVars>
          <dgm:chMax val="1"/>
          <dgm:bulletEnabled val="1"/>
        </dgm:presLayoutVars>
      </dgm:prSet>
      <dgm:spPr/>
    </dgm:pt>
    <dgm:pt modelId="{961704DF-B4C6-8D46-98C8-1B352C1110E6}" type="pres">
      <dgm:prSet presAssocID="{3B0D6D2D-CE3C-FB4C-99A6-7C677252405D}" presName="descendantText" presStyleLbl="alignAccFollowNode1" presStyleIdx="0" presStyleCnt="3">
        <dgm:presLayoutVars>
          <dgm:bulletEnabled val="1"/>
        </dgm:presLayoutVars>
      </dgm:prSet>
      <dgm:spPr/>
    </dgm:pt>
    <dgm:pt modelId="{91179B35-D282-014A-884D-5818F6A330D0}" type="pres">
      <dgm:prSet presAssocID="{516F38BE-FC06-E344-9C9E-018FAD8CDC4E}" presName="sp" presStyleCnt="0"/>
      <dgm:spPr/>
    </dgm:pt>
    <dgm:pt modelId="{0F7353D4-3151-744B-A0EF-272D4EBF1906}" type="pres">
      <dgm:prSet presAssocID="{041328D7-2BCF-E343-ABC5-8C6C80C32D73}" presName="linNode" presStyleCnt="0"/>
      <dgm:spPr/>
    </dgm:pt>
    <dgm:pt modelId="{32422AD0-44C5-2549-984A-3D719A5AB0D7}" type="pres">
      <dgm:prSet presAssocID="{041328D7-2BCF-E343-ABC5-8C6C80C32D73}" presName="parentText" presStyleLbl="node1" presStyleIdx="1" presStyleCnt="3">
        <dgm:presLayoutVars>
          <dgm:chMax val="1"/>
          <dgm:bulletEnabled val="1"/>
        </dgm:presLayoutVars>
      </dgm:prSet>
      <dgm:spPr/>
    </dgm:pt>
    <dgm:pt modelId="{045C5520-A917-6146-BF4F-14480C48C888}" type="pres">
      <dgm:prSet presAssocID="{041328D7-2BCF-E343-ABC5-8C6C80C32D73}" presName="descendantText" presStyleLbl="alignAccFollowNode1" presStyleIdx="1" presStyleCnt="3">
        <dgm:presLayoutVars>
          <dgm:bulletEnabled val="1"/>
        </dgm:presLayoutVars>
      </dgm:prSet>
      <dgm:spPr/>
    </dgm:pt>
    <dgm:pt modelId="{07A296C6-DD70-5E40-89F0-82B567BF407C}" type="pres">
      <dgm:prSet presAssocID="{2D9BF3AA-038E-1145-8F01-3D8A6C35273A}" presName="sp" presStyleCnt="0"/>
      <dgm:spPr/>
    </dgm:pt>
    <dgm:pt modelId="{662CAC17-1669-704D-B154-8FD0AE77C391}" type="pres">
      <dgm:prSet presAssocID="{E75B4951-6E29-C746-A8B3-AC40D24862C0}" presName="linNode" presStyleCnt="0"/>
      <dgm:spPr/>
    </dgm:pt>
    <dgm:pt modelId="{66B4FF9F-DB0C-5F43-8484-3FAF5BD5B3CC}" type="pres">
      <dgm:prSet presAssocID="{E75B4951-6E29-C746-A8B3-AC40D24862C0}" presName="parentText" presStyleLbl="node1" presStyleIdx="2" presStyleCnt="3">
        <dgm:presLayoutVars>
          <dgm:chMax val="1"/>
          <dgm:bulletEnabled val="1"/>
        </dgm:presLayoutVars>
      </dgm:prSet>
      <dgm:spPr/>
    </dgm:pt>
    <dgm:pt modelId="{B6072860-D5F3-F341-8174-4D8E6C6BAD4F}" type="pres">
      <dgm:prSet presAssocID="{E75B4951-6E29-C746-A8B3-AC40D24862C0}" presName="descendantText" presStyleLbl="alignAccFollowNode1" presStyleIdx="2" presStyleCnt="3">
        <dgm:presLayoutVars>
          <dgm:bulletEnabled val="1"/>
        </dgm:presLayoutVars>
      </dgm:prSet>
      <dgm:spPr/>
    </dgm:pt>
  </dgm:ptLst>
  <dgm:cxnLst>
    <dgm:cxn modelId="{63FFA706-124D-894C-A3C0-6581547F001D}" srcId="{2248F1FC-1E07-A54F-AEDF-0692347F3DC7}" destId="{3B0D6D2D-CE3C-FB4C-99A6-7C677252405D}" srcOrd="0" destOrd="0" parTransId="{DC0DD143-6218-D64D-BE7B-28D5E7599D31}" sibTransId="{516F38BE-FC06-E344-9C9E-018FAD8CDC4E}"/>
    <dgm:cxn modelId="{4557A518-8DE4-A844-BDAF-C525CD473F90}" type="presOf" srcId="{2248F1FC-1E07-A54F-AEDF-0692347F3DC7}" destId="{ABDAAF04-3CA3-1144-B006-296D53B9B846}" srcOrd="0" destOrd="0" presId="urn:microsoft.com/office/officeart/2005/8/layout/vList5"/>
    <dgm:cxn modelId="{A15B051E-68A9-304A-880D-4A61E0796EB6}" type="presOf" srcId="{3B0D6D2D-CE3C-FB4C-99A6-7C677252405D}" destId="{545BBE92-C041-0748-92AE-CC3E7A3670E3}" srcOrd="0" destOrd="0" presId="urn:microsoft.com/office/officeart/2005/8/layout/vList5"/>
    <dgm:cxn modelId="{88C09622-2FBD-3B44-9B90-BFA291688577}" type="presOf" srcId="{E75B4951-6E29-C746-A8B3-AC40D24862C0}" destId="{66B4FF9F-DB0C-5F43-8484-3FAF5BD5B3CC}" srcOrd="0" destOrd="0" presId="urn:microsoft.com/office/officeart/2005/8/layout/vList5"/>
    <dgm:cxn modelId="{CB06F24C-F2D8-E044-BA53-4CE09D78AF44}" srcId="{2248F1FC-1E07-A54F-AEDF-0692347F3DC7}" destId="{041328D7-2BCF-E343-ABC5-8C6C80C32D73}" srcOrd="1" destOrd="0" parTransId="{7EACF1C2-29F1-FE4E-BF3C-6D5AC1D477BB}" sibTransId="{2D9BF3AA-038E-1145-8F01-3D8A6C35273A}"/>
    <dgm:cxn modelId="{BFFAF44F-CA51-1E47-BA2F-9608134924F4}" srcId="{041328D7-2BCF-E343-ABC5-8C6C80C32D73}" destId="{BB183228-C951-CE4B-AFEF-D00C0EEB1EEE}" srcOrd="0" destOrd="0" parTransId="{4406D70D-A03A-1A49-9AA0-D5DC40DF5DB7}" sibTransId="{AA1DF535-2FD7-BF45-9796-C8A5F9C2F95A}"/>
    <dgm:cxn modelId="{C731B250-D208-8848-AF61-ECE340C31C61}" srcId="{3B0D6D2D-CE3C-FB4C-99A6-7C677252405D}" destId="{3045D752-4662-4545-9981-A19B084FC9C7}" srcOrd="0" destOrd="0" parTransId="{9DBF0DA4-C37B-0446-8FDC-004A8BEF21F3}" sibTransId="{3CC9D21C-C65F-1542-9B38-E4412047710A}"/>
    <dgm:cxn modelId="{2DDD0264-95ED-9A48-A019-47D48E050201}" type="presOf" srcId="{041328D7-2BCF-E343-ABC5-8C6C80C32D73}" destId="{32422AD0-44C5-2549-984A-3D719A5AB0D7}" srcOrd="0" destOrd="0" presId="urn:microsoft.com/office/officeart/2005/8/layout/vList5"/>
    <dgm:cxn modelId="{54A79580-FF18-D743-902E-394A1CA84CB9}" srcId="{E75B4951-6E29-C746-A8B3-AC40D24862C0}" destId="{903C5EA8-D0BE-6B48-8F59-0BCCD167A98F}" srcOrd="0" destOrd="0" parTransId="{4320006B-1895-AD4B-BAB6-ED4C53C7D965}" sibTransId="{F73A8887-75D5-FF4B-B9FC-781DA7818E3F}"/>
    <dgm:cxn modelId="{3533CB8A-FDEC-D84D-9075-DA17F93DAD91}" type="presOf" srcId="{903C5EA8-D0BE-6B48-8F59-0BCCD167A98F}" destId="{B6072860-D5F3-F341-8174-4D8E6C6BAD4F}" srcOrd="0" destOrd="0" presId="urn:microsoft.com/office/officeart/2005/8/layout/vList5"/>
    <dgm:cxn modelId="{DCB080C1-1F6A-BD40-AB9A-F1EA2966ED62}" type="presOf" srcId="{BB183228-C951-CE4B-AFEF-D00C0EEB1EEE}" destId="{045C5520-A917-6146-BF4F-14480C48C888}" srcOrd="0" destOrd="0" presId="urn:microsoft.com/office/officeart/2005/8/layout/vList5"/>
    <dgm:cxn modelId="{79A52CE4-BAFB-1C44-B0FC-502884CAF3D0}" type="presOf" srcId="{3045D752-4662-4545-9981-A19B084FC9C7}" destId="{961704DF-B4C6-8D46-98C8-1B352C1110E6}" srcOrd="0" destOrd="0" presId="urn:microsoft.com/office/officeart/2005/8/layout/vList5"/>
    <dgm:cxn modelId="{D7844FE4-1061-5448-9B5E-1190109311FD}" srcId="{2248F1FC-1E07-A54F-AEDF-0692347F3DC7}" destId="{E75B4951-6E29-C746-A8B3-AC40D24862C0}" srcOrd="2" destOrd="0" parTransId="{0CDDE00E-FA7B-144C-885C-CDAA4D0A873E}" sibTransId="{C8F89DF2-17FA-964D-A674-68AB3B1FE964}"/>
    <dgm:cxn modelId="{637C4A5F-BC4A-2D47-AD50-034E6E9F1155}" type="presParOf" srcId="{ABDAAF04-3CA3-1144-B006-296D53B9B846}" destId="{9C723323-656B-8F4D-81BB-F77153984B83}" srcOrd="0" destOrd="0" presId="urn:microsoft.com/office/officeart/2005/8/layout/vList5"/>
    <dgm:cxn modelId="{7D4F4B33-3077-EA49-B30A-D4740C18715C}" type="presParOf" srcId="{9C723323-656B-8F4D-81BB-F77153984B83}" destId="{545BBE92-C041-0748-92AE-CC3E7A3670E3}" srcOrd="0" destOrd="0" presId="urn:microsoft.com/office/officeart/2005/8/layout/vList5"/>
    <dgm:cxn modelId="{33B5F11C-2A16-8546-8849-689A9523BBF4}" type="presParOf" srcId="{9C723323-656B-8F4D-81BB-F77153984B83}" destId="{961704DF-B4C6-8D46-98C8-1B352C1110E6}" srcOrd="1" destOrd="0" presId="urn:microsoft.com/office/officeart/2005/8/layout/vList5"/>
    <dgm:cxn modelId="{7ABE8065-2FC5-074B-ACA5-F7139829454A}" type="presParOf" srcId="{ABDAAF04-3CA3-1144-B006-296D53B9B846}" destId="{91179B35-D282-014A-884D-5818F6A330D0}" srcOrd="1" destOrd="0" presId="urn:microsoft.com/office/officeart/2005/8/layout/vList5"/>
    <dgm:cxn modelId="{6932EE71-FE6E-D34F-BE80-50A43218CDCA}" type="presParOf" srcId="{ABDAAF04-3CA3-1144-B006-296D53B9B846}" destId="{0F7353D4-3151-744B-A0EF-272D4EBF1906}" srcOrd="2" destOrd="0" presId="urn:microsoft.com/office/officeart/2005/8/layout/vList5"/>
    <dgm:cxn modelId="{A816F8A0-B818-C14A-A477-22EFF0DA8D2E}" type="presParOf" srcId="{0F7353D4-3151-744B-A0EF-272D4EBF1906}" destId="{32422AD0-44C5-2549-984A-3D719A5AB0D7}" srcOrd="0" destOrd="0" presId="urn:microsoft.com/office/officeart/2005/8/layout/vList5"/>
    <dgm:cxn modelId="{7676DBF1-8B1C-594F-9F73-AEBEA7D6773F}" type="presParOf" srcId="{0F7353D4-3151-744B-A0EF-272D4EBF1906}" destId="{045C5520-A917-6146-BF4F-14480C48C888}" srcOrd="1" destOrd="0" presId="urn:microsoft.com/office/officeart/2005/8/layout/vList5"/>
    <dgm:cxn modelId="{4616E685-F730-3942-A2D1-3CB059B47679}" type="presParOf" srcId="{ABDAAF04-3CA3-1144-B006-296D53B9B846}" destId="{07A296C6-DD70-5E40-89F0-82B567BF407C}" srcOrd="3" destOrd="0" presId="urn:microsoft.com/office/officeart/2005/8/layout/vList5"/>
    <dgm:cxn modelId="{384D8105-985F-C249-8BE7-3D5E9A7D4BD7}" type="presParOf" srcId="{ABDAAF04-3CA3-1144-B006-296D53B9B846}" destId="{662CAC17-1669-704D-B154-8FD0AE77C391}" srcOrd="4" destOrd="0" presId="urn:microsoft.com/office/officeart/2005/8/layout/vList5"/>
    <dgm:cxn modelId="{40B53EFE-4A8D-A646-9E31-5FA4302678E6}" type="presParOf" srcId="{662CAC17-1669-704D-B154-8FD0AE77C391}" destId="{66B4FF9F-DB0C-5F43-8484-3FAF5BD5B3CC}" srcOrd="0" destOrd="0" presId="urn:microsoft.com/office/officeart/2005/8/layout/vList5"/>
    <dgm:cxn modelId="{6D113225-2128-9B4C-9D75-A9DDA062BD49}" type="presParOf" srcId="{662CAC17-1669-704D-B154-8FD0AE77C391}" destId="{B6072860-D5F3-F341-8174-4D8E6C6BAD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AA9949D-2224-A141-B988-AA481D21734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FD198634-DD3C-9C44-BE0C-A07CC259BE3A}">
      <dgm:prSet phldrT="[文本]"/>
      <dgm:spPr/>
      <dgm:t>
        <a:bodyPr/>
        <a:lstStyle/>
        <a:p>
          <a:r>
            <a:rPr lang="zh-CN" altLang="en-US" dirty="0"/>
            <a:t>市场购置的土地成本</a:t>
          </a:r>
        </a:p>
      </dgm:t>
    </dgm:pt>
    <dgm:pt modelId="{A385E79C-1801-584B-A503-A7219D1D8D23}" type="parTrans" cxnId="{B7430633-B43D-9243-A0A6-A1E73BE18B8F}">
      <dgm:prSet/>
      <dgm:spPr/>
      <dgm:t>
        <a:bodyPr/>
        <a:lstStyle/>
        <a:p>
          <a:endParaRPr lang="zh-CN" altLang="en-US"/>
        </a:p>
      </dgm:t>
    </dgm:pt>
    <dgm:pt modelId="{AB6304E3-32D8-1E4C-BAA8-D9828A6FC8D3}" type="sibTrans" cxnId="{B7430633-B43D-9243-A0A6-A1E73BE18B8F}">
      <dgm:prSet/>
      <dgm:spPr/>
      <dgm:t>
        <a:bodyPr/>
        <a:lstStyle/>
        <a:p>
          <a:endParaRPr lang="zh-CN" altLang="en-US"/>
        </a:p>
      </dgm:t>
    </dgm:pt>
    <dgm:pt modelId="{2F5BB9D0-9D9B-6A41-9C79-5A7D2CCF0218}">
      <dgm:prSet phldrT="[文本]"/>
      <dgm:spPr/>
      <dgm:t>
        <a:bodyPr/>
        <a:lstStyle/>
        <a:p>
          <a:r>
            <a:rPr lang="zh-CN" altLang="en-US" dirty="0"/>
            <a:t>土地购置价格：比较法、基准地价修正法</a:t>
          </a:r>
        </a:p>
      </dgm:t>
    </dgm:pt>
    <dgm:pt modelId="{7DC031AE-A139-0842-9D63-16E2A2753249}" type="parTrans" cxnId="{5C24A279-93DB-4F47-A3ED-6A750ECFA91D}">
      <dgm:prSet/>
      <dgm:spPr/>
      <dgm:t>
        <a:bodyPr/>
        <a:lstStyle/>
        <a:p>
          <a:endParaRPr lang="zh-CN" altLang="en-US"/>
        </a:p>
      </dgm:t>
    </dgm:pt>
    <dgm:pt modelId="{E337FA33-5877-8C44-8DB9-0C69123CAE7E}" type="sibTrans" cxnId="{5C24A279-93DB-4F47-A3ED-6A750ECFA91D}">
      <dgm:prSet/>
      <dgm:spPr/>
      <dgm:t>
        <a:bodyPr/>
        <a:lstStyle/>
        <a:p>
          <a:endParaRPr lang="zh-CN" altLang="en-US"/>
        </a:p>
      </dgm:t>
    </dgm:pt>
    <dgm:pt modelId="{E749E91D-7BC2-9446-8676-6B87ACA41BA5}">
      <dgm:prSet phldrT="[文本]"/>
      <dgm:spPr/>
      <dgm:t>
        <a:bodyPr/>
        <a:lstStyle/>
        <a:p>
          <a:r>
            <a:rPr lang="zh-CN" altLang="en-US" dirty="0"/>
            <a:t>土地取得税费：根据有关税法规定记取</a:t>
          </a:r>
        </a:p>
      </dgm:t>
    </dgm:pt>
    <dgm:pt modelId="{6246AAC0-7577-7847-987E-49D984DBEE47}" type="parTrans" cxnId="{39583A63-BAFE-5047-81C8-5E306B8F0E6E}">
      <dgm:prSet/>
      <dgm:spPr/>
      <dgm:t>
        <a:bodyPr/>
        <a:lstStyle/>
        <a:p>
          <a:endParaRPr lang="zh-CN" altLang="en-US"/>
        </a:p>
      </dgm:t>
    </dgm:pt>
    <dgm:pt modelId="{73A75EB7-56BD-644B-91C2-4B8AF6EB61B3}" type="sibTrans" cxnId="{39583A63-BAFE-5047-81C8-5E306B8F0E6E}">
      <dgm:prSet/>
      <dgm:spPr/>
      <dgm:t>
        <a:bodyPr/>
        <a:lstStyle/>
        <a:p>
          <a:endParaRPr lang="zh-CN" altLang="en-US"/>
        </a:p>
      </dgm:t>
    </dgm:pt>
    <dgm:pt modelId="{5E7432C6-AE69-7049-B7B8-7D1F229076FD}">
      <dgm:prSet phldrT="[文本]"/>
      <dgm:spPr/>
      <dgm:t>
        <a:bodyPr/>
        <a:lstStyle/>
        <a:p>
          <a:r>
            <a:rPr lang="zh-CN" altLang="en-US" dirty="0"/>
            <a:t>征收集体土地的土地成本</a:t>
          </a:r>
        </a:p>
      </dgm:t>
    </dgm:pt>
    <dgm:pt modelId="{3CAA2882-E1A4-5D41-B899-3320E73E580D}" type="parTrans" cxnId="{C6DC728A-D973-C547-97E9-CDB4928E3E00}">
      <dgm:prSet/>
      <dgm:spPr/>
      <dgm:t>
        <a:bodyPr/>
        <a:lstStyle/>
        <a:p>
          <a:endParaRPr lang="zh-CN" altLang="en-US"/>
        </a:p>
      </dgm:t>
    </dgm:pt>
    <dgm:pt modelId="{ED5F9177-1920-0F40-9DF4-15FFAC4D14CE}" type="sibTrans" cxnId="{C6DC728A-D973-C547-97E9-CDB4928E3E00}">
      <dgm:prSet/>
      <dgm:spPr/>
      <dgm:t>
        <a:bodyPr/>
        <a:lstStyle/>
        <a:p>
          <a:endParaRPr lang="zh-CN" altLang="en-US"/>
        </a:p>
      </dgm:t>
    </dgm:pt>
    <dgm:pt modelId="{92BB19B4-662D-1549-A395-37AC841AF73B}">
      <dgm:prSet phldrT="[文本]"/>
      <dgm:spPr/>
      <dgm:t>
        <a:bodyPr/>
        <a:lstStyle/>
        <a:p>
          <a:r>
            <a:rPr lang="zh-CN" altLang="en-US" dirty="0"/>
            <a:t>土地征收补偿费用：土地补偿费、安置补助费、住宅补偿费、地上附着物和青苗补偿费、社会保障费</a:t>
          </a:r>
        </a:p>
      </dgm:t>
    </dgm:pt>
    <dgm:pt modelId="{CAA1263F-C1BF-1E48-A605-B1884BEF6015}" type="parTrans" cxnId="{52392D3C-F360-5F4F-94D9-8C71110E4AAB}">
      <dgm:prSet/>
      <dgm:spPr/>
      <dgm:t>
        <a:bodyPr/>
        <a:lstStyle/>
        <a:p>
          <a:endParaRPr lang="zh-CN" altLang="en-US"/>
        </a:p>
      </dgm:t>
    </dgm:pt>
    <dgm:pt modelId="{DF468080-9693-9043-B100-466AF1FF2BBB}" type="sibTrans" cxnId="{52392D3C-F360-5F4F-94D9-8C71110E4AAB}">
      <dgm:prSet/>
      <dgm:spPr/>
      <dgm:t>
        <a:bodyPr/>
        <a:lstStyle/>
        <a:p>
          <a:endParaRPr lang="zh-CN" altLang="en-US"/>
        </a:p>
      </dgm:t>
    </dgm:pt>
    <dgm:pt modelId="{D0AE04B7-D37E-2E46-8F94-8DEBFAB40860}">
      <dgm:prSet phldrT="[文本]"/>
      <dgm:spPr/>
      <dgm:t>
        <a:bodyPr/>
        <a:lstStyle/>
        <a:p>
          <a:r>
            <a:rPr lang="zh-CN" altLang="en-US" dirty="0"/>
            <a:t>相关税费：新菜地开发建设基金、耕地开垦费、耕地占用税、政府规定的其他有关费用</a:t>
          </a:r>
        </a:p>
      </dgm:t>
    </dgm:pt>
    <dgm:pt modelId="{5CFBC963-B58D-F048-9214-DAA153967CCB}" type="parTrans" cxnId="{859276D6-3A14-224F-8E4E-3D85DD88EB21}">
      <dgm:prSet/>
      <dgm:spPr/>
      <dgm:t>
        <a:bodyPr/>
        <a:lstStyle/>
        <a:p>
          <a:endParaRPr lang="zh-CN" altLang="en-US"/>
        </a:p>
      </dgm:t>
    </dgm:pt>
    <dgm:pt modelId="{60773C3A-68EB-BC4A-AD9B-7F262BB1F6C9}" type="sibTrans" cxnId="{859276D6-3A14-224F-8E4E-3D85DD88EB21}">
      <dgm:prSet/>
      <dgm:spPr/>
      <dgm:t>
        <a:bodyPr/>
        <a:lstStyle/>
        <a:p>
          <a:endParaRPr lang="zh-CN" altLang="en-US"/>
        </a:p>
      </dgm:t>
    </dgm:pt>
    <dgm:pt modelId="{24E57706-0043-BB41-9FF0-F92FC75D3D32}">
      <dgm:prSet phldrT="[文本]"/>
      <dgm:spPr/>
      <dgm:t>
        <a:bodyPr/>
        <a:lstStyle/>
        <a:p>
          <a:r>
            <a:rPr lang="zh-CN" altLang="en-US" dirty="0"/>
            <a:t>征收国有土地上房屋的土地成本</a:t>
          </a:r>
        </a:p>
      </dgm:t>
    </dgm:pt>
    <dgm:pt modelId="{A75DDB5F-ED3F-5D47-BDC1-D7CE13D5F26E}" type="parTrans" cxnId="{8615068F-4D38-5640-91F6-A0823D25C612}">
      <dgm:prSet/>
      <dgm:spPr/>
      <dgm:t>
        <a:bodyPr/>
        <a:lstStyle/>
        <a:p>
          <a:endParaRPr lang="zh-CN" altLang="en-US"/>
        </a:p>
      </dgm:t>
    </dgm:pt>
    <dgm:pt modelId="{C2F4A41F-E1E7-154B-BCD9-C990EDC10372}" type="sibTrans" cxnId="{8615068F-4D38-5640-91F6-A0823D25C612}">
      <dgm:prSet/>
      <dgm:spPr/>
      <dgm:t>
        <a:bodyPr/>
        <a:lstStyle/>
        <a:p>
          <a:endParaRPr lang="zh-CN" altLang="en-US"/>
        </a:p>
      </dgm:t>
    </dgm:pt>
    <dgm:pt modelId="{CE1CDFF7-868D-1442-92D9-FC26CFEDF00B}">
      <dgm:prSet phldrT="[文本]"/>
      <dgm:spPr/>
      <dgm:t>
        <a:bodyPr/>
        <a:lstStyle/>
        <a:p>
          <a:r>
            <a:rPr lang="zh-CN" altLang="en-US" dirty="0"/>
            <a:t>房屋征收补偿给用：房屋补偿费、搬迁费、临时安置费、停产停业损失补偿费、相关补助和奖励</a:t>
          </a:r>
        </a:p>
      </dgm:t>
    </dgm:pt>
    <dgm:pt modelId="{ACE834D5-0220-374B-98D3-5F6B64BC37AC}" type="parTrans" cxnId="{80E26B35-DEE1-A041-B88A-9918F49198CF}">
      <dgm:prSet/>
      <dgm:spPr/>
      <dgm:t>
        <a:bodyPr/>
        <a:lstStyle/>
        <a:p>
          <a:endParaRPr lang="zh-CN" altLang="en-US"/>
        </a:p>
      </dgm:t>
    </dgm:pt>
    <dgm:pt modelId="{6B58B03F-B6FE-B545-80EC-8ADBBF6DED3B}" type="sibTrans" cxnId="{80E26B35-DEE1-A041-B88A-9918F49198CF}">
      <dgm:prSet/>
      <dgm:spPr/>
      <dgm:t>
        <a:bodyPr/>
        <a:lstStyle/>
        <a:p>
          <a:endParaRPr lang="zh-CN" altLang="en-US"/>
        </a:p>
      </dgm:t>
    </dgm:pt>
    <dgm:pt modelId="{C19BC3CD-2D2F-0347-B16E-2F0893E72462}">
      <dgm:prSet phldrT="[文本]"/>
      <dgm:spPr/>
      <dgm:t>
        <a:bodyPr/>
        <a:lstStyle/>
        <a:p>
          <a:r>
            <a:rPr lang="zh-CN" altLang="en-US" dirty="0"/>
            <a:t>相关费用：房屋征收评估费、房屋征收服务费、政府规定的其他有关费用、其他相关费用（地上物拆除费、废弃物和渣土清运费、场地平整费、市政基础设施配套费、建设用地使用权出让金等</a:t>
          </a:r>
        </a:p>
      </dgm:t>
    </dgm:pt>
    <dgm:pt modelId="{747803C7-8D21-6D46-ACE7-0D24483F3083}" type="parTrans" cxnId="{D6638BA1-1122-1043-9DED-EB96D148E683}">
      <dgm:prSet/>
      <dgm:spPr/>
      <dgm:t>
        <a:bodyPr/>
        <a:lstStyle/>
        <a:p>
          <a:endParaRPr lang="zh-CN" altLang="en-US"/>
        </a:p>
      </dgm:t>
    </dgm:pt>
    <dgm:pt modelId="{C2271871-16D0-0F44-8523-FD94BDD51AF1}" type="sibTrans" cxnId="{D6638BA1-1122-1043-9DED-EB96D148E683}">
      <dgm:prSet/>
      <dgm:spPr/>
      <dgm:t>
        <a:bodyPr/>
        <a:lstStyle/>
        <a:p>
          <a:endParaRPr lang="zh-CN" altLang="en-US"/>
        </a:p>
      </dgm:t>
    </dgm:pt>
    <dgm:pt modelId="{4D30FE95-2D35-4C4B-BA7C-9E3A20DD9536}">
      <dgm:prSet phldrT="[文本]"/>
      <dgm:spPr/>
      <dgm:t>
        <a:bodyPr/>
        <a:lstStyle/>
        <a:p>
          <a:endParaRPr lang="zh-CN" altLang="en-US" dirty="0"/>
        </a:p>
      </dgm:t>
    </dgm:pt>
    <dgm:pt modelId="{585C60E3-F290-5B4F-9DBC-5DC41EFB06AD}" type="parTrans" cxnId="{95DF6D30-CB50-AF4C-A7F4-8FA6AFB0E892}">
      <dgm:prSet/>
      <dgm:spPr/>
      <dgm:t>
        <a:bodyPr/>
        <a:lstStyle/>
        <a:p>
          <a:endParaRPr lang="zh-CN" altLang="en-US"/>
        </a:p>
      </dgm:t>
    </dgm:pt>
    <dgm:pt modelId="{635110C3-6F09-2F46-B3E3-78629DF21A85}" type="sibTrans" cxnId="{95DF6D30-CB50-AF4C-A7F4-8FA6AFB0E892}">
      <dgm:prSet/>
      <dgm:spPr/>
      <dgm:t>
        <a:bodyPr/>
        <a:lstStyle/>
        <a:p>
          <a:endParaRPr lang="zh-CN" altLang="en-US"/>
        </a:p>
      </dgm:t>
    </dgm:pt>
    <dgm:pt modelId="{3DB997F4-FD2B-D64E-B315-39D49B502A32}" type="pres">
      <dgm:prSet presAssocID="{EAA9949D-2224-A141-B988-AA481D217340}" presName="linear" presStyleCnt="0">
        <dgm:presLayoutVars>
          <dgm:animLvl val="lvl"/>
          <dgm:resizeHandles val="exact"/>
        </dgm:presLayoutVars>
      </dgm:prSet>
      <dgm:spPr/>
    </dgm:pt>
    <dgm:pt modelId="{DFDFBA31-24B0-5448-80F8-820E9CFF615D}" type="pres">
      <dgm:prSet presAssocID="{FD198634-DD3C-9C44-BE0C-A07CC259BE3A}" presName="parentText" presStyleLbl="node1" presStyleIdx="0" presStyleCnt="3">
        <dgm:presLayoutVars>
          <dgm:chMax val="0"/>
          <dgm:bulletEnabled val="1"/>
        </dgm:presLayoutVars>
      </dgm:prSet>
      <dgm:spPr/>
    </dgm:pt>
    <dgm:pt modelId="{C196749A-94D5-3943-98EE-DDF4C29B8894}" type="pres">
      <dgm:prSet presAssocID="{FD198634-DD3C-9C44-BE0C-A07CC259BE3A}" presName="childText" presStyleLbl="revTx" presStyleIdx="0" presStyleCnt="3">
        <dgm:presLayoutVars>
          <dgm:bulletEnabled val="1"/>
        </dgm:presLayoutVars>
      </dgm:prSet>
      <dgm:spPr/>
    </dgm:pt>
    <dgm:pt modelId="{1E320497-A468-5A4B-9C1C-FCFB1139392B}" type="pres">
      <dgm:prSet presAssocID="{5E7432C6-AE69-7049-B7B8-7D1F229076FD}" presName="parentText" presStyleLbl="node1" presStyleIdx="1" presStyleCnt="3">
        <dgm:presLayoutVars>
          <dgm:chMax val="0"/>
          <dgm:bulletEnabled val="1"/>
        </dgm:presLayoutVars>
      </dgm:prSet>
      <dgm:spPr/>
    </dgm:pt>
    <dgm:pt modelId="{EFC72D11-286D-CB44-A3B9-72E4D185BD8A}" type="pres">
      <dgm:prSet presAssocID="{5E7432C6-AE69-7049-B7B8-7D1F229076FD}" presName="childText" presStyleLbl="revTx" presStyleIdx="1" presStyleCnt="3">
        <dgm:presLayoutVars>
          <dgm:bulletEnabled val="1"/>
        </dgm:presLayoutVars>
      </dgm:prSet>
      <dgm:spPr/>
    </dgm:pt>
    <dgm:pt modelId="{61C8FD04-C616-CB4D-A0C8-72482F19D9D0}" type="pres">
      <dgm:prSet presAssocID="{24E57706-0043-BB41-9FF0-F92FC75D3D32}" presName="parentText" presStyleLbl="node1" presStyleIdx="2" presStyleCnt="3">
        <dgm:presLayoutVars>
          <dgm:chMax val="0"/>
          <dgm:bulletEnabled val="1"/>
        </dgm:presLayoutVars>
      </dgm:prSet>
      <dgm:spPr/>
    </dgm:pt>
    <dgm:pt modelId="{A73800FE-1AF9-D147-8648-1C28E5C756B0}" type="pres">
      <dgm:prSet presAssocID="{24E57706-0043-BB41-9FF0-F92FC75D3D32}" presName="childText" presStyleLbl="revTx" presStyleIdx="2" presStyleCnt="3">
        <dgm:presLayoutVars>
          <dgm:bulletEnabled val="1"/>
        </dgm:presLayoutVars>
      </dgm:prSet>
      <dgm:spPr/>
    </dgm:pt>
  </dgm:ptLst>
  <dgm:cxnLst>
    <dgm:cxn modelId="{47219C01-B622-9B49-AF12-7E0628C7ADFD}" type="presOf" srcId="{2F5BB9D0-9D9B-6A41-9C79-5A7D2CCF0218}" destId="{C196749A-94D5-3943-98EE-DDF4C29B8894}" srcOrd="0" destOrd="0" presId="urn:microsoft.com/office/officeart/2005/8/layout/vList2"/>
    <dgm:cxn modelId="{2BBE970E-2C6F-B64F-8A47-AF116A7C876C}" type="presOf" srcId="{EAA9949D-2224-A141-B988-AA481D217340}" destId="{3DB997F4-FD2B-D64E-B315-39D49B502A32}" srcOrd="0" destOrd="0" presId="urn:microsoft.com/office/officeart/2005/8/layout/vList2"/>
    <dgm:cxn modelId="{1FE6E720-FDE7-3F4B-8EFC-268FE05E41E8}" type="presOf" srcId="{D0AE04B7-D37E-2E46-8F94-8DEBFAB40860}" destId="{EFC72D11-286D-CB44-A3B9-72E4D185BD8A}" srcOrd="0" destOrd="1" presId="urn:microsoft.com/office/officeart/2005/8/layout/vList2"/>
    <dgm:cxn modelId="{95DF6D30-CB50-AF4C-A7F4-8FA6AFB0E892}" srcId="{24E57706-0043-BB41-9FF0-F92FC75D3D32}" destId="{4D30FE95-2D35-4C4B-BA7C-9E3A20DD9536}" srcOrd="2" destOrd="0" parTransId="{585C60E3-F290-5B4F-9DBC-5DC41EFB06AD}" sibTransId="{635110C3-6F09-2F46-B3E3-78629DF21A85}"/>
    <dgm:cxn modelId="{B7430633-B43D-9243-A0A6-A1E73BE18B8F}" srcId="{EAA9949D-2224-A141-B988-AA481D217340}" destId="{FD198634-DD3C-9C44-BE0C-A07CC259BE3A}" srcOrd="0" destOrd="0" parTransId="{A385E79C-1801-584B-A503-A7219D1D8D23}" sibTransId="{AB6304E3-32D8-1E4C-BAA8-D9828A6FC8D3}"/>
    <dgm:cxn modelId="{80E26B35-DEE1-A041-B88A-9918F49198CF}" srcId="{24E57706-0043-BB41-9FF0-F92FC75D3D32}" destId="{CE1CDFF7-868D-1442-92D9-FC26CFEDF00B}" srcOrd="0" destOrd="0" parTransId="{ACE834D5-0220-374B-98D3-5F6B64BC37AC}" sibTransId="{6B58B03F-B6FE-B545-80EC-8ADBBF6DED3B}"/>
    <dgm:cxn modelId="{040E8637-7700-754B-B6CF-B6C52ADCA84A}" type="presOf" srcId="{CE1CDFF7-868D-1442-92D9-FC26CFEDF00B}" destId="{A73800FE-1AF9-D147-8648-1C28E5C756B0}" srcOrd="0" destOrd="0" presId="urn:microsoft.com/office/officeart/2005/8/layout/vList2"/>
    <dgm:cxn modelId="{52392D3C-F360-5F4F-94D9-8C71110E4AAB}" srcId="{5E7432C6-AE69-7049-B7B8-7D1F229076FD}" destId="{92BB19B4-662D-1549-A395-37AC841AF73B}" srcOrd="0" destOrd="0" parTransId="{CAA1263F-C1BF-1E48-A605-B1884BEF6015}" sibTransId="{DF468080-9693-9043-B100-466AF1FF2BBB}"/>
    <dgm:cxn modelId="{35F01A4F-8190-EC49-87DD-2ED299B250B4}" type="presOf" srcId="{E749E91D-7BC2-9446-8676-6B87ACA41BA5}" destId="{C196749A-94D5-3943-98EE-DDF4C29B8894}" srcOrd="0" destOrd="1" presId="urn:microsoft.com/office/officeart/2005/8/layout/vList2"/>
    <dgm:cxn modelId="{E7C4BE59-BDCC-A34C-B3FA-FF827B2D3DC4}" type="presOf" srcId="{4D30FE95-2D35-4C4B-BA7C-9E3A20DD9536}" destId="{A73800FE-1AF9-D147-8648-1C28E5C756B0}" srcOrd="0" destOrd="2" presId="urn:microsoft.com/office/officeart/2005/8/layout/vList2"/>
    <dgm:cxn modelId="{39583A63-BAFE-5047-81C8-5E306B8F0E6E}" srcId="{FD198634-DD3C-9C44-BE0C-A07CC259BE3A}" destId="{E749E91D-7BC2-9446-8676-6B87ACA41BA5}" srcOrd="1" destOrd="0" parTransId="{6246AAC0-7577-7847-987E-49D984DBEE47}" sibTransId="{73A75EB7-56BD-644B-91C2-4B8AF6EB61B3}"/>
    <dgm:cxn modelId="{5C24A279-93DB-4F47-A3ED-6A750ECFA91D}" srcId="{FD198634-DD3C-9C44-BE0C-A07CC259BE3A}" destId="{2F5BB9D0-9D9B-6A41-9C79-5A7D2CCF0218}" srcOrd="0" destOrd="0" parTransId="{7DC031AE-A139-0842-9D63-16E2A2753249}" sibTransId="{E337FA33-5877-8C44-8DB9-0C69123CAE7E}"/>
    <dgm:cxn modelId="{C6DC728A-D973-C547-97E9-CDB4928E3E00}" srcId="{EAA9949D-2224-A141-B988-AA481D217340}" destId="{5E7432C6-AE69-7049-B7B8-7D1F229076FD}" srcOrd="1" destOrd="0" parTransId="{3CAA2882-E1A4-5D41-B899-3320E73E580D}" sibTransId="{ED5F9177-1920-0F40-9DF4-15FFAC4D14CE}"/>
    <dgm:cxn modelId="{8615068F-4D38-5640-91F6-A0823D25C612}" srcId="{EAA9949D-2224-A141-B988-AA481D217340}" destId="{24E57706-0043-BB41-9FF0-F92FC75D3D32}" srcOrd="2" destOrd="0" parTransId="{A75DDB5F-ED3F-5D47-BDC1-D7CE13D5F26E}" sibTransId="{C2F4A41F-E1E7-154B-BCD9-C990EDC10372}"/>
    <dgm:cxn modelId="{C6B9AA98-5C6B-884A-84E6-C3BE6BC8602F}" type="presOf" srcId="{92BB19B4-662D-1549-A395-37AC841AF73B}" destId="{EFC72D11-286D-CB44-A3B9-72E4D185BD8A}" srcOrd="0" destOrd="0" presId="urn:microsoft.com/office/officeart/2005/8/layout/vList2"/>
    <dgm:cxn modelId="{D6638BA1-1122-1043-9DED-EB96D148E683}" srcId="{24E57706-0043-BB41-9FF0-F92FC75D3D32}" destId="{C19BC3CD-2D2F-0347-B16E-2F0893E72462}" srcOrd="1" destOrd="0" parTransId="{747803C7-8D21-6D46-ACE7-0D24483F3083}" sibTransId="{C2271871-16D0-0F44-8523-FD94BDD51AF1}"/>
    <dgm:cxn modelId="{859276D6-3A14-224F-8E4E-3D85DD88EB21}" srcId="{5E7432C6-AE69-7049-B7B8-7D1F229076FD}" destId="{D0AE04B7-D37E-2E46-8F94-8DEBFAB40860}" srcOrd="1" destOrd="0" parTransId="{5CFBC963-B58D-F048-9214-DAA153967CCB}" sibTransId="{60773C3A-68EB-BC4A-AD9B-7F262BB1F6C9}"/>
    <dgm:cxn modelId="{1BEA5CDA-41DE-E247-B12F-AEBFE22DF9DF}" type="presOf" srcId="{5E7432C6-AE69-7049-B7B8-7D1F229076FD}" destId="{1E320497-A468-5A4B-9C1C-FCFB1139392B}" srcOrd="0" destOrd="0" presId="urn:microsoft.com/office/officeart/2005/8/layout/vList2"/>
    <dgm:cxn modelId="{9E9101E6-C2EA-294C-98FE-50027D962E63}" type="presOf" srcId="{FD198634-DD3C-9C44-BE0C-A07CC259BE3A}" destId="{DFDFBA31-24B0-5448-80F8-820E9CFF615D}" srcOrd="0" destOrd="0" presId="urn:microsoft.com/office/officeart/2005/8/layout/vList2"/>
    <dgm:cxn modelId="{1CE697EC-ECED-7E43-BFF1-617D60613EE6}" type="presOf" srcId="{C19BC3CD-2D2F-0347-B16E-2F0893E72462}" destId="{A73800FE-1AF9-D147-8648-1C28E5C756B0}" srcOrd="0" destOrd="1" presId="urn:microsoft.com/office/officeart/2005/8/layout/vList2"/>
    <dgm:cxn modelId="{146F41FE-E370-4F45-A285-A2FD52AFF178}" type="presOf" srcId="{24E57706-0043-BB41-9FF0-F92FC75D3D32}" destId="{61C8FD04-C616-CB4D-A0C8-72482F19D9D0}" srcOrd="0" destOrd="0" presId="urn:microsoft.com/office/officeart/2005/8/layout/vList2"/>
    <dgm:cxn modelId="{E6D0C5CF-0B4A-EB49-869B-0BA95DEB1DDD}" type="presParOf" srcId="{3DB997F4-FD2B-D64E-B315-39D49B502A32}" destId="{DFDFBA31-24B0-5448-80F8-820E9CFF615D}" srcOrd="0" destOrd="0" presId="urn:microsoft.com/office/officeart/2005/8/layout/vList2"/>
    <dgm:cxn modelId="{3FAA7FF6-F102-8449-9354-578F41570BDA}" type="presParOf" srcId="{3DB997F4-FD2B-D64E-B315-39D49B502A32}" destId="{C196749A-94D5-3943-98EE-DDF4C29B8894}" srcOrd="1" destOrd="0" presId="urn:microsoft.com/office/officeart/2005/8/layout/vList2"/>
    <dgm:cxn modelId="{7FDF38AB-2CA9-8A43-AC02-C514635EE9CF}" type="presParOf" srcId="{3DB997F4-FD2B-D64E-B315-39D49B502A32}" destId="{1E320497-A468-5A4B-9C1C-FCFB1139392B}" srcOrd="2" destOrd="0" presId="urn:microsoft.com/office/officeart/2005/8/layout/vList2"/>
    <dgm:cxn modelId="{DC1B5E57-FD4E-0646-ADB9-DB1747A39BC6}" type="presParOf" srcId="{3DB997F4-FD2B-D64E-B315-39D49B502A32}" destId="{EFC72D11-286D-CB44-A3B9-72E4D185BD8A}" srcOrd="3" destOrd="0" presId="urn:microsoft.com/office/officeart/2005/8/layout/vList2"/>
    <dgm:cxn modelId="{B3E80566-1F50-FE4B-BCCB-D6D80B6A3485}" type="presParOf" srcId="{3DB997F4-FD2B-D64E-B315-39D49B502A32}" destId="{61C8FD04-C616-CB4D-A0C8-72482F19D9D0}" srcOrd="4" destOrd="0" presId="urn:microsoft.com/office/officeart/2005/8/layout/vList2"/>
    <dgm:cxn modelId="{82AC172B-FC28-3E43-B939-6B12523D0C42}" type="presParOf" srcId="{3DB997F4-FD2B-D64E-B315-39D49B502A32}" destId="{A73800FE-1AF9-D147-8648-1C28E5C756B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E0F5F6C-1718-A742-B632-649B21D5856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3368D58C-E77C-AD4A-843D-2B3B54A2C47F}">
      <dgm:prSet phldrT="[文本]"/>
      <dgm:spPr/>
      <dgm:t>
        <a:bodyPr/>
        <a:lstStyle/>
        <a:p>
          <a:r>
            <a:rPr lang="zh-CN" altLang="en-US" dirty="0"/>
            <a:t>前期费用</a:t>
          </a:r>
        </a:p>
      </dgm:t>
    </dgm:pt>
    <dgm:pt modelId="{C9951B36-38C5-A74B-A8E0-203BEB89B493}" type="parTrans" cxnId="{1566AA6D-F362-CF4D-8721-4D71A864ECB2}">
      <dgm:prSet/>
      <dgm:spPr/>
      <dgm:t>
        <a:bodyPr/>
        <a:lstStyle/>
        <a:p>
          <a:endParaRPr lang="zh-CN" altLang="en-US"/>
        </a:p>
      </dgm:t>
    </dgm:pt>
    <dgm:pt modelId="{E2319933-BC2C-B94F-8941-C87FC1F54556}" type="sibTrans" cxnId="{1566AA6D-F362-CF4D-8721-4D71A864ECB2}">
      <dgm:prSet/>
      <dgm:spPr/>
      <dgm:t>
        <a:bodyPr/>
        <a:lstStyle/>
        <a:p>
          <a:endParaRPr lang="zh-CN" altLang="en-US"/>
        </a:p>
      </dgm:t>
    </dgm:pt>
    <dgm:pt modelId="{29FE405A-45CF-484C-B86D-5E4F4AF603D7}">
      <dgm:prSet phldrT="[文本]"/>
      <dgm:spPr/>
      <dgm:t>
        <a:bodyPr/>
        <a:lstStyle/>
        <a:p>
          <a:r>
            <a:rPr lang="zh-CN" altLang="en-US" dirty="0"/>
            <a:t>建筑安装工程费</a:t>
          </a:r>
        </a:p>
      </dgm:t>
    </dgm:pt>
    <dgm:pt modelId="{8FA02D4E-6BF7-D241-A136-352459FFE120}" type="parTrans" cxnId="{A7969D38-B769-584B-A80E-ACA56EF5F4F7}">
      <dgm:prSet/>
      <dgm:spPr/>
      <dgm:t>
        <a:bodyPr/>
        <a:lstStyle/>
        <a:p>
          <a:endParaRPr lang="zh-CN" altLang="en-US"/>
        </a:p>
      </dgm:t>
    </dgm:pt>
    <dgm:pt modelId="{1A745E8D-5D52-E544-B003-0A7972FD0464}" type="sibTrans" cxnId="{A7969D38-B769-584B-A80E-ACA56EF5F4F7}">
      <dgm:prSet/>
      <dgm:spPr/>
      <dgm:t>
        <a:bodyPr/>
        <a:lstStyle/>
        <a:p>
          <a:endParaRPr lang="zh-CN" altLang="en-US"/>
        </a:p>
      </dgm:t>
    </dgm:pt>
    <dgm:pt modelId="{7A1D1E94-0850-D241-AC04-AD49B006FF90}">
      <dgm:prSet phldrT="[文本]"/>
      <dgm:spPr/>
      <dgm:t>
        <a:bodyPr/>
        <a:lstStyle/>
        <a:p>
          <a:r>
            <a:rPr lang="zh-CN" altLang="en-US" dirty="0"/>
            <a:t>基础设施建设费</a:t>
          </a:r>
        </a:p>
      </dgm:t>
    </dgm:pt>
    <dgm:pt modelId="{676AEFA9-8B53-F64B-8898-EB9D79323DD2}" type="parTrans" cxnId="{38F598FA-8AA6-6F45-83BE-05387C527C30}">
      <dgm:prSet/>
      <dgm:spPr/>
      <dgm:t>
        <a:bodyPr/>
        <a:lstStyle/>
        <a:p>
          <a:endParaRPr lang="zh-CN" altLang="en-US"/>
        </a:p>
      </dgm:t>
    </dgm:pt>
    <dgm:pt modelId="{13F5E40C-5886-F74C-A8E0-55120CD12E58}" type="sibTrans" cxnId="{38F598FA-8AA6-6F45-83BE-05387C527C30}">
      <dgm:prSet/>
      <dgm:spPr/>
      <dgm:t>
        <a:bodyPr/>
        <a:lstStyle/>
        <a:p>
          <a:endParaRPr lang="zh-CN" altLang="en-US"/>
        </a:p>
      </dgm:t>
    </dgm:pt>
    <dgm:pt modelId="{2FD930C0-F288-BE4E-BE67-FDC291BD0786}">
      <dgm:prSet/>
      <dgm:spPr/>
      <dgm:t>
        <a:bodyPr/>
        <a:lstStyle/>
        <a:p>
          <a:r>
            <a:rPr lang="zh-CN" altLang="en-US" dirty="0"/>
            <a:t>公共服务设施建设费</a:t>
          </a:r>
        </a:p>
      </dgm:t>
    </dgm:pt>
    <dgm:pt modelId="{847571D5-2EB1-5149-9FD2-45D55B54054C}" type="parTrans" cxnId="{08D328BF-9C9C-414A-B2EB-89435645ABBB}">
      <dgm:prSet/>
      <dgm:spPr/>
      <dgm:t>
        <a:bodyPr/>
        <a:lstStyle/>
        <a:p>
          <a:endParaRPr lang="zh-CN" altLang="en-US"/>
        </a:p>
      </dgm:t>
    </dgm:pt>
    <dgm:pt modelId="{9AEAA16A-3AB4-1940-8A5B-34E42A9293E2}" type="sibTrans" cxnId="{08D328BF-9C9C-414A-B2EB-89435645ABBB}">
      <dgm:prSet/>
      <dgm:spPr/>
      <dgm:t>
        <a:bodyPr/>
        <a:lstStyle/>
        <a:p>
          <a:endParaRPr lang="zh-CN" altLang="en-US"/>
        </a:p>
      </dgm:t>
    </dgm:pt>
    <dgm:pt modelId="{2B2D8A5C-B791-7045-B1B7-4733F751D4DD}">
      <dgm:prSet/>
      <dgm:spPr/>
      <dgm:t>
        <a:bodyPr/>
        <a:lstStyle/>
        <a:p>
          <a:r>
            <a:rPr lang="zh-CN" altLang="en-US" dirty="0"/>
            <a:t>其他工程费</a:t>
          </a:r>
        </a:p>
      </dgm:t>
    </dgm:pt>
    <dgm:pt modelId="{72F9F9D6-F29A-5C4E-89E0-E9FE639CB3C6}" type="parTrans" cxnId="{9A9373FA-8348-D54A-B26D-93EBCD14788F}">
      <dgm:prSet/>
      <dgm:spPr/>
      <dgm:t>
        <a:bodyPr/>
        <a:lstStyle/>
        <a:p>
          <a:endParaRPr lang="zh-CN" altLang="en-US"/>
        </a:p>
      </dgm:t>
    </dgm:pt>
    <dgm:pt modelId="{DF8BE90A-CBAD-FF47-AEBF-724E5F3FBD6A}" type="sibTrans" cxnId="{9A9373FA-8348-D54A-B26D-93EBCD14788F}">
      <dgm:prSet/>
      <dgm:spPr/>
      <dgm:t>
        <a:bodyPr/>
        <a:lstStyle/>
        <a:p>
          <a:endParaRPr lang="zh-CN" altLang="en-US"/>
        </a:p>
      </dgm:t>
    </dgm:pt>
    <dgm:pt modelId="{56C5AD26-E11A-DC47-A903-CDF96F962D9A}">
      <dgm:prSet/>
      <dgm:spPr/>
      <dgm:t>
        <a:bodyPr/>
        <a:lstStyle/>
        <a:p>
          <a:r>
            <a:rPr lang="zh-CN" altLang="en-US" dirty="0"/>
            <a:t>开发期间税费</a:t>
          </a:r>
        </a:p>
      </dgm:t>
    </dgm:pt>
    <dgm:pt modelId="{10BB0F2E-E061-8446-B9FA-BFDCBEE1E338}" type="parTrans" cxnId="{C5E9CAC6-7DC2-5742-8D55-FE038B4CB5F1}">
      <dgm:prSet/>
      <dgm:spPr/>
      <dgm:t>
        <a:bodyPr/>
        <a:lstStyle/>
        <a:p>
          <a:endParaRPr lang="zh-CN" altLang="en-US"/>
        </a:p>
      </dgm:t>
    </dgm:pt>
    <dgm:pt modelId="{45BE3F73-ECCD-F749-BC8A-604897F813E6}" type="sibTrans" cxnId="{C5E9CAC6-7DC2-5742-8D55-FE038B4CB5F1}">
      <dgm:prSet/>
      <dgm:spPr/>
      <dgm:t>
        <a:bodyPr/>
        <a:lstStyle/>
        <a:p>
          <a:endParaRPr lang="zh-CN" altLang="en-US"/>
        </a:p>
      </dgm:t>
    </dgm:pt>
    <dgm:pt modelId="{E20C5FC2-2F96-6D49-9BA3-D8C21F8DE52B}" type="pres">
      <dgm:prSet presAssocID="{DE0F5F6C-1718-A742-B632-649B21D5856B}" presName="linear" presStyleCnt="0">
        <dgm:presLayoutVars>
          <dgm:animLvl val="lvl"/>
          <dgm:resizeHandles val="exact"/>
        </dgm:presLayoutVars>
      </dgm:prSet>
      <dgm:spPr/>
    </dgm:pt>
    <dgm:pt modelId="{F3C26218-0A6A-9F47-9886-CD050398384E}" type="pres">
      <dgm:prSet presAssocID="{3368D58C-E77C-AD4A-843D-2B3B54A2C47F}" presName="parentText" presStyleLbl="node1" presStyleIdx="0" presStyleCnt="6">
        <dgm:presLayoutVars>
          <dgm:chMax val="0"/>
          <dgm:bulletEnabled val="1"/>
        </dgm:presLayoutVars>
      </dgm:prSet>
      <dgm:spPr/>
    </dgm:pt>
    <dgm:pt modelId="{D0919BCF-6795-684F-922A-A6DC1A9C1FCB}" type="pres">
      <dgm:prSet presAssocID="{E2319933-BC2C-B94F-8941-C87FC1F54556}" presName="spacer" presStyleCnt="0"/>
      <dgm:spPr/>
    </dgm:pt>
    <dgm:pt modelId="{0B9A8C1B-6F5D-FC4E-B94C-BA57749D05D3}" type="pres">
      <dgm:prSet presAssocID="{29FE405A-45CF-484C-B86D-5E4F4AF603D7}" presName="parentText" presStyleLbl="node1" presStyleIdx="1" presStyleCnt="6">
        <dgm:presLayoutVars>
          <dgm:chMax val="0"/>
          <dgm:bulletEnabled val="1"/>
        </dgm:presLayoutVars>
      </dgm:prSet>
      <dgm:spPr/>
    </dgm:pt>
    <dgm:pt modelId="{EB8F46D1-0A28-674C-B937-1288CDFE79FF}" type="pres">
      <dgm:prSet presAssocID="{1A745E8D-5D52-E544-B003-0A7972FD0464}" presName="spacer" presStyleCnt="0"/>
      <dgm:spPr/>
    </dgm:pt>
    <dgm:pt modelId="{0C4C65D7-84E1-E04D-A937-A9E7DED4F8CE}" type="pres">
      <dgm:prSet presAssocID="{7A1D1E94-0850-D241-AC04-AD49B006FF90}" presName="parentText" presStyleLbl="node1" presStyleIdx="2" presStyleCnt="6">
        <dgm:presLayoutVars>
          <dgm:chMax val="0"/>
          <dgm:bulletEnabled val="1"/>
        </dgm:presLayoutVars>
      </dgm:prSet>
      <dgm:spPr/>
    </dgm:pt>
    <dgm:pt modelId="{84F5F802-FC75-734C-8CD0-268D1501B1FD}" type="pres">
      <dgm:prSet presAssocID="{13F5E40C-5886-F74C-A8E0-55120CD12E58}" presName="spacer" presStyleCnt="0"/>
      <dgm:spPr/>
    </dgm:pt>
    <dgm:pt modelId="{5443AA22-A0C3-7047-8BA3-D415E663123E}" type="pres">
      <dgm:prSet presAssocID="{2FD930C0-F288-BE4E-BE67-FDC291BD0786}" presName="parentText" presStyleLbl="node1" presStyleIdx="3" presStyleCnt="6">
        <dgm:presLayoutVars>
          <dgm:chMax val="0"/>
          <dgm:bulletEnabled val="1"/>
        </dgm:presLayoutVars>
      </dgm:prSet>
      <dgm:spPr/>
    </dgm:pt>
    <dgm:pt modelId="{D698C095-953A-E94F-AAE2-E6DE9D1A3528}" type="pres">
      <dgm:prSet presAssocID="{9AEAA16A-3AB4-1940-8A5B-34E42A9293E2}" presName="spacer" presStyleCnt="0"/>
      <dgm:spPr/>
    </dgm:pt>
    <dgm:pt modelId="{51349CE1-E454-0D4F-9B8E-4D97DAF5E9F1}" type="pres">
      <dgm:prSet presAssocID="{2B2D8A5C-B791-7045-B1B7-4733F751D4DD}" presName="parentText" presStyleLbl="node1" presStyleIdx="4" presStyleCnt="6">
        <dgm:presLayoutVars>
          <dgm:chMax val="0"/>
          <dgm:bulletEnabled val="1"/>
        </dgm:presLayoutVars>
      </dgm:prSet>
      <dgm:spPr/>
    </dgm:pt>
    <dgm:pt modelId="{A4B768E4-77AA-8446-80EE-071A4DF3EB30}" type="pres">
      <dgm:prSet presAssocID="{DF8BE90A-CBAD-FF47-AEBF-724E5F3FBD6A}" presName="spacer" presStyleCnt="0"/>
      <dgm:spPr/>
    </dgm:pt>
    <dgm:pt modelId="{57C0BB57-A934-B74F-AF78-E28B09281C7C}" type="pres">
      <dgm:prSet presAssocID="{56C5AD26-E11A-DC47-A903-CDF96F962D9A}" presName="parentText" presStyleLbl="node1" presStyleIdx="5" presStyleCnt="6">
        <dgm:presLayoutVars>
          <dgm:chMax val="0"/>
          <dgm:bulletEnabled val="1"/>
        </dgm:presLayoutVars>
      </dgm:prSet>
      <dgm:spPr/>
    </dgm:pt>
  </dgm:ptLst>
  <dgm:cxnLst>
    <dgm:cxn modelId="{889E631A-31A8-2A45-9A74-36EC892A2686}" type="presOf" srcId="{2B2D8A5C-B791-7045-B1B7-4733F751D4DD}" destId="{51349CE1-E454-0D4F-9B8E-4D97DAF5E9F1}" srcOrd="0" destOrd="0" presId="urn:microsoft.com/office/officeart/2005/8/layout/vList2"/>
    <dgm:cxn modelId="{A7969D38-B769-584B-A80E-ACA56EF5F4F7}" srcId="{DE0F5F6C-1718-A742-B632-649B21D5856B}" destId="{29FE405A-45CF-484C-B86D-5E4F4AF603D7}" srcOrd="1" destOrd="0" parTransId="{8FA02D4E-6BF7-D241-A136-352459FFE120}" sibTransId="{1A745E8D-5D52-E544-B003-0A7972FD0464}"/>
    <dgm:cxn modelId="{1566AA6D-F362-CF4D-8721-4D71A864ECB2}" srcId="{DE0F5F6C-1718-A742-B632-649B21D5856B}" destId="{3368D58C-E77C-AD4A-843D-2B3B54A2C47F}" srcOrd="0" destOrd="0" parTransId="{C9951B36-38C5-A74B-A8E0-203BEB89B493}" sibTransId="{E2319933-BC2C-B94F-8941-C87FC1F54556}"/>
    <dgm:cxn modelId="{973D267A-B47F-3A48-89AA-1CAACF3E3588}" type="presOf" srcId="{29FE405A-45CF-484C-B86D-5E4F4AF603D7}" destId="{0B9A8C1B-6F5D-FC4E-B94C-BA57749D05D3}" srcOrd="0" destOrd="0" presId="urn:microsoft.com/office/officeart/2005/8/layout/vList2"/>
    <dgm:cxn modelId="{B59F0A7C-BDEF-1C4F-91C4-B4970587C34C}" type="presOf" srcId="{DE0F5F6C-1718-A742-B632-649B21D5856B}" destId="{E20C5FC2-2F96-6D49-9BA3-D8C21F8DE52B}" srcOrd="0" destOrd="0" presId="urn:microsoft.com/office/officeart/2005/8/layout/vList2"/>
    <dgm:cxn modelId="{6A587995-8C59-7843-8BC2-BBBF894140F8}" type="presOf" srcId="{56C5AD26-E11A-DC47-A903-CDF96F962D9A}" destId="{57C0BB57-A934-B74F-AF78-E28B09281C7C}" srcOrd="0" destOrd="0" presId="urn:microsoft.com/office/officeart/2005/8/layout/vList2"/>
    <dgm:cxn modelId="{08D328BF-9C9C-414A-B2EB-89435645ABBB}" srcId="{DE0F5F6C-1718-A742-B632-649B21D5856B}" destId="{2FD930C0-F288-BE4E-BE67-FDC291BD0786}" srcOrd="3" destOrd="0" parTransId="{847571D5-2EB1-5149-9FD2-45D55B54054C}" sibTransId="{9AEAA16A-3AB4-1940-8A5B-34E42A9293E2}"/>
    <dgm:cxn modelId="{0604D8C3-E36A-0D46-973A-19A3DF85F80B}" type="presOf" srcId="{2FD930C0-F288-BE4E-BE67-FDC291BD0786}" destId="{5443AA22-A0C3-7047-8BA3-D415E663123E}" srcOrd="0" destOrd="0" presId="urn:microsoft.com/office/officeart/2005/8/layout/vList2"/>
    <dgm:cxn modelId="{C5E9CAC6-7DC2-5742-8D55-FE038B4CB5F1}" srcId="{DE0F5F6C-1718-A742-B632-649B21D5856B}" destId="{56C5AD26-E11A-DC47-A903-CDF96F962D9A}" srcOrd="5" destOrd="0" parTransId="{10BB0F2E-E061-8446-B9FA-BFDCBEE1E338}" sibTransId="{45BE3F73-ECCD-F749-BC8A-604897F813E6}"/>
    <dgm:cxn modelId="{3A33C9C8-D64B-6948-9024-1DF4C73486D0}" type="presOf" srcId="{7A1D1E94-0850-D241-AC04-AD49B006FF90}" destId="{0C4C65D7-84E1-E04D-A937-A9E7DED4F8CE}" srcOrd="0" destOrd="0" presId="urn:microsoft.com/office/officeart/2005/8/layout/vList2"/>
    <dgm:cxn modelId="{9A9373FA-8348-D54A-B26D-93EBCD14788F}" srcId="{DE0F5F6C-1718-A742-B632-649B21D5856B}" destId="{2B2D8A5C-B791-7045-B1B7-4733F751D4DD}" srcOrd="4" destOrd="0" parTransId="{72F9F9D6-F29A-5C4E-89E0-E9FE639CB3C6}" sibTransId="{DF8BE90A-CBAD-FF47-AEBF-724E5F3FBD6A}"/>
    <dgm:cxn modelId="{FC518CFA-1961-3241-A8C4-FBFFFA1E842B}" type="presOf" srcId="{3368D58C-E77C-AD4A-843D-2B3B54A2C47F}" destId="{F3C26218-0A6A-9F47-9886-CD050398384E}" srcOrd="0" destOrd="0" presId="urn:microsoft.com/office/officeart/2005/8/layout/vList2"/>
    <dgm:cxn modelId="{38F598FA-8AA6-6F45-83BE-05387C527C30}" srcId="{DE0F5F6C-1718-A742-B632-649B21D5856B}" destId="{7A1D1E94-0850-D241-AC04-AD49B006FF90}" srcOrd="2" destOrd="0" parTransId="{676AEFA9-8B53-F64B-8898-EB9D79323DD2}" sibTransId="{13F5E40C-5886-F74C-A8E0-55120CD12E58}"/>
    <dgm:cxn modelId="{FFB4016C-A2A3-CE4F-A21C-D409CBC75D65}" type="presParOf" srcId="{E20C5FC2-2F96-6D49-9BA3-D8C21F8DE52B}" destId="{F3C26218-0A6A-9F47-9886-CD050398384E}" srcOrd="0" destOrd="0" presId="urn:microsoft.com/office/officeart/2005/8/layout/vList2"/>
    <dgm:cxn modelId="{C4909794-7ED3-3F4B-A965-7FECA8F1EE8E}" type="presParOf" srcId="{E20C5FC2-2F96-6D49-9BA3-D8C21F8DE52B}" destId="{D0919BCF-6795-684F-922A-A6DC1A9C1FCB}" srcOrd="1" destOrd="0" presId="urn:microsoft.com/office/officeart/2005/8/layout/vList2"/>
    <dgm:cxn modelId="{E769C9E7-D747-4F44-BB78-3316E688A932}" type="presParOf" srcId="{E20C5FC2-2F96-6D49-9BA3-D8C21F8DE52B}" destId="{0B9A8C1B-6F5D-FC4E-B94C-BA57749D05D3}" srcOrd="2" destOrd="0" presId="urn:microsoft.com/office/officeart/2005/8/layout/vList2"/>
    <dgm:cxn modelId="{A097EB7C-FE13-1343-A96A-22E80C1F94C5}" type="presParOf" srcId="{E20C5FC2-2F96-6D49-9BA3-D8C21F8DE52B}" destId="{EB8F46D1-0A28-674C-B937-1288CDFE79FF}" srcOrd="3" destOrd="0" presId="urn:microsoft.com/office/officeart/2005/8/layout/vList2"/>
    <dgm:cxn modelId="{66CEEFE6-3622-354B-BA1A-2C93806ADE96}" type="presParOf" srcId="{E20C5FC2-2F96-6D49-9BA3-D8C21F8DE52B}" destId="{0C4C65D7-84E1-E04D-A937-A9E7DED4F8CE}" srcOrd="4" destOrd="0" presId="urn:microsoft.com/office/officeart/2005/8/layout/vList2"/>
    <dgm:cxn modelId="{D4F771D0-5E9A-CD4A-B5EB-F664336B07BB}" type="presParOf" srcId="{E20C5FC2-2F96-6D49-9BA3-D8C21F8DE52B}" destId="{84F5F802-FC75-734C-8CD0-268D1501B1FD}" srcOrd="5" destOrd="0" presId="urn:microsoft.com/office/officeart/2005/8/layout/vList2"/>
    <dgm:cxn modelId="{269ED24A-2583-7444-BD13-3D074355067A}" type="presParOf" srcId="{E20C5FC2-2F96-6D49-9BA3-D8C21F8DE52B}" destId="{5443AA22-A0C3-7047-8BA3-D415E663123E}" srcOrd="6" destOrd="0" presId="urn:microsoft.com/office/officeart/2005/8/layout/vList2"/>
    <dgm:cxn modelId="{F8A8E3A3-2010-B04F-9C1D-7946383A2AD1}" type="presParOf" srcId="{E20C5FC2-2F96-6D49-9BA3-D8C21F8DE52B}" destId="{D698C095-953A-E94F-AAE2-E6DE9D1A3528}" srcOrd="7" destOrd="0" presId="urn:microsoft.com/office/officeart/2005/8/layout/vList2"/>
    <dgm:cxn modelId="{9269CEB0-17BE-4147-9539-3404BE920C9F}" type="presParOf" srcId="{E20C5FC2-2F96-6D49-9BA3-D8C21F8DE52B}" destId="{51349CE1-E454-0D4F-9B8E-4D97DAF5E9F1}" srcOrd="8" destOrd="0" presId="urn:microsoft.com/office/officeart/2005/8/layout/vList2"/>
    <dgm:cxn modelId="{0C75006B-1AD4-F74F-B17B-3F212FFD0E78}" type="presParOf" srcId="{E20C5FC2-2F96-6D49-9BA3-D8C21F8DE52B}" destId="{A4B768E4-77AA-8446-80EE-071A4DF3EB30}" srcOrd="9" destOrd="0" presId="urn:microsoft.com/office/officeart/2005/8/layout/vList2"/>
    <dgm:cxn modelId="{F9FF66EC-FBA8-7B48-8DF6-1CD546363A7D}" type="presParOf" srcId="{E20C5FC2-2F96-6D49-9BA3-D8C21F8DE52B}" destId="{57C0BB57-A934-B74F-AF78-E28B09281C7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05A6A75-CD60-3C47-8045-8CD2C50633C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E2F8EEE8-BC96-784F-AAE6-34606DE75867}">
      <dgm:prSet phldrT="[文本]"/>
      <dgm:spPr/>
      <dgm:t>
        <a:bodyPr/>
        <a:lstStyle/>
        <a:p>
          <a:r>
            <a:rPr lang="zh-CN" altLang="en-US" dirty="0"/>
            <a:t>人员工资和福利费</a:t>
          </a:r>
        </a:p>
      </dgm:t>
    </dgm:pt>
    <dgm:pt modelId="{1A0B3D29-FE57-364D-8DD5-7EDE569753BF}" type="parTrans" cxnId="{FA7D7732-D854-C140-8734-A05D98E2C206}">
      <dgm:prSet/>
      <dgm:spPr/>
      <dgm:t>
        <a:bodyPr/>
        <a:lstStyle/>
        <a:p>
          <a:endParaRPr lang="zh-CN" altLang="en-US"/>
        </a:p>
      </dgm:t>
    </dgm:pt>
    <dgm:pt modelId="{D3ABC752-CBC5-0043-A9FD-88EDB755B163}" type="sibTrans" cxnId="{FA7D7732-D854-C140-8734-A05D98E2C206}">
      <dgm:prSet/>
      <dgm:spPr/>
      <dgm:t>
        <a:bodyPr/>
        <a:lstStyle/>
        <a:p>
          <a:endParaRPr lang="zh-CN" altLang="en-US"/>
        </a:p>
      </dgm:t>
    </dgm:pt>
    <dgm:pt modelId="{5B13D657-A3C7-624C-822D-377D4511F314}">
      <dgm:prSet phldrT="[文本]"/>
      <dgm:spPr/>
      <dgm:t>
        <a:bodyPr/>
        <a:lstStyle/>
        <a:p>
          <a:r>
            <a:rPr lang="zh-CN" altLang="en-US" dirty="0"/>
            <a:t>办公费</a:t>
          </a:r>
        </a:p>
      </dgm:t>
    </dgm:pt>
    <dgm:pt modelId="{C2E1E535-F4AC-8B49-865A-9EF01606289F}" type="parTrans" cxnId="{B6BCE5DF-3900-BD49-BE5E-23E0137AFA25}">
      <dgm:prSet/>
      <dgm:spPr/>
      <dgm:t>
        <a:bodyPr/>
        <a:lstStyle/>
        <a:p>
          <a:endParaRPr lang="zh-CN" altLang="en-US"/>
        </a:p>
      </dgm:t>
    </dgm:pt>
    <dgm:pt modelId="{7C2CDA0E-5452-9F4E-B7B7-5B4B39A8B540}" type="sibTrans" cxnId="{B6BCE5DF-3900-BD49-BE5E-23E0137AFA25}">
      <dgm:prSet/>
      <dgm:spPr/>
      <dgm:t>
        <a:bodyPr/>
        <a:lstStyle/>
        <a:p>
          <a:endParaRPr lang="zh-CN" altLang="en-US"/>
        </a:p>
      </dgm:t>
    </dgm:pt>
    <dgm:pt modelId="{0E9BAA7A-6E47-9648-B854-9AE14E50150D}">
      <dgm:prSet phldrT="[文本]"/>
      <dgm:spPr/>
      <dgm:t>
        <a:bodyPr/>
        <a:lstStyle/>
        <a:p>
          <a:r>
            <a:rPr lang="zh-CN" altLang="en-US" dirty="0"/>
            <a:t>差旅费</a:t>
          </a:r>
        </a:p>
      </dgm:t>
    </dgm:pt>
    <dgm:pt modelId="{81BE81A0-EC9E-1845-98C1-7541D9BD81C8}" type="parTrans" cxnId="{58331176-F2F8-5E46-B7BB-AB06989812BA}">
      <dgm:prSet/>
      <dgm:spPr/>
      <dgm:t>
        <a:bodyPr/>
        <a:lstStyle/>
        <a:p>
          <a:endParaRPr lang="zh-CN" altLang="en-US"/>
        </a:p>
      </dgm:t>
    </dgm:pt>
    <dgm:pt modelId="{75905080-8B4C-9A48-9650-79146DA1C75A}" type="sibTrans" cxnId="{58331176-F2F8-5E46-B7BB-AB06989812BA}">
      <dgm:prSet/>
      <dgm:spPr/>
      <dgm:t>
        <a:bodyPr/>
        <a:lstStyle/>
        <a:p>
          <a:endParaRPr lang="zh-CN" altLang="en-US"/>
        </a:p>
      </dgm:t>
    </dgm:pt>
    <dgm:pt modelId="{8FFF07FA-82B6-A046-92F0-F6A161A25BF1}">
      <dgm:prSet/>
      <dgm:spPr/>
      <dgm:t>
        <a:bodyPr/>
        <a:lstStyle/>
        <a:p>
          <a:r>
            <a:rPr lang="zh-CN" altLang="en-US" dirty="0"/>
            <a:t>一般按土地成本和建设成本的一定比例测算</a:t>
          </a:r>
          <a:r>
            <a:rPr lang="en-US" altLang="zh-CN" dirty="0"/>
            <a:t>3%-4%</a:t>
          </a:r>
          <a:endParaRPr lang="zh-CN" altLang="en-US" dirty="0"/>
        </a:p>
      </dgm:t>
    </dgm:pt>
    <dgm:pt modelId="{231E1096-06E9-A847-BECF-A04A4735A22F}" type="parTrans" cxnId="{8FC2B0A4-962F-DE40-84A6-29D14AA99FF8}">
      <dgm:prSet/>
      <dgm:spPr/>
      <dgm:t>
        <a:bodyPr/>
        <a:lstStyle/>
        <a:p>
          <a:endParaRPr lang="zh-CN" altLang="en-US"/>
        </a:p>
      </dgm:t>
    </dgm:pt>
    <dgm:pt modelId="{C9F1B5EC-6DA5-A24C-B1AB-14D05A19BD5B}" type="sibTrans" cxnId="{8FC2B0A4-962F-DE40-84A6-29D14AA99FF8}">
      <dgm:prSet/>
      <dgm:spPr/>
      <dgm:t>
        <a:bodyPr/>
        <a:lstStyle/>
        <a:p>
          <a:endParaRPr lang="zh-CN" altLang="en-US"/>
        </a:p>
      </dgm:t>
    </dgm:pt>
    <dgm:pt modelId="{D031F4C1-694C-6048-B029-73B7655FA9BE}" type="pres">
      <dgm:prSet presAssocID="{305A6A75-CD60-3C47-8045-8CD2C50633CE}" presName="linear" presStyleCnt="0">
        <dgm:presLayoutVars>
          <dgm:dir/>
          <dgm:animLvl val="lvl"/>
          <dgm:resizeHandles val="exact"/>
        </dgm:presLayoutVars>
      </dgm:prSet>
      <dgm:spPr/>
    </dgm:pt>
    <dgm:pt modelId="{57C8728F-818F-B14D-9149-4282FBC018E0}" type="pres">
      <dgm:prSet presAssocID="{E2F8EEE8-BC96-784F-AAE6-34606DE75867}" presName="parentLin" presStyleCnt="0"/>
      <dgm:spPr/>
    </dgm:pt>
    <dgm:pt modelId="{D9BE4AF1-4EEC-B343-B786-426EA2108E66}" type="pres">
      <dgm:prSet presAssocID="{E2F8EEE8-BC96-784F-AAE6-34606DE75867}" presName="parentLeftMargin" presStyleLbl="node1" presStyleIdx="0" presStyleCnt="4"/>
      <dgm:spPr/>
    </dgm:pt>
    <dgm:pt modelId="{CDC15486-2DE7-A447-925E-D31BD3F434D6}" type="pres">
      <dgm:prSet presAssocID="{E2F8EEE8-BC96-784F-AAE6-34606DE75867}" presName="parentText" presStyleLbl="node1" presStyleIdx="0" presStyleCnt="4">
        <dgm:presLayoutVars>
          <dgm:chMax val="0"/>
          <dgm:bulletEnabled val="1"/>
        </dgm:presLayoutVars>
      </dgm:prSet>
      <dgm:spPr/>
    </dgm:pt>
    <dgm:pt modelId="{4C42866B-1C02-AD4B-B6F0-E5869226A604}" type="pres">
      <dgm:prSet presAssocID="{E2F8EEE8-BC96-784F-AAE6-34606DE75867}" presName="negativeSpace" presStyleCnt="0"/>
      <dgm:spPr/>
    </dgm:pt>
    <dgm:pt modelId="{59B9C143-7C56-0244-8F3D-4F987DBE0EF7}" type="pres">
      <dgm:prSet presAssocID="{E2F8EEE8-BC96-784F-AAE6-34606DE75867}" presName="childText" presStyleLbl="conFgAcc1" presStyleIdx="0" presStyleCnt="4">
        <dgm:presLayoutVars>
          <dgm:bulletEnabled val="1"/>
        </dgm:presLayoutVars>
      </dgm:prSet>
      <dgm:spPr/>
    </dgm:pt>
    <dgm:pt modelId="{FCC5A035-BC2B-FD43-BF0C-DAAFB43349AE}" type="pres">
      <dgm:prSet presAssocID="{D3ABC752-CBC5-0043-A9FD-88EDB755B163}" presName="spaceBetweenRectangles" presStyleCnt="0"/>
      <dgm:spPr/>
    </dgm:pt>
    <dgm:pt modelId="{8A7E0513-4D56-4448-872F-FAEB18CC397D}" type="pres">
      <dgm:prSet presAssocID="{5B13D657-A3C7-624C-822D-377D4511F314}" presName="parentLin" presStyleCnt="0"/>
      <dgm:spPr/>
    </dgm:pt>
    <dgm:pt modelId="{23D68708-84A7-6745-A885-A93F164356A7}" type="pres">
      <dgm:prSet presAssocID="{5B13D657-A3C7-624C-822D-377D4511F314}" presName="parentLeftMargin" presStyleLbl="node1" presStyleIdx="0" presStyleCnt="4"/>
      <dgm:spPr/>
    </dgm:pt>
    <dgm:pt modelId="{EC19023C-6D1B-D445-8E83-89800101F3E5}" type="pres">
      <dgm:prSet presAssocID="{5B13D657-A3C7-624C-822D-377D4511F314}" presName="parentText" presStyleLbl="node1" presStyleIdx="1" presStyleCnt="4">
        <dgm:presLayoutVars>
          <dgm:chMax val="0"/>
          <dgm:bulletEnabled val="1"/>
        </dgm:presLayoutVars>
      </dgm:prSet>
      <dgm:spPr/>
    </dgm:pt>
    <dgm:pt modelId="{F4C52A5B-77FC-0843-A703-15F2111637A8}" type="pres">
      <dgm:prSet presAssocID="{5B13D657-A3C7-624C-822D-377D4511F314}" presName="negativeSpace" presStyleCnt="0"/>
      <dgm:spPr/>
    </dgm:pt>
    <dgm:pt modelId="{29502134-5753-F745-93CF-0CACBD929551}" type="pres">
      <dgm:prSet presAssocID="{5B13D657-A3C7-624C-822D-377D4511F314}" presName="childText" presStyleLbl="conFgAcc1" presStyleIdx="1" presStyleCnt="4">
        <dgm:presLayoutVars>
          <dgm:bulletEnabled val="1"/>
        </dgm:presLayoutVars>
      </dgm:prSet>
      <dgm:spPr/>
    </dgm:pt>
    <dgm:pt modelId="{3D3730AB-C9D2-5F49-AC3C-87AC2F6FC29A}" type="pres">
      <dgm:prSet presAssocID="{7C2CDA0E-5452-9F4E-B7B7-5B4B39A8B540}" presName="spaceBetweenRectangles" presStyleCnt="0"/>
      <dgm:spPr/>
    </dgm:pt>
    <dgm:pt modelId="{D48ACBCE-3606-AE44-90C8-00F2CD0A7D6A}" type="pres">
      <dgm:prSet presAssocID="{0E9BAA7A-6E47-9648-B854-9AE14E50150D}" presName="parentLin" presStyleCnt="0"/>
      <dgm:spPr/>
    </dgm:pt>
    <dgm:pt modelId="{734BB2BD-6CFC-364F-A9BE-4E3CEDD49786}" type="pres">
      <dgm:prSet presAssocID="{0E9BAA7A-6E47-9648-B854-9AE14E50150D}" presName="parentLeftMargin" presStyleLbl="node1" presStyleIdx="1" presStyleCnt="4"/>
      <dgm:spPr/>
    </dgm:pt>
    <dgm:pt modelId="{BFE5B56B-4837-8647-8DD6-0CBB5BDF62E9}" type="pres">
      <dgm:prSet presAssocID="{0E9BAA7A-6E47-9648-B854-9AE14E50150D}" presName="parentText" presStyleLbl="node1" presStyleIdx="2" presStyleCnt="4">
        <dgm:presLayoutVars>
          <dgm:chMax val="0"/>
          <dgm:bulletEnabled val="1"/>
        </dgm:presLayoutVars>
      </dgm:prSet>
      <dgm:spPr/>
    </dgm:pt>
    <dgm:pt modelId="{518CA2AF-B751-9047-BB11-D2933825763C}" type="pres">
      <dgm:prSet presAssocID="{0E9BAA7A-6E47-9648-B854-9AE14E50150D}" presName="negativeSpace" presStyleCnt="0"/>
      <dgm:spPr/>
    </dgm:pt>
    <dgm:pt modelId="{29999E6F-DAFD-A645-8F7D-E77F16D4EDD7}" type="pres">
      <dgm:prSet presAssocID="{0E9BAA7A-6E47-9648-B854-9AE14E50150D}" presName="childText" presStyleLbl="conFgAcc1" presStyleIdx="2" presStyleCnt="4">
        <dgm:presLayoutVars>
          <dgm:bulletEnabled val="1"/>
        </dgm:presLayoutVars>
      </dgm:prSet>
      <dgm:spPr/>
    </dgm:pt>
    <dgm:pt modelId="{8FE4E19C-7B18-B545-9FB9-CB73A4220F5C}" type="pres">
      <dgm:prSet presAssocID="{75905080-8B4C-9A48-9650-79146DA1C75A}" presName="spaceBetweenRectangles" presStyleCnt="0"/>
      <dgm:spPr/>
    </dgm:pt>
    <dgm:pt modelId="{FA31F441-2860-0248-B4C3-A93899997622}" type="pres">
      <dgm:prSet presAssocID="{8FFF07FA-82B6-A046-92F0-F6A161A25BF1}" presName="parentLin" presStyleCnt="0"/>
      <dgm:spPr/>
    </dgm:pt>
    <dgm:pt modelId="{293CDD1B-CCDA-A94B-A4FD-68C773C2C23E}" type="pres">
      <dgm:prSet presAssocID="{8FFF07FA-82B6-A046-92F0-F6A161A25BF1}" presName="parentLeftMargin" presStyleLbl="node1" presStyleIdx="2" presStyleCnt="4"/>
      <dgm:spPr/>
    </dgm:pt>
    <dgm:pt modelId="{1CB995E9-F8DF-024C-87E6-4FE2ED663CDB}" type="pres">
      <dgm:prSet presAssocID="{8FFF07FA-82B6-A046-92F0-F6A161A25BF1}" presName="parentText" presStyleLbl="node1" presStyleIdx="3" presStyleCnt="4">
        <dgm:presLayoutVars>
          <dgm:chMax val="0"/>
          <dgm:bulletEnabled val="1"/>
        </dgm:presLayoutVars>
      </dgm:prSet>
      <dgm:spPr/>
    </dgm:pt>
    <dgm:pt modelId="{670E69E7-BE3B-654C-91B0-06CC874ECCFD}" type="pres">
      <dgm:prSet presAssocID="{8FFF07FA-82B6-A046-92F0-F6A161A25BF1}" presName="negativeSpace" presStyleCnt="0"/>
      <dgm:spPr/>
    </dgm:pt>
    <dgm:pt modelId="{FB3D65D8-D761-FC4A-AF3F-22D489A6BFEA}" type="pres">
      <dgm:prSet presAssocID="{8FFF07FA-82B6-A046-92F0-F6A161A25BF1}" presName="childText" presStyleLbl="conFgAcc1" presStyleIdx="3" presStyleCnt="4">
        <dgm:presLayoutVars>
          <dgm:bulletEnabled val="1"/>
        </dgm:presLayoutVars>
      </dgm:prSet>
      <dgm:spPr/>
    </dgm:pt>
  </dgm:ptLst>
  <dgm:cxnLst>
    <dgm:cxn modelId="{B90C280E-A482-4448-84EC-0C25ACA82F23}" type="presOf" srcId="{8FFF07FA-82B6-A046-92F0-F6A161A25BF1}" destId="{293CDD1B-CCDA-A94B-A4FD-68C773C2C23E}" srcOrd="0" destOrd="0" presId="urn:microsoft.com/office/officeart/2005/8/layout/list1"/>
    <dgm:cxn modelId="{FA7D7732-D854-C140-8734-A05D98E2C206}" srcId="{305A6A75-CD60-3C47-8045-8CD2C50633CE}" destId="{E2F8EEE8-BC96-784F-AAE6-34606DE75867}" srcOrd="0" destOrd="0" parTransId="{1A0B3D29-FE57-364D-8DD5-7EDE569753BF}" sibTransId="{D3ABC752-CBC5-0043-A9FD-88EDB755B163}"/>
    <dgm:cxn modelId="{7738925A-CA80-BC49-9505-28DCEC30C487}" type="presOf" srcId="{E2F8EEE8-BC96-784F-AAE6-34606DE75867}" destId="{CDC15486-2DE7-A447-925E-D31BD3F434D6}" srcOrd="1" destOrd="0" presId="urn:microsoft.com/office/officeart/2005/8/layout/list1"/>
    <dgm:cxn modelId="{58331176-F2F8-5E46-B7BB-AB06989812BA}" srcId="{305A6A75-CD60-3C47-8045-8CD2C50633CE}" destId="{0E9BAA7A-6E47-9648-B854-9AE14E50150D}" srcOrd="2" destOrd="0" parTransId="{81BE81A0-EC9E-1845-98C1-7541D9BD81C8}" sibTransId="{75905080-8B4C-9A48-9650-79146DA1C75A}"/>
    <dgm:cxn modelId="{7F0DD67D-09A4-614E-B1CD-880377808058}" type="presOf" srcId="{8FFF07FA-82B6-A046-92F0-F6A161A25BF1}" destId="{1CB995E9-F8DF-024C-87E6-4FE2ED663CDB}" srcOrd="1" destOrd="0" presId="urn:microsoft.com/office/officeart/2005/8/layout/list1"/>
    <dgm:cxn modelId="{8FC2B0A4-962F-DE40-84A6-29D14AA99FF8}" srcId="{305A6A75-CD60-3C47-8045-8CD2C50633CE}" destId="{8FFF07FA-82B6-A046-92F0-F6A161A25BF1}" srcOrd="3" destOrd="0" parTransId="{231E1096-06E9-A847-BECF-A04A4735A22F}" sibTransId="{C9F1B5EC-6DA5-A24C-B1AB-14D05A19BD5B}"/>
    <dgm:cxn modelId="{883108A5-A107-5F4C-9253-146456D50E49}" type="presOf" srcId="{E2F8EEE8-BC96-784F-AAE6-34606DE75867}" destId="{D9BE4AF1-4EEC-B343-B786-426EA2108E66}" srcOrd="0" destOrd="0" presId="urn:microsoft.com/office/officeart/2005/8/layout/list1"/>
    <dgm:cxn modelId="{802E47B7-2463-2B44-B565-01F6C107CB6F}" type="presOf" srcId="{5B13D657-A3C7-624C-822D-377D4511F314}" destId="{23D68708-84A7-6745-A885-A93F164356A7}" srcOrd="0" destOrd="0" presId="urn:microsoft.com/office/officeart/2005/8/layout/list1"/>
    <dgm:cxn modelId="{3FAD66BF-83E2-F840-AA6F-3EF5A6EFC463}" type="presOf" srcId="{0E9BAA7A-6E47-9648-B854-9AE14E50150D}" destId="{734BB2BD-6CFC-364F-A9BE-4E3CEDD49786}" srcOrd="0" destOrd="0" presId="urn:microsoft.com/office/officeart/2005/8/layout/list1"/>
    <dgm:cxn modelId="{BD3059C5-7887-484F-8DFE-4DDA5455BB09}" type="presOf" srcId="{305A6A75-CD60-3C47-8045-8CD2C50633CE}" destId="{D031F4C1-694C-6048-B029-73B7655FA9BE}" srcOrd="0" destOrd="0" presId="urn:microsoft.com/office/officeart/2005/8/layout/list1"/>
    <dgm:cxn modelId="{FDF61EC7-17C0-5340-9CD6-D521ED8650A3}" type="presOf" srcId="{5B13D657-A3C7-624C-822D-377D4511F314}" destId="{EC19023C-6D1B-D445-8E83-89800101F3E5}" srcOrd="1" destOrd="0" presId="urn:microsoft.com/office/officeart/2005/8/layout/list1"/>
    <dgm:cxn modelId="{B6BCE5DF-3900-BD49-BE5E-23E0137AFA25}" srcId="{305A6A75-CD60-3C47-8045-8CD2C50633CE}" destId="{5B13D657-A3C7-624C-822D-377D4511F314}" srcOrd="1" destOrd="0" parTransId="{C2E1E535-F4AC-8B49-865A-9EF01606289F}" sibTransId="{7C2CDA0E-5452-9F4E-B7B7-5B4B39A8B540}"/>
    <dgm:cxn modelId="{34AD91E4-6583-D04F-BE9A-F62854679345}" type="presOf" srcId="{0E9BAA7A-6E47-9648-B854-9AE14E50150D}" destId="{BFE5B56B-4837-8647-8DD6-0CBB5BDF62E9}" srcOrd="1" destOrd="0" presId="urn:microsoft.com/office/officeart/2005/8/layout/list1"/>
    <dgm:cxn modelId="{3AC84345-DAF8-1346-A3BE-7DDDC20FCE7C}" type="presParOf" srcId="{D031F4C1-694C-6048-B029-73B7655FA9BE}" destId="{57C8728F-818F-B14D-9149-4282FBC018E0}" srcOrd="0" destOrd="0" presId="urn:microsoft.com/office/officeart/2005/8/layout/list1"/>
    <dgm:cxn modelId="{F85778A6-8775-D340-83DA-05E0FFBC78B3}" type="presParOf" srcId="{57C8728F-818F-B14D-9149-4282FBC018E0}" destId="{D9BE4AF1-4EEC-B343-B786-426EA2108E66}" srcOrd="0" destOrd="0" presId="urn:microsoft.com/office/officeart/2005/8/layout/list1"/>
    <dgm:cxn modelId="{02C12DA3-5A91-2743-B8AD-A0EECD2B35FE}" type="presParOf" srcId="{57C8728F-818F-B14D-9149-4282FBC018E0}" destId="{CDC15486-2DE7-A447-925E-D31BD3F434D6}" srcOrd="1" destOrd="0" presId="urn:microsoft.com/office/officeart/2005/8/layout/list1"/>
    <dgm:cxn modelId="{806EA06D-F458-B24E-9133-1D0BD96AFCD9}" type="presParOf" srcId="{D031F4C1-694C-6048-B029-73B7655FA9BE}" destId="{4C42866B-1C02-AD4B-B6F0-E5869226A604}" srcOrd="1" destOrd="0" presId="urn:microsoft.com/office/officeart/2005/8/layout/list1"/>
    <dgm:cxn modelId="{02F9FBBC-C14F-4247-A084-961DDCED955F}" type="presParOf" srcId="{D031F4C1-694C-6048-B029-73B7655FA9BE}" destId="{59B9C143-7C56-0244-8F3D-4F987DBE0EF7}" srcOrd="2" destOrd="0" presId="urn:microsoft.com/office/officeart/2005/8/layout/list1"/>
    <dgm:cxn modelId="{695A680F-E4FC-7C4E-B270-6D850C4D8EF8}" type="presParOf" srcId="{D031F4C1-694C-6048-B029-73B7655FA9BE}" destId="{FCC5A035-BC2B-FD43-BF0C-DAAFB43349AE}" srcOrd="3" destOrd="0" presId="urn:microsoft.com/office/officeart/2005/8/layout/list1"/>
    <dgm:cxn modelId="{62656B56-6F15-754C-83DB-F2C897B2B59D}" type="presParOf" srcId="{D031F4C1-694C-6048-B029-73B7655FA9BE}" destId="{8A7E0513-4D56-4448-872F-FAEB18CC397D}" srcOrd="4" destOrd="0" presId="urn:microsoft.com/office/officeart/2005/8/layout/list1"/>
    <dgm:cxn modelId="{F7A4978A-5E01-F946-AED1-5B70B9333C48}" type="presParOf" srcId="{8A7E0513-4D56-4448-872F-FAEB18CC397D}" destId="{23D68708-84A7-6745-A885-A93F164356A7}" srcOrd="0" destOrd="0" presId="urn:microsoft.com/office/officeart/2005/8/layout/list1"/>
    <dgm:cxn modelId="{45803B6E-A9DD-794F-93D3-C1F61CD447E5}" type="presParOf" srcId="{8A7E0513-4D56-4448-872F-FAEB18CC397D}" destId="{EC19023C-6D1B-D445-8E83-89800101F3E5}" srcOrd="1" destOrd="0" presId="urn:microsoft.com/office/officeart/2005/8/layout/list1"/>
    <dgm:cxn modelId="{37B65391-9937-B644-A749-0F32389EAF7F}" type="presParOf" srcId="{D031F4C1-694C-6048-B029-73B7655FA9BE}" destId="{F4C52A5B-77FC-0843-A703-15F2111637A8}" srcOrd="5" destOrd="0" presId="urn:microsoft.com/office/officeart/2005/8/layout/list1"/>
    <dgm:cxn modelId="{1CCFBFB8-186C-434F-812C-C23C58B1B62C}" type="presParOf" srcId="{D031F4C1-694C-6048-B029-73B7655FA9BE}" destId="{29502134-5753-F745-93CF-0CACBD929551}" srcOrd="6" destOrd="0" presId="urn:microsoft.com/office/officeart/2005/8/layout/list1"/>
    <dgm:cxn modelId="{FCC973D4-D9FF-C24D-8D28-D84082A26612}" type="presParOf" srcId="{D031F4C1-694C-6048-B029-73B7655FA9BE}" destId="{3D3730AB-C9D2-5F49-AC3C-87AC2F6FC29A}" srcOrd="7" destOrd="0" presId="urn:microsoft.com/office/officeart/2005/8/layout/list1"/>
    <dgm:cxn modelId="{9B7284D0-82FF-8F48-98B0-F7ECB7808CE8}" type="presParOf" srcId="{D031F4C1-694C-6048-B029-73B7655FA9BE}" destId="{D48ACBCE-3606-AE44-90C8-00F2CD0A7D6A}" srcOrd="8" destOrd="0" presId="urn:microsoft.com/office/officeart/2005/8/layout/list1"/>
    <dgm:cxn modelId="{3D0278F5-6438-C846-AE53-F814AA37F68F}" type="presParOf" srcId="{D48ACBCE-3606-AE44-90C8-00F2CD0A7D6A}" destId="{734BB2BD-6CFC-364F-A9BE-4E3CEDD49786}" srcOrd="0" destOrd="0" presId="urn:microsoft.com/office/officeart/2005/8/layout/list1"/>
    <dgm:cxn modelId="{F8C6397B-5BEE-6045-A1BB-054B2A15180D}" type="presParOf" srcId="{D48ACBCE-3606-AE44-90C8-00F2CD0A7D6A}" destId="{BFE5B56B-4837-8647-8DD6-0CBB5BDF62E9}" srcOrd="1" destOrd="0" presId="urn:microsoft.com/office/officeart/2005/8/layout/list1"/>
    <dgm:cxn modelId="{751AA580-6E71-9E43-AB3B-FFDE4AF772E0}" type="presParOf" srcId="{D031F4C1-694C-6048-B029-73B7655FA9BE}" destId="{518CA2AF-B751-9047-BB11-D2933825763C}" srcOrd="9" destOrd="0" presId="urn:microsoft.com/office/officeart/2005/8/layout/list1"/>
    <dgm:cxn modelId="{CF3E8E91-C924-F14A-8163-A77D75DCF768}" type="presParOf" srcId="{D031F4C1-694C-6048-B029-73B7655FA9BE}" destId="{29999E6F-DAFD-A645-8F7D-E77F16D4EDD7}" srcOrd="10" destOrd="0" presId="urn:microsoft.com/office/officeart/2005/8/layout/list1"/>
    <dgm:cxn modelId="{08031F4D-FD1F-1E49-90AF-C60A9F0A44FB}" type="presParOf" srcId="{D031F4C1-694C-6048-B029-73B7655FA9BE}" destId="{8FE4E19C-7B18-B545-9FB9-CB73A4220F5C}" srcOrd="11" destOrd="0" presId="urn:microsoft.com/office/officeart/2005/8/layout/list1"/>
    <dgm:cxn modelId="{0882A594-9D82-F441-98E7-4BF853ED9D98}" type="presParOf" srcId="{D031F4C1-694C-6048-B029-73B7655FA9BE}" destId="{FA31F441-2860-0248-B4C3-A93899997622}" srcOrd="12" destOrd="0" presId="urn:microsoft.com/office/officeart/2005/8/layout/list1"/>
    <dgm:cxn modelId="{2FC78CBC-0FF7-0747-914E-478C3BB15627}" type="presParOf" srcId="{FA31F441-2860-0248-B4C3-A93899997622}" destId="{293CDD1B-CCDA-A94B-A4FD-68C773C2C23E}" srcOrd="0" destOrd="0" presId="urn:microsoft.com/office/officeart/2005/8/layout/list1"/>
    <dgm:cxn modelId="{E67B1BC0-7961-C646-961F-0B19BC4C24EE}" type="presParOf" srcId="{FA31F441-2860-0248-B4C3-A93899997622}" destId="{1CB995E9-F8DF-024C-87E6-4FE2ED663CDB}" srcOrd="1" destOrd="0" presId="urn:microsoft.com/office/officeart/2005/8/layout/list1"/>
    <dgm:cxn modelId="{66E0164D-C375-8D4F-A7E3-87DF0CE287FF}" type="presParOf" srcId="{D031F4C1-694C-6048-B029-73B7655FA9BE}" destId="{670E69E7-BE3B-654C-91B0-06CC874ECCFD}" srcOrd="13" destOrd="0" presId="urn:microsoft.com/office/officeart/2005/8/layout/list1"/>
    <dgm:cxn modelId="{CB8D4A6D-6F05-A54F-95C3-C367B7C291EC}" type="presParOf" srcId="{D031F4C1-694C-6048-B029-73B7655FA9BE}" destId="{FB3D65D8-D761-FC4A-AF3F-22D489A6BFE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00125585-07C1-304A-924C-61EEFEC7132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890AB9EE-58E8-834E-A5C4-8EECC45551FD}">
      <dgm:prSet phldrT="[文本]"/>
      <dgm:spPr/>
      <dgm:t>
        <a:bodyPr/>
        <a:lstStyle/>
        <a:p>
          <a:r>
            <a:rPr lang="zh-CN" altLang="en-US" dirty="0"/>
            <a:t>广告费</a:t>
          </a:r>
        </a:p>
      </dgm:t>
    </dgm:pt>
    <dgm:pt modelId="{4381B5A2-1F88-AB43-9411-F91D61F4C8B9}" type="parTrans" cxnId="{D8EA341C-8D2A-6A4B-8F23-00E0F083EEC4}">
      <dgm:prSet/>
      <dgm:spPr/>
      <dgm:t>
        <a:bodyPr/>
        <a:lstStyle/>
        <a:p>
          <a:endParaRPr lang="zh-CN" altLang="en-US"/>
        </a:p>
      </dgm:t>
    </dgm:pt>
    <dgm:pt modelId="{A0C5FC70-86D8-8549-91C9-861D75912F23}" type="sibTrans" cxnId="{D8EA341C-8D2A-6A4B-8F23-00E0F083EEC4}">
      <dgm:prSet/>
      <dgm:spPr/>
      <dgm:t>
        <a:bodyPr/>
        <a:lstStyle/>
        <a:p>
          <a:endParaRPr lang="zh-CN" altLang="en-US"/>
        </a:p>
      </dgm:t>
    </dgm:pt>
    <dgm:pt modelId="{0BF85AA7-22FE-3F4E-8DD5-66948D83A3A8}">
      <dgm:prSet phldrT="[文本]"/>
      <dgm:spPr/>
      <dgm:t>
        <a:bodyPr/>
        <a:lstStyle/>
        <a:p>
          <a:r>
            <a:rPr lang="zh-CN" altLang="en-US" dirty="0"/>
            <a:t>销售资料制作费</a:t>
          </a:r>
        </a:p>
      </dgm:t>
    </dgm:pt>
    <dgm:pt modelId="{ED96CAA4-436E-0F41-B5E3-0F31CD3DA12F}" type="parTrans" cxnId="{0D6DAF04-EF8F-A24A-96CB-A25CFCC6CBB8}">
      <dgm:prSet/>
      <dgm:spPr/>
      <dgm:t>
        <a:bodyPr/>
        <a:lstStyle/>
        <a:p>
          <a:endParaRPr lang="zh-CN" altLang="en-US"/>
        </a:p>
      </dgm:t>
    </dgm:pt>
    <dgm:pt modelId="{02C68530-3AA3-434E-A017-14F35090A68A}" type="sibTrans" cxnId="{0D6DAF04-EF8F-A24A-96CB-A25CFCC6CBB8}">
      <dgm:prSet/>
      <dgm:spPr/>
      <dgm:t>
        <a:bodyPr/>
        <a:lstStyle/>
        <a:p>
          <a:endParaRPr lang="zh-CN" altLang="en-US"/>
        </a:p>
      </dgm:t>
    </dgm:pt>
    <dgm:pt modelId="{168CA1F7-4E4C-FB47-8D81-A9431E6A9DCB}">
      <dgm:prSet phldrT="[文本]"/>
      <dgm:spPr/>
      <dgm:t>
        <a:bodyPr/>
        <a:lstStyle/>
        <a:p>
          <a:r>
            <a:rPr lang="zh-CN" altLang="en-US" dirty="0"/>
            <a:t>售楼处建设费</a:t>
          </a:r>
        </a:p>
      </dgm:t>
    </dgm:pt>
    <dgm:pt modelId="{A285FACD-79A3-8847-96A0-C98DB4A0F1DB}" type="parTrans" cxnId="{A00CA493-296C-A145-9C24-F01B7168F32C}">
      <dgm:prSet/>
      <dgm:spPr/>
      <dgm:t>
        <a:bodyPr/>
        <a:lstStyle/>
        <a:p>
          <a:endParaRPr lang="zh-CN" altLang="en-US"/>
        </a:p>
      </dgm:t>
    </dgm:pt>
    <dgm:pt modelId="{5BA6ADBA-EFDA-B74F-A735-B4A753345DA3}" type="sibTrans" cxnId="{A00CA493-296C-A145-9C24-F01B7168F32C}">
      <dgm:prSet/>
      <dgm:spPr/>
      <dgm:t>
        <a:bodyPr/>
        <a:lstStyle/>
        <a:p>
          <a:endParaRPr lang="zh-CN" altLang="en-US"/>
        </a:p>
      </dgm:t>
    </dgm:pt>
    <dgm:pt modelId="{7886BFFA-2324-B845-A693-B70E19F27572}">
      <dgm:prSet/>
      <dgm:spPr/>
      <dgm:t>
        <a:bodyPr/>
        <a:lstStyle/>
        <a:p>
          <a:r>
            <a:rPr lang="zh-CN" altLang="en-US" dirty="0"/>
            <a:t>样板间（房）建设费</a:t>
          </a:r>
        </a:p>
      </dgm:t>
    </dgm:pt>
    <dgm:pt modelId="{6B153F68-89AA-1C44-8C4D-53C00D763A29}" type="parTrans" cxnId="{E6CD3305-0FAF-5344-A578-10F911956E0B}">
      <dgm:prSet/>
      <dgm:spPr/>
      <dgm:t>
        <a:bodyPr/>
        <a:lstStyle/>
        <a:p>
          <a:endParaRPr lang="zh-CN" altLang="en-US"/>
        </a:p>
      </dgm:t>
    </dgm:pt>
    <dgm:pt modelId="{07591B6A-6B98-A14E-8792-B9BCD24DF23E}" type="sibTrans" cxnId="{E6CD3305-0FAF-5344-A578-10F911956E0B}">
      <dgm:prSet/>
      <dgm:spPr/>
      <dgm:t>
        <a:bodyPr/>
        <a:lstStyle/>
        <a:p>
          <a:endParaRPr lang="zh-CN" altLang="en-US"/>
        </a:p>
      </dgm:t>
    </dgm:pt>
    <dgm:pt modelId="{CCDCBC74-E2EA-614F-B3C5-C113947303BB}">
      <dgm:prSet/>
      <dgm:spPr/>
      <dgm:t>
        <a:bodyPr/>
        <a:lstStyle/>
        <a:p>
          <a:r>
            <a:rPr lang="zh-CN" altLang="en-US" dirty="0"/>
            <a:t>通常为房地产价格的一定比例（</a:t>
          </a:r>
          <a:r>
            <a:rPr lang="en-US" altLang="zh-CN" dirty="0"/>
            <a:t>3%-5%</a:t>
          </a:r>
          <a:r>
            <a:rPr lang="zh-CN" altLang="en-US" dirty="0"/>
            <a:t>）</a:t>
          </a:r>
        </a:p>
      </dgm:t>
    </dgm:pt>
    <dgm:pt modelId="{47C4B4C8-60C2-F94E-B6EE-9017066750EB}" type="parTrans" cxnId="{560FC4D5-A570-BA4D-B015-59694994EBA4}">
      <dgm:prSet/>
      <dgm:spPr/>
      <dgm:t>
        <a:bodyPr/>
        <a:lstStyle/>
        <a:p>
          <a:endParaRPr lang="zh-CN" altLang="en-US"/>
        </a:p>
      </dgm:t>
    </dgm:pt>
    <dgm:pt modelId="{8F87D07A-53E4-C243-B1CB-AFE73DA5099A}" type="sibTrans" cxnId="{560FC4D5-A570-BA4D-B015-59694994EBA4}">
      <dgm:prSet/>
      <dgm:spPr/>
      <dgm:t>
        <a:bodyPr/>
        <a:lstStyle/>
        <a:p>
          <a:endParaRPr lang="zh-CN" altLang="en-US"/>
        </a:p>
      </dgm:t>
    </dgm:pt>
    <dgm:pt modelId="{2ADDF8D1-7BB6-F245-AE85-EABC3A458D12}" type="pres">
      <dgm:prSet presAssocID="{00125585-07C1-304A-924C-61EEFEC7132A}" presName="linear" presStyleCnt="0">
        <dgm:presLayoutVars>
          <dgm:dir/>
          <dgm:animLvl val="lvl"/>
          <dgm:resizeHandles val="exact"/>
        </dgm:presLayoutVars>
      </dgm:prSet>
      <dgm:spPr/>
    </dgm:pt>
    <dgm:pt modelId="{5732C848-2358-814C-A4DD-E48C425D88D5}" type="pres">
      <dgm:prSet presAssocID="{890AB9EE-58E8-834E-A5C4-8EECC45551FD}" presName="parentLin" presStyleCnt="0"/>
      <dgm:spPr/>
    </dgm:pt>
    <dgm:pt modelId="{0C98EC27-DE24-AF4D-99A0-53C4E5081D44}" type="pres">
      <dgm:prSet presAssocID="{890AB9EE-58E8-834E-A5C4-8EECC45551FD}" presName="parentLeftMargin" presStyleLbl="node1" presStyleIdx="0" presStyleCnt="5"/>
      <dgm:spPr/>
    </dgm:pt>
    <dgm:pt modelId="{A39AFFC5-C5EF-1D43-9C93-21755A408A63}" type="pres">
      <dgm:prSet presAssocID="{890AB9EE-58E8-834E-A5C4-8EECC45551FD}" presName="parentText" presStyleLbl="node1" presStyleIdx="0" presStyleCnt="5">
        <dgm:presLayoutVars>
          <dgm:chMax val="0"/>
          <dgm:bulletEnabled val="1"/>
        </dgm:presLayoutVars>
      </dgm:prSet>
      <dgm:spPr/>
    </dgm:pt>
    <dgm:pt modelId="{CB1F2E88-7BC8-0A42-844C-DEBFCB022252}" type="pres">
      <dgm:prSet presAssocID="{890AB9EE-58E8-834E-A5C4-8EECC45551FD}" presName="negativeSpace" presStyleCnt="0"/>
      <dgm:spPr/>
    </dgm:pt>
    <dgm:pt modelId="{899FB832-A107-9F4E-BDC6-8F61D0ADF2D4}" type="pres">
      <dgm:prSet presAssocID="{890AB9EE-58E8-834E-A5C4-8EECC45551FD}" presName="childText" presStyleLbl="conFgAcc1" presStyleIdx="0" presStyleCnt="5">
        <dgm:presLayoutVars>
          <dgm:bulletEnabled val="1"/>
        </dgm:presLayoutVars>
      </dgm:prSet>
      <dgm:spPr/>
    </dgm:pt>
    <dgm:pt modelId="{BC87BA84-8BDA-AD44-BC3A-4B5B3A9D1CC5}" type="pres">
      <dgm:prSet presAssocID="{A0C5FC70-86D8-8549-91C9-861D75912F23}" presName="spaceBetweenRectangles" presStyleCnt="0"/>
      <dgm:spPr/>
    </dgm:pt>
    <dgm:pt modelId="{5D09967F-22E0-6A45-B667-CE3756A475F6}" type="pres">
      <dgm:prSet presAssocID="{0BF85AA7-22FE-3F4E-8DD5-66948D83A3A8}" presName="parentLin" presStyleCnt="0"/>
      <dgm:spPr/>
    </dgm:pt>
    <dgm:pt modelId="{7AD36D3F-9F26-064D-8141-FEE168F82470}" type="pres">
      <dgm:prSet presAssocID="{0BF85AA7-22FE-3F4E-8DD5-66948D83A3A8}" presName="parentLeftMargin" presStyleLbl="node1" presStyleIdx="0" presStyleCnt="5"/>
      <dgm:spPr/>
    </dgm:pt>
    <dgm:pt modelId="{47C4D9C1-3F54-8D4A-9771-D079B9349C91}" type="pres">
      <dgm:prSet presAssocID="{0BF85AA7-22FE-3F4E-8DD5-66948D83A3A8}" presName="parentText" presStyleLbl="node1" presStyleIdx="1" presStyleCnt="5">
        <dgm:presLayoutVars>
          <dgm:chMax val="0"/>
          <dgm:bulletEnabled val="1"/>
        </dgm:presLayoutVars>
      </dgm:prSet>
      <dgm:spPr/>
    </dgm:pt>
    <dgm:pt modelId="{83E91CAE-38FD-0842-8D86-0532F003D406}" type="pres">
      <dgm:prSet presAssocID="{0BF85AA7-22FE-3F4E-8DD5-66948D83A3A8}" presName="negativeSpace" presStyleCnt="0"/>
      <dgm:spPr/>
    </dgm:pt>
    <dgm:pt modelId="{B9045754-49D9-964C-A194-5D9F06FCE96D}" type="pres">
      <dgm:prSet presAssocID="{0BF85AA7-22FE-3F4E-8DD5-66948D83A3A8}" presName="childText" presStyleLbl="conFgAcc1" presStyleIdx="1" presStyleCnt="5">
        <dgm:presLayoutVars>
          <dgm:bulletEnabled val="1"/>
        </dgm:presLayoutVars>
      </dgm:prSet>
      <dgm:spPr/>
    </dgm:pt>
    <dgm:pt modelId="{6FC93264-436F-0A40-9EFE-965F550F6F98}" type="pres">
      <dgm:prSet presAssocID="{02C68530-3AA3-434E-A017-14F35090A68A}" presName="spaceBetweenRectangles" presStyleCnt="0"/>
      <dgm:spPr/>
    </dgm:pt>
    <dgm:pt modelId="{13B92E7D-A216-2041-A89E-9656F4E9BA19}" type="pres">
      <dgm:prSet presAssocID="{168CA1F7-4E4C-FB47-8D81-A9431E6A9DCB}" presName="parentLin" presStyleCnt="0"/>
      <dgm:spPr/>
    </dgm:pt>
    <dgm:pt modelId="{099F0466-42AD-C749-AAD0-80F31F583276}" type="pres">
      <dgm:prSet presAssocID="{168CA1F7-4E4C-FB47-8D81-A9431E6A9DCB}" presName="parentLeftMargin" presStyleLbl="node1" presStyleIdx="1" presStyleCnt="5"/>
      <dgm:spPr/>
    </dgm:pt>
    <dgm:pt modelId="{11600977-AEF8-0A4D-A8E5-DB613766CC8D}" type="pres">
      <dgm:prSet presAssocID="{168CA1F7-4E4C-FB47-8D81-A9431E6A9DCB}" presName="parentText" presStyleLbl="node1" presStyleIdx="2" presStyleCnt="5">
        <dgm:presLayoutVars>
          <dgm:chMax val="0"/>
          <dgm:bulletEnabled val="1"/>
        </dgm:presLayoutVars>
      </dgm:prSet>
      <dgm:spPr/>
    </dgm:pt>
    <dgm:pt modelId="{C3A4F8F8-F81C-BD46-9B39-D6E6E01BFAB3}" type="pres">
      <dgm:prSet presAssocID="{168CA1F7-4E4C-FB47-8D81-A9431E6A9DCB}" presName="negativeSpace" presStyleCnt="0"/>
      <dgm:spPr/>
    </dgm:pt>
    <dgm:pt modelId="{9BFF00BA-D3B0-054F-A857-F9864B977919}" type="pres">
      <dgm:prSet presAssocID="{168CA1F7-4E4C-FB47-8D81-A9431E6A9DCB}" presName="childText" presStyleLbl="conFgAcc1" presStyleIdx="2" presStyleCnt="5">
        <dgm:presLayoutVars>
          <dgm:bulletEnabled val="1"/>
        </dgm:presLayoutVars>
      </dgm:prSet>
      <dgm:spPr/>
    </dgm:pt>
    <dgm:pt modelId="{935D3FBC-7018-D545-A0ED-0FD43A120006}" type="pres">
      <dgm:prSet presAssocID="{5BA6ADBA-EFDA-B74F-A735-B4A753345DA3}" presName="spaceBetweenRectangles" presStyleCnt="0"/>
      <dgm:spPr/>
    </dgm:pt>
    <dgm:pt modelId="{59F97F25-173B-0F48-80C1-589F7DBCA74E}" type="pres">
      <dgm:prSet presAssocID="{7886BFFA-2324-B845-A693-B70E19F27572}" presName="parentLin" presStyleCnt="0"/>
      <dgm:spPr/>
    </dgm:pt>
    <dgm:pt modelId="{21FC1285-75D7-5D41-AF9E-31C3DA50533E}" type="pres">
      <dgm:prSet presAssocID="{7886BFFA-2324-B845-A693-B70E19F27572}" presName="parentLeftMargin" presStyleLbl="node1" presStyleIdx="2" presStyleCnt="5"/>
      <dgm:spPr/>
    </dgm:pt>
    <dgm:pt modelId="{B3BB6DF7-E0AF-8B4C-AA91-687DEACD159D}" type="pres">
      <dgm:prSet presAssocID="{7886BFFA-2324-B845-A693-B70E19F27572}" presName="parentText" presStyleLbl="node1" presStyleIdx="3" presStyleCnt="5">
        <dgm:presLayoutVars>
          <dgm:chMax val="0"/>
          <dgm:bulletEnabled val="1"/>
        </dgm:presLayoutVars>
      </dgm:prSet>
      <dgm:spPr/>
    </dgm:pt>
    <dgm:pt modelId="{A05B41F4-192B-474A-B8DF-D1EA426650BE}" type="pres">
      <dgm:prSet presAssocID="{7886BFFA-2324-B845-A693-B70E19F27572}" presName="negativeSpace" presStyleCnt="0"/>
      <dgm:spPr/>
    </dgm:pt>
    <dgm:pt modelId="{AF7C0AF1-72E4-0247-A547-2D9FC31C72BA}" type="pres">
      <dgm:prSet presAssocID="{7886BFFA-2324-B845-A693-B70E19F27572}" presName="childText" presStyleLbl="conFgAcc1" presStyleIdx="3" presStyleCnt="5">
        <dgm:presLayoutVars>
          <dgm:bulletEnabled val="1"/>
        </dgm:presLayoutVars>
      </dgm:prSet>
      <dgm:spPr/>
    </dgm:pt>
    <dgm:pt modelId="{B171D494-43EC-9440-9F77-F24F1DE2A3E2}" type="pres">
      <dgm:prSet presAssocID="{07591B6A-6B98-A14E-8792-B9BCD24DF23E}" presName="spaceBetweenRectangles" presStyleCnt="0"/>
      <dgm:spPr/>
    </dgm:pt>
    <dgm:pt modelId="{B75AC2E2-EAAB-5644-B625-0B9F5FA66E03}" type="pres">
      <dgm:prSet presAssocID="{CCDCBC74-E2EA-614F-B3C5-C113947303BB}" presName="parentLin" presStyleCnt="0"/>
      <dgm:spPr/>
    </dgm:pt>
    <dgm:pt modelId="{726ABB36-3CBC-2943-9360-81BCF73E2BC0}" type="pres">
      <dgm:prSet presAssocID="{CCDCBC74-E2EA-614F-B3C5-C113947303BB}" presName="parentLeftMargin" presStyleLbl="node1" presStyleIdx="3" presStyleCnt="5"/>
      <dgm:spPr/>
    </dgm:pt>
    <dgm:pt modelId="{CFCE38CE-D247-C54C-A5F1-BEC8CFA8D6D4}" type="pres">
      <dgm:prSet presAssocID="{CCDCBC74-E2EA-614F-B3C5-C113947303BB}" presName="parentText" presStyleLbl="node1" presStyleIdx="4" presStyleCnt="5">
        <dgm:presLayoutVars>
          <dgm:chMax val="0"/>
          <dgm:bulletEnabled val="1"/>
        </dgm:presLayoutVars>
      </dgm:prSet>
      <dgm:spPr/>
    </dgm:pt>
    <dgm:pt modelId="{FED9BC44-22EC-BB48-B38A-BB74EBCEFD68}" type="pres">
      <dgm:prSet presAssocID="{CCDCBC74-E2EA-614F-B3C5-C113947303BB}" presName="negativeSpace" presStyleCnt="0"/>
      <dgm:spPr/>
    </dgm:pt>
    <dgm:pt modelId="{C0E733B3-C771-644A-A930-52C758A53D3A}" type="pres">
      <dgm:prSet presAssocID="{CCDCBC74-E2EA-614F-B3C5-C113947303BB}" presName="childText" presStyleLbl="conFgAcc1" presStyleIdx="4" presStyleCnt="5">
        <dgm:presLayoutVars>
          <dgm:bulletEnabled val="1"/>
        </dgm:presLayoutVars>
      </dgm:prSet>
      <dgm:spPr/>
    </dgm:pt>
  </dgm:ptLst>
  <dgm:cxnLst>
    <dgm:cxn modelId="{0D6DAF04-EF8F-A24A-96CB-A25CFCC6CBB8}" srcId="{00125585-07C1-304A-924C-61EEFEC7132A}" destId="{0BF85AA7-22FE-3F4E-8DD5-66948D83A3A8}" srcOrd="1" destOrd="0" parTransId="{ED96CAA4-436E-0F41-B5E3-0F31CD3DA12F}" sibTransId="{02C68530-3AA3-434E-A017-14F35090A68A}"/>
    <dgm:cxn modelId="{E6CD3305-0FAF-5344-A578-10F911956E0B}" srcId="{00125585-07C1-304A-924C-61EEFEC7132A}" destId="{7886BFFA-2324-B845-A693-B70E19F27572}" srcOrd="3" destOrd="0" parTransId="{6B153F68-89AA-1C44-8C4D-53C00D763A29}" sibTransId="{07591B6A-6B98-A14E-8792-B9BCD24DF23E}"/>
    <dgm:cxn modelId="{4282BD19-4DFF-7E43-8BCF-B5FADF3807D2}" type="presOf" srcId="{7886BFFA-2324-B845-A693-B70E19F27572}" destId="{B3BB6DF7-E0AF-8B4C-AA91-687DEACD159D}" srcOrd="1" destOrd="0" presId="urn:microsoft.com/office/officeart/2005/8/layout/list1"/>
    <dgm:cxn modelId="{991A2A1B-4777-F34D-8FEC-617619B623A9}" type="presOf" srcId="{0BF85AA7-22FE-3F4E-8DD5-66948D83A3A8}" destId="{47C4D9C1-3F54-8D4A-9771-D079B9349C91}" srcOrd="1" destOrd="0" presId="urn:microsoft.com/office/officeart/2005/8/layout/list1"/>
    <dgm:cxn modelId="{D8EA341C-8D2A-6A4B-8F23-00E0F083EEC4}" srcId="{00125585-07C1-304A-924C-61EEFEC7132A}" destId="{890AB9EE-58E8-834E-A5C4-8EECC45551FD}" srcOrd="0" destOrd="0" parTransId="{4381B5A2-1F88-AB43-9411-F91D61F4C8B9}" sibTransId="{A0C5FC70-86D8-8549-91C9-861D75912F23}"/>
    <dgm:cxn modelId="{E0BBC92A-1CAE-7344-ABF4-B004A778B2EE}" type="presOf" srcId="{CCDCBC74-E2EA-614F-B3C5-C113947303BB}" destId="{CFCE38CE-D247-C54C-A5F1-BEC8CFA8D6D4}" srcOrd="1" destOrd="0" presId="urn:microsoft.com/office/officeart/2005/8/layout/list1"/>
    <dgm:cxn modelId="{C93A493B-EC7A-8048-A7DD-FA630E0D549A}" type="presOf" srcId="{0BF85AA7-22FE-3F4E-8DD5-66948D83A3A8}" destId="{7AD36D3F-9F26-064D-8141-FEE168F82470}" srcOrd="0" destOrd="0" presId="urn:microsoft.com/office/officeart/2005/8/layout/list1"/>
    <dgm:cxn modelId="{FE6DDF3B-E69D-6A49-A0B8-200CD1F708C6}" type="presOf" srcId="{890AB9EE-58E8-834E-A5C4-8EECC45551FD}" destId="{A39AFFC5-C5EF-1D43-9C93-21755A408A63}" srcOrd="1" destOrd="0" presId="urn:microsoft.com/office/officeart/2005/8/layout/list1"/>
    <dgm:cxn modelId="{AB957C4E-FC1F-9144-BC00-F3C2AD0D3159}" type="presOf" srcId="{CCDCBC74-E2EA-614F-B3C5-C113947303BB}" destId="{726ABB36-3CBC-2943-9360-81BCF73E2BC0}" srcOrd="0" destOrd="0" presId="urn:microsoft.com/office/officeart/2005/8/layout/list1"/>
    <dgm:cxn modelId="{13266368-5CA1-CF41-BDF2-D3D7D44BB3E3}" type="presOf" srcId="{7886BFFA-2324-B845-A693-B70E19F27572}" destId="{21FC1285-75D7-5D41-AF9E-31C3DA50533E}" srcOrd="0" destOrd="0" presId="urn:microsoft.com/office/officeart/2005/8/layout/list1"/>
    <dgm:cxn modelId="{03D9C285-9A98-B54C-9D39-629F6B15D4FD}" type="presOf" srcId="{00125585-07C1-304A-924C-61EEFEC7132A}" destId="{2ADDF8D1-7BB6-F245-AE85-EABC3A458D12}" srcOrd="0" destOrd="0" presId="urn:microsoft.com/office/officeart/2005/8/layout/list1"/>
    <dgm:cxn modelId="{A00CA493-296C-A145-9C24-F01B7168F32C}" srcId="{00125585-07C1-304A-924C-61EEFEC7132A}" destId="{168CA1F7-4E4C-FB47-8D81-A9431E6A9DCB}" srcOrd="2" destOrd="0" parTransId="{A285FACD-79A3-8847-96A0-C98DB4A0F1DB}" sibTransId="{5BA6ADBA-EFDA-B74F-A735-B4A753345DA3}"/>
    <dgm:cxn modelId="{F1C99496-75DF-0742-9121-56C19A7A6C10}" type="presOf" srcId="{168CA1F7-4E4C-FB47-8D81-A9431E6A9DCB}" destId="{11600977-AEF8-0A4D-A8E5-DB613766CC8D}" srcOrd="1" destOrd="0" presId="urn:microsoft.com/office/officeart/2005/8/layout/list1"/>
    <dgm:cxn modelId="{D545DEBA-17D9-9240-B77B-67F9D3B44A8F}" type="presOf" srcId="{168CA1F7-4E4C-FB47-8D81-A9431E6A9DCB}" destId="{099F0466-42AD-C749-AAD0-80F31F583276}" srcOrd="0" destOrd="0" presId="urn:microsoft.com/office/officeart/2005/8/layout/list1"/>
    <dgm:cxn modelId="{560FC4D5-A570-BA4D-B015-59694994EBA4}" srcId="{00125585-07C1-304A-924C-61EEFEC7132A}" destId="{CCDCBC74-E2EA-614F-B3C5-C113947303BB}" srcOrd="4" destOrd="0" parTransId="{47C4B4C8-60C2-F94E-B6EE-9017066750EB}" sibTransId="{8F87D07A-53E4-C243-B1CB-AFE73DA5099A}"/>
    <dgm:cxn modelId="{1B9B6EF2-3874-2845-B15F-51140D16FA48}" type="presOf" srcId="{890AB9EE-58E8-834E-A5C4-8EECC45551FD}" destId="{0C98EC27-DE24-AF4D-99A0-53C4E5081D44}" srcOrd="0" destOrd="0" presId="urn:microsoft.com/office/officeart/2005/8/layout/list1"/>
    <dgm:cxn modelId="{1548AFBD-FAE6-8B47-A0B1-4696065D8621}" type="presParOf" srcId="{2ADDF8D1-7BB6-F245-AE85-EABC3A458D12}" destId="{5732C848-2358-814C-A4DD-E48C425D88D5}" srcOrd="0" destOrd="0" presId="urn:microsoft.com/office/officeart/2005/8/layout/list1"/>
    <dgm:cxn modelId="{18A18652-A22C-974B-8CF5-912126D7E925}" type="presParOf" srcId="{5732C848-2358-814C-A4DD-E48C425D88D5}" destId="{0C98EC27-DE24-AF4D-99A0-53C4E5081D44}" srcOrd="0" destOrd="0" presId="urn:microsoft.com/office/officeart/2005/8/layout/list1"/>
    <dgm:cxn modelId="{60E6BBFB-367B-314A-9BC1-F916A39DA2FC}" type="presParOf" srcId="{5732C848-2358-814C-A4DD-E48C425D88D5}" destId="{A39AFFC5-C5EF-1D43-9C93-21755A408A63}" srcOrd="1" destOrd="0" presId="urn:microsoft.com/office/officeart/2005/8/layout/list1"/>
    <dgm:cxn modelId="{9E644BBC-BDA2-124E-8040-A9B4DAD3E5F5}" type="presParOf" srcId="{2ADDF8D1-7BB6-F245-AE85-EABC3A458D12}" destId="{CB1F2E88-7BC8-0A42-844C-DEBFCB022252}" srcOrd="1" destOrd="0" presId="urn:microsoft.com/office/officeart/2005/8/layout/list1"/>
    <dgm:cxn modelId="{7BB154E9-CD28-194E-8BD0-D1E39F2AE3C0}" type="presParOf" srcId="{2ADDF8D1-7BB6-F245-AE85-EABC3A458D12}" destId="{899FB832-A107-9F4E-BDC6-8F61D0ADF2D4}" srcOrd="2" destOrd="0" presId="urn:microsoft.com/office/officeart/2005/8/layout/list1"/>
    <dgm:cxn modelId="{978CBA00-AAE5-2244-B92B-10E1113843F0}" type="presParOf" srcId="{2ADDF8D1-7BB6-F245-AE85-EABC3A458D12}" destId="{BC87BA84-8BDA-AD44-BC3A-4B5B3A9D1CC5}" srcOrd="3" destOrd="0" presId="urn:microsoft.com/office/officeart/2005/8/layout/list1"/>
    <dgm:cxn modelId="{520CFDB8-A0FC-0B44-91CC-BB0F4C9B47F4}" type="presParOf" srcId="{2ADDF8D1-7BB6-F245-AE85-EABC3A458D12}" destId="{5D09967F-22E0-6A45-B667-CE3756A475F6}" srcOrd="4" destOrd="0" presId="urn:microsoft.com/office/officeart/2005/8/layout/list1"/>
    <dgm:cxn modelId="{0582B4CC-9BEA-804E-9644-5F155A67F2F4}" type="presParOf" srcId="{5D09967F-22E0-6A45-B667-CE3756A475F6}" destId="{7AD36D3F-9F26-064D-8141-FEE168F82470}" srcOrd="0" destOrd="0" presId="urn:microsoft.com/office/officeart/2005/8/layout/list1"/>
    <dgm:cxn modelId="{E3D81661-E8EE-5047-8C35-28E6CBB52906}" type="presParOf" srcId="{5D09967F-22E0-6A45-B667-CE3756A475F6}" destId="{47C4D9C1-3F54-8D4A-9771-D079B9349C91}" srcOrd="1" destOrd="0" presId="urn:microsoft.com/office/officeart/2005/8/layout/list1"/>
    <dgm:cxn modelId="{419F45A2-BF9E-194F-91B8-05F76970D6C0}" type="presParOf" srcId="{2ADDF8D1-7BB6-F245-AE85-EABC3A458D12}" destId="{83E91CAE-38FD-0842-8D86-0532F003D406}" srcOrd="5" destOrd="0" presId="urn:microsoft.com/office/officeart/2005/8/layout/list1"/>
    <dgm:cxn modelId="{65E126EE-AE3B-594D-BA6C-5D9C9A9E7E6B}" type="presParOf" srcId="{2ADDF8D1-7BB6-F245-AE85-EABC3A458D12}" destId="{B9045754-49D9-964C-A194-5D9F06FCE96D}" srcOrd="6" destOrd="0" presId="urn:microsoft.com/office/officeart/2005/8/layout/list1"/>
    <dgm:cxn modelId="{7E5BC639-55E1-7D43-BD4C-C4D4700BA237}" type="presParOf" srcId="{2ADDF8D1-7BB6-F245-AE85-EABC3A458D12}" destId="{6FC93264-436F-0A40-9EFE-965F550F6F98}" srcOrd="7" destOrd="0" presId="urn:microsoft.com/office/officeart/2005/8/layout/list1"/>
    <dgm:cxn modelId="{C9403ABD-D124-CE4A-970D-0B3EE7C2B1F0}" type="presParOf" srcId="{2ADDF8D1-7BB6-F245-AE85-EABC3A458D12}" destId="{13B92E7D-A216-2041-A89E-9656F4E9BA19}" srcOrd="8" destOrd="0" presId="urn:microsoft.com/office/officeart/2005/8/layout/list1"/>
    <dgm:cxn modelId="{3AF8207D-59C9-6D43-9C91-BC1BC43BBC01}" type="presParOf" srcId="{13B92E7D-A216-2041-A89E-9656F4E9BA19}" destId="{099F0466-42AD-C749-AAD0-80F31F583276}" srcOrd="0" destOrd="0" presId="urn:microsoft.com/office/officeart/2005/8/layout/list1"/>
    <dgm:cxn modelId="{1BA54A11-79B5-6045-90F0-C944088008D7}" type="presParOf" srcId="{13B92E7D-A216-2041-A89E-9656F4E9BA19}" destId="{11600977-AEF8-0A4D-A8E5-DB613766CC8D}" srcOrd="1" destOrd="0" presId="urn:microsoft.com/office/officeart/2005/8/layout/list1"/>
    <dgm:cxn modelId="{9A049ADE-3D7A-C14D-BE3E-1ED37A381143}" type="presParOf" srcId="{2ADDF8D1-7BB6-F245-AE85-EABC3A458D12}" destId="{C3A4F8F8-F81C-BD46-9B39-D6E6E01BFAB3}" srcOrd="9" destOrd="0" presId="urn:microsoft.com/office/officeart/2005/8/layout/list1"/>
    <dgm:cxn modelId="{0FFED0B0-3D52-D743-B766-41DE97DECC3D}" type="presParOf" srcId="{2ADDF8D1-7BB6-F245-AE85-EABC3A458D12}" destId="{9BFF00BA-D3B0-054F-A857-F9864B977919}" srcOrd="10" destOrd="0" presId="urn:microsoft.com/office/officeart/2005/8/layout/list1"/>
    <dgm:cxn modelId="{DEE74138-ACD1-CC4D-8B94-D3BC45ECF0A7}" type="presParOf" srcId="{2ADDF8D1-7BB6-F245-AE85-EABC3A458D12}" destId="{935D3FBC-7018-D545-A0ED-0FD43A120006}" srcOrd="11" destOrd="0" presId="urn:microsoft.com/office/officeart/2005/8/layout/list1"/>
    <dgm:cxn modelId="{50A5797D-8B9D-2040-A5F0-3EE001130F62}" type="presParOf" srcId="{2ADDF8D1-7BB6-F245-AE85-EABC3A458D12}" destId="{59F97F25-173B-0F48-80C1-589F7DBCA74E}" srcOrd="12" destOrd="0" presId="urn:microsoft.com/office/officeart/2005/8/layout/list1"/>
    <dgm:cxn modelId="{57961BCA-5131-DB43-894E-233FCCA8A0EB}" type="presParOf" srcId="{59F97F25-173B-0F48-80C1-589F7DBCA74E}" destId="{21FC1285-75D7-5D41-AF9E-31C3DA50533E}" srcOrd="0" destOrd="0" presId="urn:microsoft.com/office/officeart/2005/8/layout/list1"/>
    <dgm:cxn modelId="{E8DB0603-53D5-1E43-8446-B0B1C4C3E257}" type="presParOf" srcId="{59F97F25-173B-0F48-80C1-589F7DBCA74E}" destId="{B3BB6DF7-E0AF-8B4C-AA91-687DEACD159D}" srcOrd="1" destOrd="0" presId="urn:microsoft.com/office/officeart/2005/8/layout/list1"/>
    <dgm:cxn modelId="{F265F6FB-06A9-5F42-96A4-85972EAB7CA9}" type="presParOf" srcId="{2ADDF8D1-7BB6-F245-AE85-EABC3A458D12}" destId="{A05B41F4-192B-474A-B8DF-D1EA426650BE}" srcOrd="13" destOrd="0" presId="urn:microsoft.com/office/officeart/2005/8/layout/list1"/>
    <dgm:cxn modelId="{6411DE56-D67D-894F-BEF1-60D59CCEA755}" type="presParOf" srcId="{2ADDF8D1-7BB6-F245-AE85-EABC3A458D12}" destId="{AF7C0AF1-72E4-0247-A547-2D9FC31C72BA}" srcOrd="14" destOrd="0" presId="urn:microsoft.com/office/officeart/2005/8/layout/list1"/>
    <dgm:cxn modelId="{62D1AD0C-454F-E843-9F6C-720DE4BCB527}" type="presParOf" srcId="{2ADDF8D1-7BB6-F245-AE85-EABC3A458D12}" destId="{B171D494-43EC-9440-9F77-F24F1DE2A3E2}" srcOrd="15" destOrd="0" presId="urn:microsoft.com/office/officeart/2005/8/layout/list1"/>
    <dgm:cxn modelId="{D9819A87-8E4E-2148-AE29-D50A0FBF80CF}" type="presParOf" srcId="{2ADDF8D1-7BB6-F245-AE85-EABC3A458D12}" destId="{B75AC2E2-EAAB-5644-B625-0B9F5FA66E03}" srcOrd="16" destOrd="0" presId="urn:microsoft.com/office/officeart/2005/8/layout/list1"/>
    <dgm:cxn modelId="{5BFDC0DC-344A-1142-9AC8-B4C627FE8684}" type="presParOf" srcId="{B75AC2E2-EAAB-5644-B625-0B9F5FA66E03}" destId="{726ABB36-3CBC-2943-9360-81BCF73E2BC0}" srcOrd="0" destOrd="0" presId="urn:microsoft.com/office/officeart/2005/8/layout/list1"/>
    <dgm:cxn modelId="{9BF19E65-BE47-5E4B-A18A-BE0F724BB32B}" type="presParOf" srcId="{B75AC2E2-EAAB-5644-B625-0B9F5FA66E03}" destId="{CFCE38CE-D247-C54C-A5F1-BEC8CFA8D6D4}" srcOrd="1" destOrd="0" presId="urn:microsoft.com/office/officeart/2005/8/layout/list1"/>
    <dgm:cxn modelId="{4C4CC6F2-80AE-C44F-81EE-0D6FE4654F12}" type="presParOf" srcId="{2ADDF8D1-7BB6-F245-AE85-EABC3A458D12}" destId="{FED9BC44-22EC-BB48-B38A-BB74EBCEFD68}" srcOrd="17" destOrd="0" presId="urn:microsoft.com/office/officeart/2005/8/layout/list1"/>
    <dgm:cxn modelId="{2DEF5EE5-F965-A146-97A6-C79FFDFE9122}" type="presParOf" srcId="{2ADDF8D1-7BB6-F245-AE85-EABC3A458D12}" destId="{C0E733B3-C771-644A-A930-52C758A53D3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C56B20-E494-334E-8C3D-BBF9D12B3115}"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CN" altLang="en-US"/>
        </a:p>
      </dgm:t>
    </dgm:pt>
    <dgm:pt modelId="{BC45AA42-1BC6-764E-8A87-0FCD236B1E4F}">
      <dgm:prSet phldrT="[文本]"/>
      <dgm:spPr/>
      <dgm:t>
        <a:bodyPr/>
        <a:lstStyle/>
        <a:p>
          <a:r>
            <a:rPr lang="zh-CN" altLang="en-US" dirty="0"/>
            <a:t>数量要求</a:t>
          </a:r>
        </a:p>
      </dgm:t>
    </dgm:pt>
    <dgm:pt modelId="{D742F080-2050-DE46-A6E9-3D28285A39C4}" type="parTrans" cxnId="{CFDD9046-123D-9A48-818F-FDBA11B46792}">
      <dgm:prSet/>
      <dgm:spPr/>
      <dgm:t>
        <a:bodyPr/>
        <a:lstStyle/>
        <a:p>
          <a:endParaRPr lang="zh-CN" altLang="en-US"/>
        </a:p>
      </dgm:t>
    </dgm:pt>
    <dgm:pt modelId="{A8867BA1-E7B9-F44F-8A2E-979FB324BE2D}" type="sibTrans" cxnId="{CFDD9046-123D-9A48-818F-FDBA11B46792}">
      <dgm:prSet/>
      <dgm:spPr/>
      <dgm:t>
        <a:bodyPr/>
        <a:lstStyle/>
        <a:p>
          <a:endParaRPr lang="zh-CN" altLang="en-US"/>
        </a:p>
      </dgm:t>
    </dgm:pt>
    <dgm:pt modelId="{F53727EE-DEF0-5C45-B390-464B6FDA2A55}">
      <dgm:prSet phldrT="[文本]"/>
      <dgm:spPr/>
      <dgm:t>
        <a:bodyPr/>
        <a:lstStyle/>
        <a:p>
          <a:r>
            <a:rPr lang="en-US" altLang="zh-CN" dirty="0"/>
            <a:t>3-5</a:t>
          </a:r>
          <a:r>
            <a:rPr lang="zh-CN" altLang="en-US" dirty="0"/>
            <a:t>个</a:t>
          </a:r>
        </a:p>
      </dgm:t>
    </dgm:pt>
    <dgm:pt modelId="{B938B1D5-B928-A541-B2F6-F88E2F1A54A7}" type="parTrans" cxnId="{CE47045A-F55E-0346-AEE9-6F2372E1643A}">
      <dgm:prSet/>
      <dgm:spPr/>
      <dgm:t>
        <a:bodyPr/>
        <a:lstStyle/>
        <a:p>
          <a:endParaRPr lang="zh-CN" altLang="en-US"/>
        </a:p>
      </dgm:t>
    </dgm:pt>
    <dgm:pt modelId="{DF675422-A7B6-3E43-AA06-823218B2A3C5}" type="sibTrans" cxnId="{CE47045A-F55E-0346-AEE9-6F2372E1643A}">
      <dgm:prSet/>
      <dgm:spPr/>
      <dgm:t>
        <a:bodyPr/>
        <a:lstStyle/>
        <a:p>
          <a:endParaRPr lang="zh-CN" altLang="en-US"/>
        </a:p>
      </dgm:t>
    </dgm:pt>
    <dgm:pt modelId="{9AB1E943-91EA-874B-B347-B47910C7BC0C}">
      <dgm:prSet phldrT="[文本]"/>
      <dgm:spPr/>
      <dgm:t>
        <a:bodyPr/>
        <a:lstStyle/>
        <a:p>
          <a:r>
            <a:rPr lang="zh-CN" altLang="en-US" dirty="0"/>
            <a:t>不少于</a:t>
          </a:r>
          <a:r>
            <a:rPr lang="en-US" altLang="zh-CN" dirty="0"/>
            <a:t>3</a:t>
          </a:r>
          <a:r>
            <a:rPr lang="zh-CN" altLang="en-US" dirty="0"/>
            <a:t>个</a:t>
          </a:r>
        </a:p>
      </dgm:t>
    </dgm:pt>
    <dgm:pt modelId="{DE828DA4-D14D-0A43-8232-FF82E6B6543F}" type="parTrans" cxnId="{A6294A8C-20B1-9547-829C-E7635FEA9F4A}">
      <dgm:prSet/>
      <dgm:spPr/>
      <dgm:t>
        <a:bodyPr/>
        <a:lstStyle/>
        <a:p>
          <a:endParaRPr lang="zh-CN" altLang="en-US"/>
        </a:p>
      </dgm:t>
    </dgm:pt>
    <dgm:pt modelId="{AE17A7F7-2008-144A-92F2-B1B4E607B8A7}" type="sibTrans" cxnId="{A6294A8C-20B1-9547-829C-E7635FEA9F4A}">
      <dgm:prSet/>
      <dgm:spPr/>
      <dgm:t>
        <a:bodyPr/>
        <a:lstStyle/>
        <a:p>
          <a:endParaRPr lang="zh-CN" altLang="en-US"/>
        </a:p>
      </dgm:t>
    </dgm:pt>
    <dgm:pt modelId="{9E9268AC-F577-8849-B84D-DBB64F3C5A59}">
      <dgm:prSet phldrT="[文本]"/>
      <dgm:spPr/>
      <dgm:t>
        <a:bodyPr/>
        <a:lstStyle/>
        <a:p>
          <a:r>
            <a:rPr lang="zh-CN" altLang="en-US" dirty="0"/>
            <a:t>质量要求</a:t>
          </a:r>
        </a:p>
      </dgm:t>
    </dgm:pt>
    <dgm:pt modelId="{BEE87580-C759-AF46-9BC3-E0FBD11D3FC7}" type="parTrans" cxnId="{22D84668-F002-1745-92A1-4D46D67E67E3}">
      <dgm:prSet/>
      <dgm:spPr/>
      <dgm:t>
        <a:bodyPr/>
        <a:lstStyle/>
        <a:p>
          <a:endParaRPr lang="zh-CN" altLang="en-US"/>
        </a:p>
      </dgm:t>
    </dgm:pt>
    <dgm:pt modelId="{08575587-6ED9-414F-89B5-02527A17B784}" type="sibTrans" cxnId="{22D84668-F002-1745-92A1-4D46D67E67E3}">
      <dgm:prSet/>
      <dgm:spPr/>
      <dgm:t>
        <a:bodyPr/>
        <a:lstStyle/>
        <a:p>
          <a:endParaRPr lang="zh-CN" altLang="en-US"/>
        </a:p>
      </dgm:t>
    </dgm:pt>
    <dgm:pt modelId="{D730E141-D25C-AA4A-AB7C-409B8671C6B2}">
      <dgm:prSet phldrT="[文本]"/>
      <dgm:spPr/>
      <dgm:t>
        <a:bodyPr/>
        <a:lstStyle/>
        <a:p>
          <a:r>
            <a:rPr lang="zh-CN" altLang="en-US" dirty="0"/>
            <a:t>交易方式应适合估价目的</a:t>
          </a:r>
        </a:p>
      </dgm:t>
    </dgm:pt>
    <dgm:pt modelId="{1498ED18-2BEB-B347-B586-63FB9B14E5DB}" type="parTrans" cxnId="{D41CD00E-A765-3847-95E3-E614AB8B1F78}">
      <dgm:prSet/>
      <dgm:spPr/>
      <dgm:t>
        <a:bodyPr/>
        <a:lstStyle/>
        <a:p>
          <a:endParaRPr lang="zh-CN" altLang="en-US"/>
        </a:p>
      </dgm:t>
    </dgm:pt>
    <dgm:pt modelId="{A660D84D-78B0-0C45-B41B-3E6228BC4CBE}" type="sibTrans" cxnId="{D41CD00E-A765-3847-95E3-E614AB8B1F78}">
      <dgm:prSet/>
      <dgm:spPr/>
      <dgm:t>
        <a:bodyPr/>
        <a:lstStyle/>
        <a:p>
          <a:endParaRPr lang="zh-CN" altLang="en-US"/>
        </a:p>
      </dgm:t>
    </dgm:pt>
    <dgm:pt modelId="{8579EB5C-7016-7747-88EB-4C635C9BA32E}">
      <dgm:prSet phldrT="[文本]"/>
      <dgm:spPr/>
      <dgm:t>
        <a:bodyPr/>
        <a:lstStyle/>
        <a:p>
          <a:r>
            <a:rPr lang="zh-CN" altLang="en-US" dirty="0"/>
            <a:t>与估价对象房地产相似：</a:t>
          </a:r>
        </a:p>
      </dgm:t>
    </dgm:pt>
    <dgm:pt modelId="{CBFAA6CD-DCE5-E748-872B-D7BBEA07F868}" type="parTrans" cxnId="{D6706EB9-41E0-B540-8285-847B50EDA6F1}">
      <dgm:prSet/>
      <dgm:spPr/>
      <dgm:t>
        <a:bodyPr/>
        <a:lstStyle/>
        <a:p>
          <a:endParaRPr lang="zh-CN" altLang="en-US"/>
        </a:p>
      </dgm:t>
    </dgm:pt>
    <dgm:pt modelId="{49BA2B2C-150B-5144-A7FD-B507C0E69E80}" type="sibTrans" cxnId="{D6706EB9-41E0-B540-8285-847B50EDA6F1}">
      <dgm:prSet/>
      <dgm:spPr/>
      <dgm:t>
        <a:bodyPr/>
        <a:lstStyle/>
        <a:p>
          <a:endParaRPr lang="zh-CN" altLang="en-US"/>
        </a:p>
      </dgm:t>
    </dgm:pt>
    <dgm:pt modelId="{3C97ABF3-5F13-CB42-BBB6-E34FFE8CA632}">
      <dgm:prSet phldrT="[文本]"/>
      <dgm:spPr/>
      <dgm:t>
        <a:bodyPr/>
        <a:lstStyle/>
        <a:p>
          <a:r>
            <a:rPr lang="zh-CN" altLang="en-US" dirty="0"/>
            <a:t>注意事项</a:t>
          </a:r>
        </a:p>
      </dgm:t>
    </dgm:pt>
    <dgm:pt modelId="{05E7B5BC-E9EC-BC42-9185-9C048F35F133}" type="parTrans" cxnId="{C94D6141-1011-014C-8A82-DB4DA15111B0}">
      <dgm:prSet/>
      <dgm:spPr/>
      <dgm:t>
        <a:bodyPr/>
        <a:lstStyle/>
        <a:p>
          <a:endParaRPr lang="zh-CN" altLang="en-US"/>
        </a:p>
      </dgm:t>
    </dgm:pt>
    <dgm:pt modelId="{957987B4-AA28-DF45-95D7-BC7AA2123106}" type="sibTrans" cxnId="{C94D6141-1011-014C-8A82-DB4DA15111B0}">
      <dgm:prSet/>
      <dgm:spPr/>
      <dgm:t>
        <a:bodyPr/>
        <a:lstStyle/>
        <a:p>
          <a:endParaRPr lang="zh-CN" altLang="en-US"/>
        </a:p>
      </dgm:t>
    </dgm:pt>
    <dgm:pt modelId="{1A4359FB-49C4-B447-8330-0FC95FB34F89}">
      <dgm:prSet phldrT="[文本]"/>
      <dgm:spPr/>
      <dgm:t>
        <a:bodyPr/>
        <a:lstStyle/>
        <a:p>
          <a:r>
            <a:rPr lang="zh-CN" altLang="en-US" dirty="0"/>
            <a:t>尽可能选择相同或相似房地产，实在没有可采用分配法（剩余法）</a:t>
          </a:r>
        </a:p>
      </dgm:t>
    </dgm:pt>
    <dgm:pt modelId="{E7245502-4711-8F4D-AB6B-361C6E50BB77}" type="parTrans" cxnId="{6A64AAF9-A547-ED43-8AF1-0ACD85A7FAEE}">
      <dgm:prSet/>
      <dgm:spPr/>
      <dgm:t>
        <a:bodyPr/>
        <a:lstStyle/>
        <a:p>
          <a:endParaRPr lang="zh-CN" altLang="en-US"/>
        </a:p>
      </dgm:t>
    </dgm:pt>
    <dgm:pt modelId="{8B05BF69-4AEB-EE40-A2F9-10CD0EFD27A5}" type="sibTrans" cxnId="{6A64AAF9-A547-ED43-8AF1-0ACD85A7FAEE}">
      <dgm:prSet/>
      <dgm:spPr/>
      <dgm:t>
        <a:bodyPr/>
        <a:lstStyle/>
        <a:p>
          <a:endParaRPr lang="zh-CN" altLang="en-US"/>
        </a:p>
      </dgm:t>
    </dgm:pt>
    <dgm:pt modelId="{7C9F05AD-24FD-C049-A5C3-44BBD4A7D89B}">
      <dgm:prSet phldrT="[文本]"/>
      <dgm:spPr/>
      <dgm:t>
        <a:bodyPr/>
        <a:lstStyle/>
        <a:p>
          <a:r>
            <a:rPr lang="zh-CN" altLang="en-US" dirty="0"/>
            <a:t>成交日期与价值时点越接近越好；位置越接近越好；档次越相同越好</a:t>
          </a:r>
        </a:p>
      </dgm:t>
    </dgm:pt>
    <dgm:pt modelId="{909183BF-E828-DF43-8A3B-D7665B35DC77}" type="parTrans" cxnId="{118D9376-B38A-5146-A54C-88C3355BA72A}">
      <dgm:prSet/>
      <dgm:spPr/>
      <dgm:t>
        <a:bodyPr/>
        <a:lstStyle/>
        <a:p>
          <a:endParaRPr lang="zh-CN" altLang="en-US"/>
        </a:p>
      </dgm:t>
    </dgm:pt>
    <dgm:pt modelId="{93EC4942-DB03-0544-A81C-48B478E363F8}" type="sibTrans" cxnId="{118D9376-B38A-5146-A54C-88C3355BA72A}">
      <dgm:prSet/>
      <dgm:spPr/>
      <dgm:t>
        <a:bodyPr/>
        <a:lstStyle/>
        <a:p>
          <a:endParaRPr lang="zh-CN" altLang="en-US"/>
        </a:p>
      </dgm:t>
    </dgm:pt>
    <dgm:pt modelId="{866F0AD3-FA89-AD43-BB7A-C14442DD7055}">
      <dgm:prSet phldrT="[文本]"/>
      <dgm:spPr/>
      <dgm:t>
        <a:bodyPr/>
        <a:lstStyle/>
        <a:p>
          <a:r>
            <a:rPr lang="zh-CN" altLang="en-US" dirty="0"/>
            <a:t>（</a:t>
          </a:r>
          <a:r>
            <a:rPr lang="en-US" altLang="zh-CN" dirty="0"/>
            <a:t>1</a:t>
          </a:r>
          <a:r>
            <a:rPr lang="zh-CN" altLang="en-US" dirty="0"/>
            <a:t>）与估价对象区位接近</a:t>
          </a:r>
        </a:p>
      </dgm:t>
    </dgm:pt>
    <dgm:pt modelId="{DB07A34C-C83B-C34B-80B9-659F28F1AA7E}" type="parTrans" cxnId="{61D623F4-16EE-5C44-97CA-9CDF93382206}">
      <dgm:prSet/>
      <dgm:spPr/>
      <dgm:t>
        <a:bodyPr/>
        <a:lstStyle/>
        <a:p>
          <a:endParaRPr lang="zh-CN" altLang="en-US"/>
        </a:p>
      </dgm:t>
    </dgm:pt>
    <dgm:pt modelId="{38FD4C9D-2035-7B4D-A77F-4E9D6E16B94E}" type="sibTrans" cxnId="{61D623F4-16EE-5C44-97CA-9CDF93382206}">
      <dgm:prSet/>
      <dgm:spPr/>
      <dgm:t>
        <a:bodyPr/>
        <a:lstStyle/>
        <a:p>
          <a:endParaRPr lang="zh-CN" altLang="en-US"/>
        </a:p>
      </dgm:t>
    </dgm:pt>
    <dgm:pt modelId="{1A45E282-341B-1C46-B9FF-37601B59F388}">
      <dgm:prSet phldrT="[文本]"/>
      <dgm:spPr/>
      <dgm:t>
        <a:bodyPr/>
        <a:lstStyle/>
        <a:p>
          <a:r>
            <a:rPr lang="zh-CN" altLang="en-US" dirty="0"/>
            <a:t>（</a:t>
          </a:r>
          <a:r>
            <a:rPr lang="en-US" altLang="zh-CN" dirty="0"/>
            <a:t>4</a:t>
          </a:r>
          <a:r>
            <a:rPr lang="zh-CN" altLang="en-US" dirty="0"/>
            <a:t>）与估价对象房地产档次相当</a:t>
          </a:r>
        </a:p>
      </dgm:t>
    </dgm:pt>
    <dgm:pt modelId="{0703F4B4-ABEF-124F-954D-529018545416}" type="parTrans" cxnId="{3CF97FB9-C8B6-F04C-A122-F8773485F180}">
      <dgm:prSet/>
      <dgm:spPr/>
      <dgm:t>
        <a:bodyPr/>
        <a:lstStyle/>
        <a:p>
          <a:endParaRPr lang="zh-CN" altLang="en-US"/>
        </a:p>
      </dgm:t>
    </dgm:pt>
    <dgm:pt modelId="{5812C5C6-ED36-E04D-828B-75D2F7593572}" type="sibTrans" cxnId="{3CF97FB9-C8B6-F04C-A122-F8773485F180}">
      <dgm:prSet/>
      <dgm:spPr/>
      <dgm:t>
        <a:bodyPr/>
        <a:lstStyle/>
        <a:p>
          <a:endParaRPr lang="zh-CN" altLang="en-US"/>
        </a:p>
      </dgm:t>
    </dgm:pt>
    <dgm:pt modelId="{054D300F-501D-DC4E-B55F-D04760356B4E}">
      <dgm:prSet phldrT="[文本]"/>
      <dgm:spPr/>
      <dgm:t>
        <a:bodyPr/>
        <a:lstStyle/>
        <a:p>
          <a:r>
            <a:rPr lang="zh-CN" altLang="en-US" dirty="0"/>
            <a:t>（</a:t>
          </a:r>
          <a:r>
            <a:rPr lang="en-US" altLang="zh-CN" dirty="0"/>
            <a:t>5</a:t>
          </a:r>
          <a:r>
            <a:rPr lang="zh-CN" altLang="en-US" dirty="0"/>
            <a:t>）与估价对象的规模相当：</a:t>
          </a:r>
          <a:r>
            <a:rPr lang="en-US" altLang="zh-CN" dirty="0"/>
            <a:t>0.5-2</a:t>
          </a:r>
          <a:r>
            <a:rPr lang="zh-CN" altLang="en-US" dirty="0"/>
            <a:t>倍</a:t>
          </a:r>
        </a:p>
      </dgm:t>
    </dgm:pt>
    <dgm:pt modelId="{F016A226-334E-3C43-939B-BBF34869761A}" type="parTrans" cxnId="{1DF4127F-85C2-F84A-A283-21BA44F9893E}">
      <dgm:prSet/>
      <dgm:spPr/>
      <dgm:t>
        <a:bodyPr/>
        <a:lstStyle/>
        <a:p>
          <a:endParaRPr lang="zh-CN" altLang="en-US"/>
        </a:p>
      </dgm:t>
    </dgm:pt>
    <dgm:pt modelId="{0A3D7D3A-F159-E946-AD74-49D74465FFFA}" type="sibTrans" cxnId="{1DF4127F-85C2-F84A-A283-21BA44F9893E}">
      <dgm:prSet/>
      <dgm:spPr/>
      <dgm:t>
        <a:bodyPr/>
        <a:lstStyle/>
        <a:p>
          <a:endParaRPr lang="zh-CN" altLang="en-US"/>
        </a:p>
      </dgm:t>
    </dgm:pt>
    <dgm:pt modelId="{0AB5FA19-5CCF-F54A-BA60-AE5619D5EF46}">
      <dgm:prSet phldrT="[文本]"/>
      <dgm:spPr/>
      <dgm:t>
        <a:bodyPr/>
        <a:lstStyle/>
        <a:p>
          <a:r>
            <a:rPr lang="zh-CN" altLang="en-US" dirty="0"/>
            <a:t>（</a:t>
          </a:r>
          <a:r>
            <a:rPr lang="en-US" altLang="zh-CN" dirty="0"/>
            <a:t>2</a:t>
          </a:r>
          <a:r>
            <a:rPr lang="zh-CN" altLang="en-US" dirty="0"/>
            <a:t>）与估价对象房地产用途相同</a:t>
          </a:r>
        </a:p>
      </dgm:t>
    </dgm:pt>
    <dgm:pt modelId="{EA3D2E43-ACEA-C749-A0F7-830F1BAE5BEA}" type="parTrans" cxnId="{50B7CFC0-16C0-1745-A018-3A5FB1F683F4}">
      <dgm:prSet/>
      <dgm:spPr/>
      <dgm:t>
        <a:bodyPr/>
        <a:lstStyle/>
        <a:p>
          <a:endParaRPr lang="zh-CN" altLang="en-US"/>
        </a:p>
      </dgm:t>
    </dgm:pt>
    <dgm:pt modelId="{5C4AF6F0-DD7A-ED45-91A5-693307F8B0DE}" type="sibTrans" cxnId="{50B7CFC0-16C0-1745-A018-3A5FB1F683F4}">
      <dgm:prSet/>
      <dgm:spPr/>
      <dgm:t>
        <a:bodyPr/>
        <a:lstStyle/>
        <a:p>
          <a:endParaRPr lang="zh-CN" altLang="en-US"/>
        </a:p>
      </dgm:t>
    </dgm:pt>
    <dgm:pt modelId="{2F45BFFC-2CFE-6F40-9065-04BF88F6F31A}">
      <dgm:prSet phldrT="[文本]"/>
      <dgm:spPr/>
      <dgm:t>
        <a:bodyPr/>
        <a:lstStyle/>
        <a:p>
          <a:r>
            <a:rPr lang="zh-CN" altLang="en-US" dirty="0"/>
            <a:t>（</a:t>
          </a:r>
          <a:r>
            <a:rPr lang="en-US" altLang="zh-CN" dirty="0"/>
            <a:t>6</a:t>
          </a:r>
          <a:r>
            <a:rPr lang="zh-CN" altLang="en-US" dirty="0"/>
            <a:t>）建筑结构相同</a:t>
          </a:r>
        </a:p>
      </dgm:t>
    </dgm:pt>
    <dgm:pt modelId="{4CE06E4B-D75E-EA4D-9040-38F43400002A}" type="parTrans" cxnId="{F2C9828E-FACA-7241-97FE-D0FA5855D76A}">
      <dgm:prSet/>
      <dgm:spPr/>
      <dgm:t>
        <a:bodyPr/>
        <a:lstStyle/>
        <a:p>
          <a:endParaRPr lang="zh-CN" altLang="en-US"/>
        </a:p>
      </dgm:t>
    </dgm:pt>
    <dgm:pt modelId="{97E76EB8-FFF4-8442-926D-631CD66E0CA1}" type="sibTrans" cxnId="{F2C9828E-FACA-7241-97FE-D0FA5855D76A}">
      <dgm:prSet/>
      <dgm:spPr/>
      <dgm:t>
        <a:bodyPr/>
        <a:lstStyle/>
        <a:p>
          <a:endParaRPr lang="zh-CN" altLang="en-US"/>
        </a:p>
      </dgm:t>
    </dgm:pt>
    <dgm:pt modelId="{713B62F2-629D-B448-AA75-C9A7DFD93D07}">
      <dgm:prSet phldrT="[文本]"/>
      <dgm:spPr/>
      <dgm:t>
        <a:bodyPr/>
        <a:lstStyle/>
        <a:p>
          <a:r>
            <a:rPr lang="zh-CN" altLang="en-US" dirty="0"/>
            <a:t>（</a:t>
          </a:r>
          <a:r>
            <a:rPr lang="en-US" altLang="zh-CN" dirty="0"/>
            <a:t>3</a:t>
          </a:r>
          <a:r>
            <a:rPr lang="zh-CN" altLang="en-US" dirty="0"/>
            <a:t>）权利性质相同</a:t>
          </a:r>
        </a:p>
      </dgm:t>
    </dgm:pt>
    <dgm:pt modelId="{85167139-526B-9440-AB17-A405D205F8CF}" type="parTrans" cxnId="{05A1B9BC-BD13-7F4A-8237-9AE7AD0AA215}">
      <dgm:prSet/>
      <dgm:spPr/>
      <dgm:t>
        <a:bodyPr/>
        <a:lstStyle/>
        <a:p>
          <a:endParaRPr lang="zh-CN" altLang="en-US"/>
        </a:p>
      </dgm:t>
    </dgm:pt>
    <dgm:pt modelId="{82B00F8E-F67F-0F40-B408-F1DE5BDA4BD1}" type="sibTrans" cxnId="{05A1B9BC-BD13-7F4A-8237-9AE7AD0AA215}">
      <dgm:prSet/>
      <dgm:spPr/>
      <dgm:t>
        <a:bodyPr/>
        <a:lstStyle/>
        <a:p>
          <a:endParaRPr lang="zh-CN" altLang="en-US"/>
        </a:p>
      </dgm:t>
    </dgm:pt>
    <dgm:pt modelId="{9C8D64C7-AAE0-824C-B762-1BDA502A61FD}">
      <dgm:prSet phldrT="[文本]"/>
      <dgm:spPr/>
      <dgm:t>
        <a:bodyPr/>
        <a:lstStyle/>
        <a:p>
          <a:r>
            <a:rPr lang="zh-CN" altLang="en-US" dirty="0"/>
            <a:t>成交日期与价值时点接近</a:t>
          </a:r>
        </a:p>
      </dgm:t>
    </dgm:pt>
    <dgm:pt modelId="{ACCA344B-1DCF-8349-BD61-66279CA0A1CE}" type="parTrans" cxnId="{2F4F551A-B1BE-AF41-B716-0663DE908BC4}">
      <dgm:prSet/>
      <dgm:spPr/>
      <dgm:t>
        <a:bodyPr/>
        <a:lstStyle/>
        <a:p>
          <a:endParaRPr lang="zh-CN" altLang="en-US"/>
        </a:p>
      </dgm:t>
    </dgm:pt>
    <dgm:pt modelId="{77671C7F-7529-A149-BC4D-39CC95CE91EE}" type="sibTrans" cxnId="{2F4F551A-B1BE-AF41-B716-0663DE908BC4}">
      <dgm:prSet/>
      <dgm:spPr/>
      <dgm:t>
        <a:bodyPr/>
        <a:lstStyle/>
        <a:p>
          <a:endParaRPr lang="zh-CN" altLang="en-US"/>
        </a:p>
      </dgm:t>
    </dgm:pt>
    <dgm:pt modelId="{EA3A22D8-8F2D-5F4F-946C-2D95FEF9D98A}">
      <dgm:prSet phldrT="[文本]"/>
      <dgm:spPr/>
      <dgm:t>
        <a:bodyPr/>
        <a:lstStyle/>
        <a:p>
          <a:r>
            <a:rPr lang="zh-CN" altLang="en-US" dirty="0"/>
            <a:t>成交价格尽量为正常价格</a:t>
          </a:r>
        </a:p>
      </dgm:t>
    </dgm:pt>
    <dgm:pt modelId="{A415E1A5-767B-8647-A6E8-51524D8C0F81}" type="parTrans" cxnId="{28307220-49C0-8F46-A7FB-820FAFFBC971}">
      <dgm:prSet/>
      <dgm:spPr/>
      <dgm:t>
        <a:bodyPr/>
        <a:lstStyle/>
        <a:p>
          <a:endParaRPr lang="zh-CN" altLang="en-US"/>
        </a:p>
      </dgm:t>
    </dgm:pt>
    <dgm:pt modelId="{B0FA1B5E-25A3-DB40-92A5-B0D3BC9DC04D}" type="sibTrans" cxnId="{28307220-49C0-8F46-A7FB-820FAFFBC971}">
      <dgm:prSet/>
      <dgm:spPr/>
      <dgm:t>
        <a:bodyPr/>
        <a:lstStyle/>
        <a:p>
          <a:endParaRPr lang="zh-CN" altLang="en-US"/>
        </a:p>
      </dgm:t>
    </dgm:pt>
    <dgm:pt modelId="{1B33453D-B84A-8142-83D1-01509CE20B04}" type="pres">
      <dgm:prSet presAssocID="{8CC56B20-E494-334E-8C3D-BBF9D12B3115}" presName="linear" presStyleCnt="0">
        <dgm:presLayoutVars>
          <dgm:dir/>
          <dgm:animLvl val="lvl"/>
          <dgm:resizeHandles val="exact"/>
        </dgm:presLayoutVars>
      </dgm:prSet>
      <dgm:spPr/>
    </dgm:pt>
    <dgm:pt modelId="{6CAC3F9B-99C8-4E48-82D4-1DC0AC8833F8}" type="pres">
      <dgm:prSet presAssocID="{BC45AA42-1BC6-764E-8A87-0FCD236B1E4F}" presName="parentLin" presStyleCnt="0"/>
      <dgm:spPr/>
    </dgm:pt>
    <dgm:pt modelId="{9F3EE63E-4A51-1E4F-AE87-FEAD9DD2FA9E}" type="pres">
      <dgm:prSet presAssocID="{BC45AA42-1BC6-764E-8A87-0FCD236B1E4F}" presName="parentLeftMargin" presStyleLbl="node1" presStyleIdx="0" presStyleCnt="3"/>
      <dgm:spPr/>
    </dgm:pt>
    <dgm:pt modelId="{239AFB75-61DF-9B42-81DD-46E13DA3F022}" type="pres">
      <dgm:prSet presAssocID="{BC45AA42-1BC6-764E-8A87-0FCD236B1E4F}" presName="parentText" presStyleLbl="node1" presStyleIdx="0" presStyleCnt="3">
        <dgm:presLayoutVars>
          <dgm:chMax val="0"/>
          <dgm:bulletEnabled val="1"/>
        </dgm:presLayoutVars>
      </dgm:prSet>
      <dgm:spPr/>
    </dgm:pt>
    <dgm:pt modelId="{6297AAED-AE61-D448-B695-D8E1FB275941}" type="pres">
      <dgm:prSet presAssocID="{BC45AA42-1BC6-764E-8A87-0FCD236B1E4F}" presName="negativeSpace" presStyleCnt="0"/>
      <dgm:spPr/>
    </dgm:pt>
    <dgm:pt modelId="{4DFFA2D3-0B1A-7448-922C-E9BEF6188E33}" type="pres">
      <dgm:prSet presAssocID="{BC45AA42-1BC6-764E-8A87-0FCD236B1E4F}" presName="childText" presStyleLbl="conFgAcc1" presStyleIdx="0" presStyleCnt="3">
        <dgm:presLayoutVars>
          <dgm:bulletEnabled val="1"/>
        </dgm:presLayoutVars>
      </dgm:prSet>
      <dgm:spPr/>
    </dgm:pt>
    <dgm:pt modelId="{B0D6A800-A911-8F43-93DB-A1B18EB82100}" type="pres">
      <dgm:prSet presAssocID="{A8867BA1-E7B9-F44F-8A2E-979FB324BE2D}" presName="spaceBetweenRectangles" presStyleCnt="0"/>
      <dgm:spPr/>
    </dgm:pt>
    <dgm:pt modelId="{9C0145EC-410C-1B46-80D5-771550605088}" type="pres">
      <dgm:prSet presAssocID="{9E9268AC-F577-8849-B84D-DBB64F3C5A59}" presName="parentLin" presStyleCnt="0"/>
      <dgm:spPr/>
    </dgm:pt>
    <dgm:pt modelId="{CCB79B03-E7C1-3245-8AF4-E7535CE97A2D}" type="pres">
      <dgm:prSet presAssocID="{9E9268AC-F577-8849-B84D-DBB64F3C5A59}" presName="parentLeftMargin" presStyleLbl="node1" presStyleIdx="0" presStyleCnt="3"/>
      <dgm:spPr/>
    </dgm:pt>
    <dgm:pt modelId="{A5FBEF51-8ABD-0F41-9FE1-05135A58EC12}" type="pres">
      <dgm:prSet presAssocID="{9E9268AC-F577-8849-B84D-DBB64F3C5A59}" presName="parentText" presStyleLbl="node1" presStyleIdx="1" presStyleCnt="3">
        <dgm:presLayoutVars>
          <dgm:chMax val="0"/>
          <dgm:bulletEnabled val="1"/>
        </dgm:presLayoutVars>
      </dgm:prSet>
      <dgm:spPr/>
    </dgm:pt>
    <dgm:pt modelId="{FE9C40C6-6DF9-394E-B3C6-6E88C4DDF982}" type="pres">
      <dgm:prSet presAssocID="{9E9268AC-F577-8849-B84D-DBB64F3C5A59}" presName="negativeSpace" presStyleCnt="0"/>
      <dgm:spPr/>
    </dgm:pt>
    <dgm:pt modelId="{861C202A-4AD1-EA45-8DB3-0250830AE011}" type="pres">
      <dgm:prSet presAssocID="{9E9268AC-F577-8849-B84D-DBB64F3C5A59}" presName="childText" presStyleLbl="conFgAcc1" presStyleIdx="1" presStyleCnt="3">
        <dgm:presLayoutVars>
          <dgm:bulletEnabled val="1"/>
        </dgm:presLayoutVars>
      </dgm:prSet>
      <dgm:spPr/>
    </dgm:pt>
    <dgm:pt modelId="{33A3FAE8-4C42-A946-8549-EB9C172B82C3}" type="pres">
      <dgm:prSet presAssocID="{08575587-6ED9-414F-89B5-02527A17B784}" presName="spaceBetweenRectangles" presStyleCnt="0"/>
      <dgm:spPr/>
    </dgm:pt>
    <dgm:pt modelId="{8CFD3617-7B24-5A4F-8F63-B00A8CF9D8AF}" type="pres">
      <dgm:prSet presAssocID="{3C97ABF3-5F13-CB42-BBB6-E34FFE8CA632}" presName="parentLin" presStyleCnt="0"/>
      <dgm:spPr/>
    </dgm:pt>
    <dgm:pt modelId="{699D9853-E975-D94A-8FE8-99C570BF3F03}" type="pres">
      <dgm:prSet presAssocID="{3C97ABF3-5F13-CB42-BBB6-E34FFE8CA632}" presName="parentLeftMargin" presStyleLbl="node1" presStyleIdx="1" presStyleCnt="3"/>
      <dgm:spPr/>
    </dgm:pt>
    <dgm:pt modelId="{26848A21-49EC-694D-8974-B27869E8B707}" type="pres">
      <dgm:prSet presAssocID="{3C97ABF3-5F13-CB42-BBB6-E34FFE8CA632}" presName="parentText" presStyleLbl="node1" presStyleIdx="2" presStyleCnt="3">
        <dgm:presLayoutVars>
          <dgm:chMax val="0"/>
          <dgm:bulletEnabled val="1"/>
        </dgm:presLayoutVars>
      </dgm:prSet>
      <dgm:spPr/>
    </dgm:pt>
    <dgm:pt modelId="{2D456A9E-5131-0B4B-B06D-0B23B630728B}" type="pres">
      <dgm:prSet presAssocID="{3C97ABF3-5F13-CB42-BBB6-E34FFE8CA632}" presName="negativeSpace" presStyleCnt="0"/>
      <dgm:spPr/>
    </dgm:pt>
    <dgm:pt modelId="{57DAB268-E5D1-104E-B0DC-1301CF95F8E8}" type="pres">
      <dgm:prSet presAssocID="{3C97ABF3-5F13-CB42-BBB6-E34FFE8CA632}" presName="childText" presStyleLbl="conFgAcc1" presStyleIdx="2" presStyleCnt="3">
        <dgm:presLayoutVars>
          <dgm:bulletEnabled val="1"/>
        </dgm:presLayoutVars>
      </dgm:prSet>
      <dgm:spPr/>
    </dgm:pt>
  </dgm:ptLst>
  <dgm:cxnLst>
    <dgm:cxn modelId="{2ECB2205-5892-AF46-8676-F9FEA71D19D3}" type="presOf" srcId="{3C97ABF3-5F13-CB42-BBB6-E34FFE8CA632}" destId="{26848A21-49EC-694D-8974-B27869E8B707}" srcOrd="1" destOrd="0" presId="urn:microsoft.com/office/officeart/2005/8/layout/list1"/>
    <dgm:cxn modelId="{D41CD00E-A765-3847-95E3-E614AB8B1F78}" srcId="{9E9268AC-F577-8849-B84D-DBB64F3C5A59}" destId="{D730E141-D25C-AA4A-AB7C-409B8671C6B2}" srcOrd="0" destOrd="0" parTransId="{1498ED18-2BEB-B347-B586-63FB9B14E5DB}" sibTransId="{A660D84D-78B0-0C45-B41B-3E6228BC4CBE}"/>
    <dgm:cxn modelId="{D9281714-9BD1-3D48-AB12-23296F6F28AF}" type="presOf" srcId="{7C9F05AD-24FD-C049-A5C3-44BBD4A7D89B}" destId="{57DAB268-E5D1-104E-B0DC-1301CF95F8E8}" srcOrd="0" destOrd="1" presId="urn:microsoft.com/office/officeart/2005/8/layout/list1"/>
    <dgm:cxn modelId="{C0F9DD18-DAC9-D941-9C0D-8B56D5D4AAF9}" type="presOf" srcId="{EA3A22D8-8F2D-5F4F-946C-2D95FEF9D98A}" destId="{861C202A-4AD1-EA45-8DB3-0250830AE011}" srcOrd="0" destOrd="9" presId="urn:microsoft.com/office/officeart/2005/8/layout/list1"/>
    <dgm:cxn modelId="{A6C46519-8792-774B-B374-DA77AC5E298D}" type="presOf" srcId="{0AB5FA19-5CCF-F54A-BA60-AE5619D5EF46}" destId="{861C202A-4AD1-EA45-8DB3-0250830AE011}" srcOrd="0" destOrd="3" presId="urn:microsoft.com/office/officeart/2005/8/layout/list1"/>
    <dgm:cxn modelId="{2F4F551A-B1BE-AF41-B716-0663DE908BC4}" srcId="{9E9268AC-F577-8849-B84D-DBB64F3C5A59}" destId="{9C8D64C7-AAE0-824C-B762-1BDA502A61FD}" srcOrd="8" destOrd="0" parTransId="{ACCA344B-1DCF-8349-BD61-66279CA0A1CE}" sibTransId="{77671C7F-7529-A149-BC4D-39CC95CE91EE}"/>
    <dgm:cxn modelId="{28307220-49C0-8F46-A7FB-820FAFFBC971}" srcId="{9E9268AC-F577-8849-B84D-DBB64F3C5A59}" destId="{EA3A22D8-8F2D-5F4F-946C-2D95FEF9D98A}" srcOrd="9" destOrd="0" parTransId="{A415E1A5-767B-8647-A6E8-51524D8C0F81}" sibTransId="{B0FA1B5E-25A3-DB40-92A5-B0D3BC9DC04D}"/>
    <dgm:cxn modelId="{D765972A-B984-5346-9E53-B1560D9EF8CE}" type="presOf" srcId="{9C8D64C7-AAE0-824C-B762-1BDA502A61FD}" destId="{861C202A-4AD1-EA45-8DB3-0250830AE011}" srcOrd="0" destOrd="8" presId="urn:microsoft.com/office/officeart/2005/8/layout/list1"/>
    <dgm:cxn modelId="{C94D6141-1011-014C-8A82-DB4DA15111B0}" srcId="{8CC56B20-E494-334E-8C3D-BBF9D12B3115}" destId="{3C97ABF3-5F13-CB42-BBB6-E34FFE8CA632}" srcOrd="2" destOrd="0" parTransId="{05E7B5BC-E9EC-BC42-9185-9C048F35F133}" sibTransId="{957987B4-AA28-DF45-95D7-BC7AA2123106}"/>
    <dgm:cxn modelId="{29477044-8143-AC41-BEA4-2A6A4F352164}" type="presOf" srcId="{1A4359FB-49C4-B447-8330-0FC95FB34F89}" destId="{57DAB268-E5D1-104E-B0DC-1301CF95F8E8}" srcOrd="0" destOrd="0" presId="urn:microsoft.com/office/officeart/2005/8/layout/list1"/>
    <dgm:cxn modelId="{CFDD9046-123D-9A48-818F-FDBA11B46792}" srcId="{8CC56B20-E494-334E-8C3D-BBF9D12B3115}" destId="{BC45AA42-1BC6-764E-8A87-0FCD236B1E4F}" srcOrd="0" destOrd="0" parTransId="{D742F080-2050-DE46-A6E9-3D28285A39C4}" sibTransId="{A8867BA1-E7B9-F44F-8A2E-979FB324BE2D}"/>
    <dgm:cxn modelId="{1BD3E946-5932-5042-BF4F-48AF4717203F}" type="presOf" srcId="{866F0AD3-FA89-AD43-BB7A-C14442DD7055}" destId="{861C202A-4AD1-EA45-8DB3-0250830AE011}" srcOrd="0" destOrd="2" presId="urn:microsoft.com/office/officeart/2005/8/layout/list1"/>
    <dgm:cxn modelId="{6F84054B-FE3F-F143-A979-AE6A5FDAA97F}" type="presOf" srcId="{2F45BFFC-2CFE-6F40-9065-04BF88F6F31A}" destId="{861C202A-4AD1-EA45-8DB3-0250830AE011}" srcOrd="0" destOrd="7" presId="urn:microsoft.com/office/officeart/2005/8/layout/list1"/>
    <dgm:cxn modelId="{CE47045A-F55E-0346-AEE9-6F2372E1643A}" srcId="{BC45AA42-1BC6-764E-8A87-0FCD236B1E4F}" destId="{F53727EE-DEF0-5C45-B390-464B6FDA2A55}" srcOrd="0" destOrd="0" parTransId="{B938B1D5-B928-A541-B2F6-F88E2F1A54A7}" sibTransId="{DF675422-A7B6-3E43-AA06-823218B2A3C5}"/>
    <dgm:cxn modelId="{9B677867-597D-C148-B96C-ACF27CD7DB92}" type="presOf" srcId="{BC45AA42-1BC6-764E-8A87-0FCD236B1E4F}" destId="{239AFB75-61DF-9B42-81DD-46E13DA3F022}" srcOrd="1" destOrd="0" presId="urn:microsoft.com/office/officeart/2005/8/layout/list1"/>
    <dgm:cxn modelId="{22D84668-F002-1745-92A1-4D46D67E67E3}" srcId="{8CC56B20-E494-334E-8C3D-BBF9D12B3115}" destId="{9E9268AC-F577-8849-B84D-DBB64F3C5A59}" srcOrd="1" destOrd="0" parTransId="{BEE87580-C759-AF46-9BC3-E0FBD11D3FC7}" sibTransId="{08575587-6ED9-414F-89B5-02527A17B784}"/>
    <dgm:cxn modelId="{118D9376-B38A-5146-A54C-88C3355BA72A}" srcId="{3C97ABF3-5F13-CB42-BBB6-E34FFE8CA632}" destId="{7C9F05AD-24FD-C049-A5C3-44BBD4A7D89B}" srcOrd="1" destOrd="0" parTransId="{909183BF-E828-DF43-8A3B-D7665B35DC77}" sibTransId="{93EC4942-DB03-0544-A81C-48B478E363F8}"/>
    <dgm:cxn modelId="{E3B0BA77-DD2D-5949-83DC-5A9444F1FDAE}" type="presOf" srcId="{9E9268AC-F577-8849-B84D-DBB64F3C5A59}" destId="{A5FBEF51-8ABD-0F41-9FE1-05135A58EC12}" srcOrd="1" destOrd="0" presId="urn:microsoft.com/office/officeart/2005/8/layout/list1"/>
    <dgm:cxn modelId="{1DF4127F-85C2-F84A-A283-21BA44F9893E}" srcId="{9E9268AC-F577-8849-B84D-DBB64F3C5A59}" destId="{054D300F-501D-DC4E-B55F-D04760356B4E}" srcOrd="6" destOrd="0" parTransId="{F016A226-334E-3C43-939B-BBF34869761A}" sibTransId="{0A3D7D3A-F159-E946-AD74-49D74465FFFA}"/>
    <dgm:cxn modelId="{23EB4B85-2802-8347-87A1-0EF065A189A9}" type="presOf" srcId="{054D300F-501D-DC4E-B55F-D04760356B4E}" destId="{861C202A-4AD1-EA45-8DB3-0250830AE011}" srcOrd="0" destOrd="6" presId="urn:microsoft.com/office/officeart/2005/8/layout/list1"/>
    <dgm:cxn modelId="{C1ED378B-AC7E-144E-8648-2E996BE1D22A}" type="presOf" srcId="{1A45E282-341B-1C46-B9FF-37601B59F388}" destId="{861C202A-4AD1-EA45-8DB3-0250830AE011}" srcOrd="0" destOrd="5" presId="urn:microsoft.com/office/officeart/2005/8/layout/list1"/>
    <dgm:cxn modelId="{A6294A8C-20B1-9547-829C-E7635FEA9F4A}" srcId="{BC45AA42-1BC6-764E-8A87-0FCD236B1E4F}" destId="{9AB1E943-91EA-874B-B347-B47910C7BC0C}" srcOrd="1" destOrd="0" parTransId="{DE828DA4-D14D-0A43-8232-FF82E6B6543F}" sibTransId="{AE17A7F7-2008-144A-92F2-B1B4E607B8A7}"/>
    <dgm:cxn modelId="{F2C9828E-FACA-7241-97FE-D0FA5855D76A}" srcId="{9E9268AC-F577-8849-B84D-DBB64F3C5A59}" destId="{2F45BFFC-2CFE-6F40-9065-04BF88F6F31A}" srcOrd="7" destOrd="0" parTransId="{4CE06E4B-D75E-EA4D-9040-38F43400002A}" sibTransId="{97E76EB8-FFF4-8442-926D-631CD66E0CA1}"/>
    <dgm:cxn modelId="{46F158B3-DB17-A14F-ACE8-FF92817EF279}" type="presOf" srcId="{F53727EE-DEF0-5C45-B390-464B6FDA2A55}" destId="{4DFFA2D3-0B1A-7448-922C-E9BEF6188E33}" srcOrd="0" destOrd="0" presId="urn:microsoft.com/office/officeart/2005/8/layout/list1"/>
    <dgm:cxn modelId="{6A4325B6-6857-C446-9488-42E8C6EF7208}" type="presOf" srcId="{9AB1E943-91EA-874B-B347-B47910C7BC0C}" destId="{4DFFA2D3-0B1A-7448-922C-E9BEF6188E33}" srcOrd="0" destOrd="1" presId="urn:microsoft.com/office/officeart/2005/8/layout/list1"/>
    <dgm:cxn modelId="{45A450B8-3A76-2B41-9EFA-47F865E6A684}" type="presOf" srcId="{8579EB5C-7016-7747-88EB-4C635C9BA32E}" destId="{861C202A-4AD1-EA45-8DB3-0250830AE011}" srcOrd="0" destOrd="1" presId="urn:microsoft.com/office/officeart/2005/8/layout/list1"/>
    <dgm:cxn modelId="{D6706EB9-41E0-B540-8285-847B50EDA6F1}" srcId="{9E9268AC-F577-8849-B84D-DBB64F3C5A59}" destId="{8579EB5C-7016-7747-88EB-4C635C9BA32E}" srcOrd="1" destOrd="0" parTransId="{CBFAA6CD-DCE5-E748-872B-D7BBEA07F868}" sibTransId="{49BA2B2C-150B-5144-A7FD-B507C0E69E80}"/>
    <dgm:cxn modelId="{3CF97FB9-C8B6-F04C-A122-F8773485F180}" srcId="{9E9268AC-F577-8849-B84D-DBB64F3C5A59}" destId="{1A45E282-341B-1C46-B9FF-37601B59F388}" srcOrd="5" destOrd="0" parTransId="{0703F4B4-ABEF-124F-954D-529018545416}" sibTransId="{5812C5C6-ED36-E04D-828B-75D2F7593572}"/>
    <dgm:cxn modelId="{21BE31BB-EAA7-9643-BC4E-7455412DB51D}" type="presOf" srcId="{3C97ABF3-5F13-CB42-BBB6-E34FFE8CA632}" destId="{699D9853-E975-D94A-8FE8-99C570BF3F03}" srcOrd="0" destOrd="0" presId="urn:microsoft.com/office/officeart/2005/8/layout/list1"/>
    <dgm:cxn modelId="{05A1B9BC-BD13-7F4A-8237-9AE7AD0AA215}" srcId="{9E9268AC-F577-8849-B84D-DBB64F3C5A59}" destId="{713B62F2-629D-B448-AA75-C9A7DFD93D07}" srcOrd="4" destOrd="0" parTransId="{85167139-526B-9440-AB17-A405D205F8CF}" sibTransId="{82B00F8E-F67F-0F40-B408-F1DE5BDA4BD1}"/>
    <dgm:cxn modelId="{50B7CFC0-16C0-1745-A018-3A5FB1F683F4}" srcId="{9E9268AC-F577-8849-B84D-DBB64F3C5A59}" destId="{0AB5FA19-5CCF-F54A-BA60-AE5619D5EF46}" srcOrd="3" destOrd="0" parTransId="{EA3D2E43-ACEA-C749-A0F7-830F1BAE5BEA}" sibTransId="{5C4AF6F0-DD7A-ED45-91A5-693307F8B0DE}"/>
    <dgm:cxn modelId="{920944D1-C0EE-E24A-9DD5-C0B6D6BC4AC5}" type="presOf" srcId="{BC45AA42-1BC6-764E-8A87-0FCD236B1E4F}" destId="{9F3EE63E-4A51-1E4F-AE87-FEAD9DD2FA9E}" srcOrd="0" destOrd="0" presId="urn:microsoft.com/office/officeart/2005/8/layout/list1"/>
    <dgm:cxn modelId="{EF909EDC-127A-F344-99FB-7C4F84A76C2A}" type="presOf" srcId="{9E9268AC-F577-8849-B84D-DBB64F3C5A59}" destId="{CCB79B03-E7C1-3245-8AF4-E7535CE97A2D}" srcOrd="0" destOrd="0" presId="urn:microsoft.com/office/officeart/2005/8/layout/list1"/>
    <dgm:cxn modelId="{C6D5E9E4-C1CA-4B4D-A6C2-A2332AAC6F84}" type="presOf" srcId="{8CC56B20-E494-334E-8C3D-BBF9D12B3115}" destId="{1B33453D-B84A-8142-83D1-01509CE20B04}" srcOrd="0" destOrd="0" presId="urn:microsoft.com/office/officeart/2005/8/layout/list1"/>
    <dgm:cxn modelId="{8B2A71E5-0C19-8A43-B8DB-6FEF1DB7724C}" type="presOf" srcId="{D730E141-D25C-AA4A-AB7C-409B8671C6B2}" destId="{861C202A-4AD1-EA45-8DB3-0250830AE011}" srcOrd="0" destOrd="0" presId="urn:microsoft.com/office/officeart/2005/8/layout/list1"/>
    <dgm:cxn modelId="{61D623F4-16EE-5C44-97CA-9CDF93382206}" srcId="{9E9268AC-F577-8849-B84D-DBB64F3C5A59}" destId="{866F0AD3-FA89-AD43-BB7A-C14442DD7055}" srcOrd="2" destOrd="0" parTransId="{DB07A34C-C83B-C34B-80B9-659F28F1AA7E}" sibTransId="{38FD4C9D-2035-7B4D-A77F-4E9D6E16B94E}"/>
    <dgm:cxn modelId="{6A64AAF9-A547-ED43-8AF1-0ACD85A7FAEE}" srcId="{3C97ABF3-5F13-CB42-BBB6-E34FFE8CA632}" destId="{1A4359FB-49C4-B447-8330-0FC95FB34F89}" srcOrd="0" destOrd="0" parTransId="{E7245502-4711-8F4D-AB6B-361C6E50BB77}" sibTransId="{8B05BF69-4AEB-EE40-A2F9-10CD0EFD27A5}"/>
    <dgm:cxn modelId="{FB354BFC-66CC-D74A-8BE9-213E3CB4D17F}" type="presOf" srcId="{713B62F2-629D-B448-AA75-C9A7DFD93D07}" destId="{861C202A-4AD1-EA45-8DB3-0250830AE011}" srcOrd="0" destOrd="4" presId="urn:microsoft.com/office/officeart/2005/8/layout/list1"/>
    <dgm:cxn modelId="{BE1E83ED-AC75-1244-B240-545A27D46E57}" type="presParOf" srcId="{1B33453D-B84A-8142-83D1-01509CE20B04}" destId="{6CAC3F9B-99C8-4E48-82D4-1DC0AC8833F8}" srcOrd="0" destOrd="0" presId="urn:microsoft.com/office/officeart/2005/8/layout/list1"/>
    <dgm:cxn modelId="{99B61F41-36C9-FD4B-9858-5F0A6931C252}" type="presParOf" srcId="{6CAC3F9B-99C8-4E48-82D4-1DC0AC8833F8}" destId="{9F3EE63E-4A51-1E4F-AE87-FEAD9DD2FA9E}" srcOrd="0" destOrd="0" presId="urn:microsoft.com/office/officeart/2005/8/layout/list1"/>
    <dgm:cxn modelId="{0784C7EB-0D3C-4F4A-B812-1B92A91234ED}" type="presParOf" srcId="{6CAC3F9B-99C8-4E48-82D4-1DC0AC8833F8}" destId="{239AFB75-61DF-9B42-81DD-46E13DA3F022}" srcOrd="1" destOrd="0" presId="urn:microsoft.com/office/officeart/2005/8/layout/list1"/>
    <dgm:cxn modelId="{93CEE663-C9FE-3E46-8854-DC884200EDC9}" type="presParOf" srcId="{1B33453D-B84A-8142-83D1-01509CE20B04}" destId="{6297AAED-AE61-D448-B695-D8E1FB275941}" srcOrd="1" destOrd="0" presId="urn:microsoft.com/office/officeart/2005/8/layout/list1"/>
    <dgm:cxn modelId="{5A06025C-0092-F040-8435-7BDC0AA800B2}" type="presParOf" srcId="{1B33453D-B84A-8142-83D1-01509CE20B04}" destId="{4DFFA2D3-0B1A-7448-922C-E9BEF6188E33}" srcOrd="2" destOrd="0" presId="urn:microsoft.com/office/officeart/2005/8/layout/list1"/>
    <dgm:cxn modelId="{A8326283-F2B5-554B-80E8-AD142076CD9D}" type="presParOf" srcId="{1B33453D-B84A-8142-83D1-01509CE20B04}" destId="{B0D6A800-A911-8F43-93DB-A1B18EB82100}" srcOrd="3" destOrd="0" presId="urn:microsoft.com/office/officeart/2005/8/layout/list1"/>
    <dgm:cxn modelId="{FEE0E765-FBCB-B648-8EE5-C50C8E7FC7AB}" type="presParOf" srcId="{1B33453D-B84A-8142-83D1-01509CE20B04}" destId="{9C0145EC-410C-1B46-80D5-771550605088}" srcOrd="4" destOrd="0" presId="urn:microsoft.com/office/officeart/2005/8/layout/list1"/>
    <dgm:cxn modelId="{DD4B9D65-3B95-C040-AFF8-3D73BF1D9367}" type="presParOf" srcId="{9C0145EC-410C-1B46-80D5-771550605088}" destId="{CCB79B03-E7C1-3245-8AF4-E7535CE97A2D}" srcOrd="0" destOrd="0" presId="urn:microsoft.com/office/officeart/2005/8/layout/list1"/>
    <dgm:cxn modelId="{8BF6AFEA-0919-8041-9199-53245809BA8A}" type="presParOf" srcId="{9C0145EC-410C-1B46-80D5-771550605088}" destId="{A5FBEF51-8ABD-0F41-9FE1-05135A58EC12}" srcOrd="1" destOrd="0" presId="urn:microsoft.com/office/officeart/2005/8/layout/list1"/>
    <dgm:cxn modelId="{782A4B87-4054-A948-99F4-2EFB7F54DA87}" type="presParOf" srcId="{1B33453D-B84A-8142-83D1-01509CE20B04}" destId="{FE9C40C6-6DF9-394E-B3C6-6E88C4DDF982}" srcOrd="5" destOrd="0" presId="urn:microsoft.com/office/officeart/2005/8/layout/list1"/>
    <dgm:cxn modelId="{586F2DBA-516B-D24E-9588-3E2C7DCDA346}" type="presParOf" srcId="{1B33453D-B84A-8142-83D1-01509CE20B04}" destId="{861C202A-4AD1-EA45-8DB3-0250830AE011}" srcOrd="6" destOrd="0" presId="urn:microsoft.com/office/officeart/2005/8/layout/list1"/>
    <dgm:cxn modelId="{1F807860-58E5-D04F-9BC6-19A03A69D0A0}" type="presParOf" srcId="{1B33453D-B84A-8142-83D1-01509CE20B04}" destId="{33A3FAE8-4C42-A946-8549-EB9C172B82C3}" srcOrd="7" destOrd="0" presId="urn:microsoft.com/office/officeart/2005/8/layout/list1"/>
    <dgm:cxn modelId="{FEC32BF9-F387-474C-8831-EB426C2524D4}" type="presParOf" srcId="{1B33453D-B84A-8142-83D1-01509CE20B04}" destId="{8CFD3617-7B24-5A4F-8F63-B00A8CF9D8AF}" srcOrd="8" destOrd="0" presId="urn:microsoft.com/office/officeart/2005/8/layout/list1"/>
    <dgm:cxn modelId="{D4851129-ECB6-2B48-A0C9-5A7BB3372A85}" type="presParOf" srcId="{8CFD3617-7B24-5A4F-8F63-B00A8CF9D8AF}" destId="{699D9853-E975-D94A-8FE8-99C570BF3F03}" srcOrd="0" destOrd="0" presId="urn:microsoft.com/office/officeart/2005/8/layout/list1"/>
    <dgm:cxn modelId="{9742F940-6567-C04A-8AED-B405D1894BBB}" type="presParOf" srcId="{8CFD3617-7B24-5A4F-8F63-B00A8CF9D8AF}" destId="{26848A21-49EC-694D-8974-B27869E8B707}" srcOrd="1" destOrd="0" presId="urn:microsoft.com/office/officeart/2005/8/layout/list1"/>
    <dgm:cxn modelId="{73414B92-1C91-4344-8FB2-AD16B45124E7}" type="presParOf" srcId="{1B33453D-B84A-8142-83D1-01509CE20B04}" destId="{2D456A9E-5131-0B4B-B06D-0B23B630728B}" srcOrd="9" destOrd="0" presId="urn:microsoft.com/office/officeart/2005/8/layout/list1"/>
    <dgm:cxn modelId="{4902BABD-25CA-2F4B-8D87-2EFCAA8C7C83}" type="presParOf" srcId="{1B33453D-B84A-8142-83D1-01509CE20B04}" destId="{57DAB268-E5D1-104E-B0DC-1301CF95F8E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488C4782-E0D9-F04C-BACC-ECE4676F2486}"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43BB690E-FC4F-FA48-AFDF-A687EE21D36D}">
      <dgm:prSet phldrT="[文本]"/>
      <dgm:spPr/>
      <dgm:t>
        <a:bodyPr/>
        <a:lstStyle/>
        <a:p>
          <a:r>
            <a:rPr lang="zh-CN" altLang="en-US" dirty="0"/>
            <a:t>无论借贷资金还是自有资金，都应该计算利息</a:t>
          </a:r>
        </a:p>
      </dgm:t>
    </dgm:pt>
    <dgm:pt modelId="{2FE0E3A3-C15B-BB45-80D4-FE132A8ACCC8}" type="parTrans" cxnId="{146A7481-772A-2442-A1E5-093971136C5B}">
      <dgm:prSet/>
      <dgm:spPr/>
      <dgm:t>
        <a:bodyPr/>
        <a:lstStyle/>
        <a:p>
          <a:endParaRPr lang="zh-CN" altLang="en-US"/>
        </a:p>
      </dgm:t>
    </dgm:pt>
    <dgm:pt modelId="{6BF5806E-F700-D14A-8546-86F7FA837C64}" type="sibTrans" cxnId="{146A7481-772A-2442-A1E5-093971136C5B}">
      <dgm:prSet/>
      <dgm:spPr/>
      <dgm:t>
        <a:bodyPr/>
        <a:lstStyle/>
        <a:p>
          <a:endParaRPr lang="zh-CN" altLang="en-US"/>
        </a:p>
      </dgm:t>
    </dgm:pt>
    <dgm:pt modelId="{7B5FF4C8-61C5-0C4B-9E80-8AC5AB59B321}">
      <dgm:prSet phldrT="[文本]"/>
      <dgm:spPr/>
      <dgm:t>
        <a:bodyPr/>
        <a:lstStyle/>
        <a:p>
          <a:r>
            <a:rPr lang="zh-CN" altLang="en-US" dirty="0"/>
            <a:t>土地成本、建设成本、管理费用、销售费用均就算利息</a:t>
          </a:r>
        </a:p>
      </dgm:t>
    </dgm:pt>
    <dgm:pt modelId="{A5C55C69-A325-9444-B2B0-CC2D91806661}" type="parTrans" cxnId="{32F1925B-D8A9-0F47-9124-8CF81D968D61}">
      <dgm:prSet/>
      <dgm:spPr/>
      <dgm:t>
        <a:bodyPr/>
        <a:lstStyle/>
        <a:p>
          <a:endParaRPr lang="zh-CN" altLang="en-US"/>
        </a:p>
      </dgm:t>
    </dgm:pt>
    <dgm:pt modelId="{5B9F46CE-EB84-364B-B46F-59B7731768E1}" type="sibTrans" cxnId="{32F1925B-D8A9-0F47-9124-8CF81D968D61}">
      <dgm:prSet/>
      <dgm:spPr/>
      <dgm:t>
        <a:bodyPr/>
        <a:lstStyle/>
        <a:p>
          <a:endParaRPr lang="zh-CN" altLang="en-US"/>
        </a:p>
      </dgm:t>
    </dgm:pt>
    <dgm:pt modelId="{C444FCFA-710F-A345-B5CA-758B505D9528}">
      <dgm:prSet phldrT="[文本]"/>
      <dgm:spPr/>
      <dgm:t>
        <a:bodyPr/>
        <a:lstStyle/>
        <a:p>
          <a:r>
            <a:rPr lang="zh-CN" altLang="en-US" dirty="0"/>
            <a:t>销售税费不计利息</a:t>
          </a:r>
        </a:p>
      </dgm:t>
    </dgm:pt>
    <dgm:pt modelId="{0296ED5A-CBEB-8547-9AFD-0AF10E32F047}" type="parTrans" cxnId="{5A989415-19CD-0842-997F-74B5AE348C9E}">
      <dgm:prSet/>
      <dgm:spPr/>
      <dgm:t>
        <a:bodyPr/>
        <a:lstStyle/>
        <a:p>
          <a:endParaRPr lang="zh-CN" altLang="en-US"/>
        </a:p>
      </dgm:t>
    </dgm:pt>
    <dgm:pt modelId="{A7C14D38-6E8B-6548-B63F-CBD4E56AF357}" type="sibTrans" cxnId="{5A989415-19CD-0842-997F-74B5AE348C9E}">
      <dgm:prSet/>
      <dgm:spPr/>
      <dgm:t>
        <a:bodyPr/>
        <a:lstStyle/>
        <a:p>
          <a:endParaRPr lang="zh-CN" altLang="en-US"/>
        </a:p>
      </dgm:t>
    </dgm:pt>
    <dgm:pt modelId="{E6EEE877-221F-5241-87D3-821C9F1681BC}">
      <dgm:prSet/>
      <dgm:spPr/>
      <dgm:t>
        <a:bodyPr/>
        <a:lstStyle/>
        <a:p>
          <a:r>
            <a:rPr lang="zh-CN" altLang="en-US" dirty="0"/>
            <a:t>单利和复利</a:t>
          </a:r>
        </a:p>
      </dgm:t>
    </dgm:pt>
    <dgm:pt modelId="{ECF7FA35-FCB9-5440-8C97-C3F6120638F9}" type="parTrans" cxnId="{FD1FFE5E-CCDE-3747-8BD6-FF4A34CC7CDB}">
      <dgm:prSet/>
      <dgm:spPr/>
      <dgm:t>
        <a:bodyPr/>
        <a:lstStyle/>
        <a:p>
          <a:endParaRPr lang="zh-CN" altLang="en-US"/>
        </a:p>
      </dgm:t>
    </dgm:pt>
    <dgm:pt modelId="{3EF63F71-5243-5B4E-8624-C494E954E3ED}" type="sibTrans" cxnId="{FD1FFE5E-CCDE-3747-8BD6-FF4A34CC7CDB}">
      <dgm:prSet/>
      <dgm:spPr/>
      <dgm:t>
        <a:bodyPr/>
        <a:lstStyle/>
        <a:p>
          <a:endParaRPr lang="zh-CN" altLang="en-US"/>
        </a:p>
      </dgm:t>
    </dgm:pt>
    <dgm:pt modelId="{49852059-4AEF-D846-8AF4-04C6313B44D7}">
      <dgm:prSet/>
      <dgm:spPr/>
      <dgm:t>
        <a:bodyPr/>
        <a:lstStyle/>
        <a:p>
          <a:r>
            <a:rPr lang="zh-CN" altLang="en-US" dirty="0"/>
            <a:t>建设期、前期、建造期</a:t>
          </a:r>
        </a:p>
      </dgm:t>
    </dgm:pt>
    <dgm:pt modelId="{280E320E-89AF-4D41-92BA-8420A676DF6D}" type="parTrans" cxnId="{0C3AE446-D6D8-5547-82FD-B0FA18858770}">
      <dgm:prSet/>
      <dgm:spPr/>
      <dgm:t>
        <a:bodyPr/>
        <a:lstStyle/>
        <a:p>
          <a:endParaRPr lang="zh-CN" altLang="en-US"/>
        </a:p>
      </dgm:t>
    </dgm:pt>
    <dgm:pt modelId="{6153B2C0-DE9A-DC43-A3CC-10F11900366C}" type="sibTrans" cxnId="{0C3AE446-D6D8-5547-82FD-B0FA18858770}">
      <dgm:prSet/>
      <dgm:spPr/>
      <dgm:t>
        <a:bodyPr/>
        <a:lstStyle/>
        <a:p>
          <a:endParaRPr lang="zh-CN" altLang="en-US"/>
        </a:p>
      </dgm:t>
    </dgm:pt>
    <dgm:pt modelId="{53B2213F-E376-DB47-B484-E0801C8281E9}" type="pres">
      <dgm:prSet presAssocID="{488C4782-E0D9-F04C-BACC-ECE4676F2486}" presName="linear" presStyleCnt="0">
        <dgm:presLayoutVars>
          <dgm:dir/>
          <dgm:animLvl val="lvl"/>
          <dgm:resizeHandles val="exact"/>
        </dgm:presLayoutVars>
      </dgm:prSet>
      <dgm:spPr/>
    </dgm:pt>
    <dgm:pt modelId="{5B3A7C1A-1630-DC4B-8A43-370434BEBFAE}" type="pres">
      <dgm:prSet presAssocID="{43BB690E-FC4F-FA48-AFDF-A687EE21D36D}" presName="parentLin" presStyleCnt="0"/>
      <dgm:spPr/>
    </dgm:pt>
    <dgm:pt modelId="{0FE2B469-1BC4-4246-B62C-AE853AC5D08B}" type="pres">
      <dgm:prSet presAssocID="{43BB690E-FC4F-FA48-AFDF-A687EE21D36D}" presName="parentLeftMargin" presStyleLbl="node1" presStyleIdx="0" presStyleCnt="5"/>
      <dgm:spPr/>
    </dgm:pt>
    <dgm:pt modelId="{760519F0-FF6F-9948-9563-077008939334}" type="pres">
      <dgm:prSet presAssocID="{43BB690E-FC4F-FA48-AFDF-A687EE21D36D}" presName="parentText" presStyleLbl="node1" presStyleIdx="0" presStyleCnt="5">
        <dgm:presLayoutVars>
          <dgm:chMax val="0"/>
          <dgm:bulletEnabled val="1"/>
        </dgm:presLayoutVars>
      </dgm:prSet>
      <dgm:spPr/>
    </dgm:pt>
    <dgm:pt modelId="{2F66AC89-7BD6-BD43-AD81-C467EB21EEE1}" type="pres">
      <dgm:prSet presAssocID="{43BB690E-FC4F-FA48-AFDF-A687EE21D36D}" presName="negativeSpace" presStyleCnt="0"/>
      <dgm:spPr/>
    </dgm:pt>
    <dgm:pt modelId="{9CA64D2E-F82E-CD49-85F0-E65F24CC0910}" type="pres">
      <dgm:prSet presAssocID="{43BB690E-FC4F-FA48-AFDF-A687EE21D36D}" presName="childText" presStyleLbl="conFgAcc1" presStyleIdx="0" presStyleCnt="5">
        <dgm:presLayoutVars>
          <dgm:bulletEnabled val="1"/>
        </dgm:presLayoutVars>
      </dgm:prSet>
      <dgm:spPr/>
    </dgm:pt>
    <dgm:pt modelId="{4B5BB67A-8080-C049-A3B6-BED3240E13D4}" type="pres">
      <dgm:prSet presAssocID="{6BF5806E-F700-D14A-8546-86F7FA837C64}" presName="spaceBetweenRectangles" presStyleCnt="0"/>
      <dgm:spPr/>
    </dgm:pt>
    <dgm:pt modelId="{AB2BA4A4-3945-E54E-ACA3-632EB04B4E4A}" type="pres">
      <dgm:prSet presAssocID="{7B5FF4C8-61C5-0C4B-9E80-8AC5AB59B321}" presName="parentLin" presStyleCnt="0"/>
      <dgm:spPr/>
    </dgm:pt>
    <dgm:pt modelId="{09BC162B-D51D-8749-B9E1-D4E439EA99EA}" type="pres">
      <dgm:prSet presAssocID="{7B5FF4C8-61C5-0C4B-9E80-8AC5AB59B321}" presName="parentLeftMargin" presStyleLbl="node1" presStyleIdx="0" presStyleCnt="5"/>
      <dgm:spPr/>
    </dgm:pt>
    <dgm:pt modelId="{4DABD063-B0FE-DC4B-B31B-2181EED8B05C}" type="pres">
      <dgm:prSet presAssocID="{7B5FF4C8-61C5-0C4B-9E80-8AC5AB59B321}" presName="parentText" presStyleLbl="node1" presStyleIdx="1" presStyleCnt="5">
        <dgm:presLayoutVars>
          <dgm:chMax val="0"/>
          <dgm:bulletEnabled val="1"/>
        </dgm:presLayoutVars>
      </dgm:prSet>
      <dgm:spPr/>
    </dgm:pt>
    <dgm:pt modelId="{8C01A1FF-77FC-A946-968A-26A7D8D4A832}" type="pres">
      <dgm:prSet presAssocID="{7B5FF4C8-61C5-0C4B-9E80-8AC5AB59B321}" presName="negativeSpace" presStyleCnt="0"/>
      <dgm:spPr/>
    </dgm:pt>
    <dgm:pt modelId="{6264B2B3-7562-2D4C-BCDC-055EA569FD60}" type="pres">
      <dgm:prSet presAssocID="{7B5FF4C8-61C5-0C4B-9E80-8AC5AB59B321}" presName="childText" presStyleLbl="conFgAcc1" presStyleIdx="1" presStyleCnt="5">
        <dgm:presLayoutVars>
          <dgm:bulletEnabled val="1"/>
        </dgm:presLayoutVars>
      </dgm:prSet>
      <dgm:spPr/>
    </dgm:pt>
    <dgm:pt modelId="{A61777BE-CFB1-1147-A908-D1E3F1754A89}" type="pres">
      <dgm:prSet presAssocID="{5B9F46CE-EB84-364B-B46F-59B7731768E1}" presName="spaceBetweenRectangles" presStyleCnt="0"/>
      <dgm:spPr/>
    </dgm:pt>
    <dgm:pt modelId="{47B61BB7-8140-564C-B27D-933FF5570C50}" type="pres">
      <dgm:prSet presAssocID="{C444FCFA-710F-A345-B5CA-758B505D9528}" presName="parentLin" presStyleCnt="0"/>
      <dgm:spPr/>
    </dgm:pt>
    <dgm:pt modelId="{2E6A47CC-793B-8C46-BE45-EE642A6DBD87}" type="pres">
      <dgm:prSet presAssocID="{C444FCFA-710F-A345-B5CA-758B505D9528}" presName="parentLeftMargin" presStyleLbl="node1" presStyleIdx="1" presStyleCnt="5"/>
      <dgm:spPr/>
    </dgm:pt>
    <dgm:pt modelId="{3F090F0D-6186-2A48-99ED-866D7D39371C}" type="pres">
      <dgm:prSet presAssocID="{C444FCFA-710F-A345-B5CA-758B505D9528}" presName="parentText" presStyleLbl="node1" presStyleIdx="2" presStyleCnt="5">
        <dgm:presLayoutVars>
          <dgm:chMax val="0"/>
          <dgm:bulletEnabled val="1"/>
        </dgm:presLayoutVars>
      </dgm:prSet>
      <dgm:spPr/>
    </dgm:pt>
    <dgm:pt modelId="{AF501817-7B63-E34B-B65E-E03A6029A191}" type="pres">
      <dgm:prSet presAssocID="{C444FCFA-710F-A345-B5CA-758B505D9528}" presName="negativeSpace" presStyleCnt="0"/>
      <dgm:spPr/>
    </dgm:pt>
    <dgm:pt modelId="{F108CD63-6B66-C74E-963B-E79FF03D7B96}" type="pres">
      <dgm:prSet presAssocID="{C444FCFA-710F-A345-B5CA-758B505D9528}" presName="childText" presStyleLbl="conFgAcc1" presStyleIdx="2" presStyleCnt="5">
        <dgm:presLayoutVars>
          <dgm:bulletEnabled val="1"/>
        </dgm:presLayoutVars>
      </dgm:prSet>
      <dgm:spPr/>
    </dgm:pt>
    <dgm:pt modelId="{E5C7E436-4F31-9043-9D0A-B199EDDEA789}" type="pres">
      <dgm:prSet presAssocID="{A7C14D38-6E8B-6548-B63F-CBD4E56AF357}" presName="spaceBetweenRectangles" presStyleCnt="0"/>
      <dgm:spPr/>
    </dgm:pt>
    <dgm:pt modelId="{9D46548B-9515-BB43-B89B-A3EAA5F6742A}" type="pres">
      <dgm:prSet presAssocID="{E6EEE877-221F-5241-87D3-821C9F1681BC}" presName="parentLin" presStyleCnt="0"/>
      <dgm:spPr/>
    </dgm:pt>
    <dgm:pt modelId="{1D8014BB-D472-6F43-9729-FE1857B8D2DC}" type="pres">
      <dgm:prSet presAssocID="{E6EEE877-221F-5241-87D3-821C9F1681BC}" presName="parentLeftMargin" presStyleLbl="node1" presStyleIdx="2" presStyleCnt="5"/>
      <dgm:spPr/>
    </dgm:pt>
    <dgm:pt modelId="{97A84438-6E65-8844-AC09-D9F4F2A42B5B}" type="pres">
      <dgm:prSet presAssocID="{E6EEE877-221F-5241-87D3-821C9F1681BC}" presName="parentText" presStyleLbl="node1" presStyleIdx="3" presStyleCnt="5">
        <dgm:presLayoutVars>
          <dgm:chMax val="0"/>
          <dgm:bulletEnabled val="1"/>
        </dgm:presLayoutVars>
      </dgm:prSet>
      <dgm:spPr/>
    </dgm:pt>
    <dgm:pt modelId="{C2EEA8E2-A45D-3545-BCCF-AAB2C3B43CB3}" type="pres">
      <dgm:prSet presAssocID="{E6EEE877-221F-5241-87D3-821C9F1681BC}" presName="negativeSpace" presStyleCnt="0"/>
      <dgm:spPr/>
    </dgm:pt>
    <dgm:pt modelId="{26946403-9A3E-5C46-AEAF-4D10467A0E09}" type="pres">
      <dgm:prSet presAssocID="{E6EEE877-221F-5241-87D3-821C9F1681BC}" presName="childText" presStyleLbl="conFgAcc1" presStyleIdx="3" presStyleCnt="5">
        <dgm:presLayoutVars>
          <dgm:bulletEnabled val="1"/>
        </dgm:presLayoutVars>
      </dgm:prSet>
      <dgm:spPr/>
    </dgm:pt>
    <dgm:pt modelId="{6E69B946-4E4F-7946-84DF-43F65280AE4F}" type="pres">
      <dgm:prSet presAssocID="{3EF63F71-5243-5B4E-8624-C494E954E3ED}" presName="spaceBetweenRectangles" presStyleCnt="0"/>
      <dgm:spPr/>
    </dgm:pt>
    <dgm:pt modelId="{8E212AAB-F64E-4C45-B9D9-31ABDC2D6DE8}" type="pres">
      <dgm:prSet presAssocID="{49852059-4AEF-D846-8AF4-04C6313B44D7}" presName="parentLin" presStyleCnt="0"/>
      <dgm:spPr/>
    </dgm:pt>
    <dgm:pt modelId="{1B0777E3-A10A-5640-8B6D-C880D525A8B4}" type="pres">
      <dgm:prSet presAssocID="{49852059-4AEF-D846-8AF4-04C6313B44D7}" presName="parentLeftMargin" presStyleLbl="node1" presStyleIdx="3" presStyleCnt="5"/>
      <dgm:spPr/>
    </dgm:pt>
    <dgm:pt modelId="{9B2CE5C3-FB00-3941-B8B1-2513630EB6D4}" type="pres">
      <dgm:prSet presAssocID="{49852059-4AEF-D846-8AF4-04C6313B44D7}" presName="parentText" presStyleLbl="node1" presStyleIdx="4" presStyleCnt="5">
        <dgm:presLayoutVars>
          <dgm:chMax val="0"/>
          <dgm:bulletEnabled val="1"/>
        </dgm:presLayoutVars>
      </dgm:prSet>
      <dgm:spPr/>
    </dgm:pt>
    <dgm:pt modelId="{FEB9ACAE-1335-2645-B682-3B4297B14740}" type="pres">
      <dgm:prSet presAssocID="{49852059-4AEF-D846-8AF4-04C6313B44D7}" presName="negativeSpace" presStyleCnt="0"/>
      <dgm:spPr/>
    </dgm:pt>
    <dgm:pt modelId="{053A641E-A390-F64A-9A8C-F87259DE7197}" type="pres">
      <dgm:prSet presAssocID="{49852059-4AEF-D846-8AF4-04C6313B44D7}" presName="childText" presStyleLbl="conFgAcc1" presStyleIdx="4" presStyleCnt="5">
        <dgm:presLayoutVars>
          <dgm:bulletEnabled val="1"/>
        </dgm:presLayoutVars>
      </dgm:prSet>
      <dgm:spPr/>
    </dgm:pt>
  </dgm:ptLst>
  <dgm:cxnLst>
    <dgm:cxn modelId="{5A989415-19CD-0842-997F-74B5AE348C9E}" srcId="{488C4782-E0D9-F04C-BACC-ECE4676F2486}" destId="{C444FCFA-710F-A345-B5CA-758B505D9528}" srcOrd="2" destOrd="0" parTransId="{0296ED5A-CBEB-8547-9AFD-0AF10E32F047}" sibTransId="{A7C14D38-6E8B-6548-B63F-CBD4E56AF357}"/>
    <dgm:cxn modelId="{3991C946-6B63-EF4C-A43E-635D7F7947D3}" type="presOf" srcId="{C444FCFA-710F-A345-B5CA-758B505D9528}" destId="{3F090F0D-6186-2A48-99ED-866D7D39371C}" srcOrd="1" destOrd="0" presId="urn:microsoft.com/office/officeart/2005/8/layout/list1"/>
    <dgm:cxn modelId="{0C3AE446-D6D8-5547-82FD-B0FA18858770}" srcId="{488C4782-E0D9-F04C-BACC-ECE4676F2486}" destId="{49852059-4AEF-D846-8AF4-04C6313B44D7}" srcOrd="4" destOrd="0" parTransId="{280E320E-89AF-4D41-92BA-8420A676DF6D}" sibTransId="{6153B2C0-DE9A-DC43-A3CC-10F11900366C}"/>
    <dgm:cxn modelId="{6068FF4A-6762-8E48-834D-AA05EF221E96}" type="presOf" srcId="{488C4782-E0D9-F04C-BACC-ECE4676F2486}" destId="{53B2213F-E376-DB47-B484-E0801C8281E9}" srcOrd="0" destOrd="0" presId="urn:microsoft.com/office/officeart/2005/8/layout/list1"/>
    <dgm:cxn modelId="{CFF42C53-62C1-4D4E-BCD3-A0347ED5E97A}" type="presOf" srcId="{7B5FF4C8-61C5-0C4B-9E80-8AC5AB59B321}" destId="{4DABD063-B0FE-DC4B-B31B-2181EED8B05C}" srcOrd="1" destOrd="0" presId="urn:microsoft.com/office/officeart/2005/8/layout/list1"/>
    <dgm:cxn modelId="{32F1925B-D8A9-0F47-9124-8CF81D968D61}" srcId="{488C4782-E0D9-F04C-BACC-ECE4676F2486}" destId="{7B5FF4C8-61C5-0C4B-9E80-8AC5AB59B321}" srcOrd="1" destOrd="0" parTransId="{A5C55C69-A325-9444-B2B0-CC2D91806661}" sibTransId="{5B9F46CE-EB84-364B-B46F-59B7731768E1}"/>
    <dgm:cxn modelId="{FD1FFE5E-CCDE-3747-8BD6-FF4A34CC7CDB}" srcId="{488C4782-E0D9-F04C-BACC-ECE4676F2486}" destId="{E6EEE877-221F-5241-87D3-821C9F1681BC}" srcOrd="3" destOrd="0" parTransId="{ECF7FA35-FCB9-5440-8C97-C3F6120638F9}" sibTransId="{3EF63F71-5243-5B4E-8624-C494E954E3ED}"/>
    <dgm:cxn modelId="{C2E7EF76-77A1-BC4E-8598-0A3F4B9279B5}" type="presOf" srcId="{E6EEE877-221F-5241-87D3-821C9F1681BC}" destId="{1D8014BB-D472-6F43-9729-FE1857B8D2DC}" srcOrd="0" destOrd="0" presId="urn:microsoft.com/office/officeart/2005/8/layout/list1"/>
    <dgm:cxn modelId="{BC82CE7D-5D53-8541-885A-1AB6162FDE18}" type="presOf" srcId="{43BB690E-FC4F-FA48-AFDF-A687EE21D36D}" destId="{0FE2B469-1BC4-4246-B62C-AE853AC5D08B}" srcOrd="0" destOrd="0" presId="urn:microsoft.com/office/officeart/2005/8/layout/list1"/>
    <dgm:cxn modelId="{146A7481-772A-2442-A1E5-093971136C5B}" srcId="{488C4782-E0D9-F04C-BACC-ECE4676F2486}" destId="{43BB690E-FC4F-FA48-AFDF-A687EE21D36D}" srcOrd="0" destOrd="0" parTransId="{2FE0E3A3-C15B-BB45-80D4-FE132A8ACCC8}" sibTransId="{6BF5806E-F700-D14A-8546-86F7FA837C64}"/>
    <dgm:cxn modelId="{148D6997-0A08-E74A-8486-444C9BBFE92E}" type="presOf" srcId="{49852059-4AEF-D846-8AF4-04C6313B44D7}" destId="{9B2CE5C3-FB00-3941-B8B1-2513630EB6D4}" srcOrd="1" destOrd="0" presId="urn:microsoft.com/office/officeart/2005/8/layout/list1"/>
    <dgm:cxn modelId="{6DBE4AAD-C535-494C-A84A-01B6150C1A6D}" type="presOf" srcId="{C444FCFA-710F-A345-B5CA-758B505D9528}" destId="{2E6A47CC-793B-8C46-BE45-EE642A6DBD87}" srcOrd="0" destOrd="0" presId="urn:microsoft.com/office/officeart/2005/8/layout/list1"/>
    <dgm:cxn modelId="{8376FEB5-E088-D442-B98D-5296389C69F7}" type="presOf" srcId="{49852059-4AEF-D846-8AF4-04C6313B44D7}" destId="{1B0777E3-A10A-5640-8B6D-C880D525A8B4}" srcOrd="0" destOrd="0" presId="urn:microsoft.com/office/officeart/2005/8/layout/list1"/>
    <dgm:cxn modelId="{B0AA01D1-6EE2-AA40-B606-77D5FF35B3A6}" type="presOf" srcId="{7B5FF4C8-61C5-0C4B-9E80-8AC5AB59B321}" destId="{09BC162B-D51D-8749-B9E1-D4E439EA99EA}" srcOrd="0" destOrd="0" presId="urn:microsoft.com/office/officeart/2005/8/layout/list1"/>
    <dgm:cxn modelId="{788868D3-FF74-E64E-BFF9-33950B87D911}" type="presOf" srcId="{43BB690E-FC4F-FA48-AFDF-A687EE21D36D}" destId="{760519F0-FF6F-9948-9563-077008939334}" srcOrd="1" destOrd="0" presId="urn:microsoft.com/office/officeart/2005/8/layout/list1"/>
    <dgm:cxn modelId="{B7D42AF7-BA04-BB48-B2FA-012223B5512F}" type="presOf" srcId="{E6EEE877-221F-5241-87D3-821C9F1681BC}" destId="{97A84438-6E65-8844-AC09-D9F4F2A42B5B}" srcOrd="1" destOrd="0" presId="urn:microsoft.com/office/officeart/2005/8/layout/list1"/>
    <dgm:cxn modelId="{A97A2F9E-EAF3-B347-8CCA-C776AF3DB465}" type="presParOf" srcId="{53B2213F-E376-DB47-B484-E0801C8281E9}" destId="{5B3A7C1A-1630-DC4B-8A43-370434BEBFAE}" srcOrd="0" destOrd="0" presId="urn:microsoft.com/office/officeart/2005/8/layout/list1"/>
    <dgm:cxn modelId="{E4AA9893-8DDD-054B-B7C4-4DF23838D457}" type="presParOf" srcId="{5B3A7C1A-1630-DC4B-8A43-370434BEBFAE}" destId="{0FE2B469-1BC4-4246-B62C-AE853AC5D08B}" srcOrd="0" destOrd="0" presId="urn:microsoft.com/office/officeart/2005/8/layout/list1"/>
    <dgm:cxn modelId="{73B38E3B-3F7B-074C-B8D6-04424EA3167F}" type="presParOf" srcId="{5B3A7C1A-1630-DC4B-8A43-370434BEBFAE}" destId="{760519F0-FF6F-9948-9563-077008939334}" srcOrd="1" destOrd="0" presId="urn:microsoft.com/office/officeart/2005/8/layout/list1"/>
    <dgm:cxn modelId="{74A6F5AC-D0CD-4A4B-B2A7-9005E286318A}" type="presParOf" srcId="{53B2213F-E376-DB47-B484-E0801C8281E9}" destId="{2F66AC89-7BD6-BD43-AD81-C467EB21EEE1}" srcOrd="1" destOrd="0" presId="urn:microsoft.com/office/officeart/2005/8/layout/list1"/>
    <dgm:cxn modelId="{E8986A41-BF97-C541-A1F8-5B837F66762F}" type="presParOf" srcId="{53B2213F-E376-DB47-B484-E0801C8281E9}" destId="{9CA64D2E-F82E-CD49-85F0-E65F24CC0910}" srcOrd="2" destOrd="0" presId="urn:microsoft.com/office/officeart/2005/8/layout/list1"/>
    <dgm:cxn modelId="{9A3EAEAD-7FDB-8C4E-B1C8-1D112CB41967}" type="presParOf" srcId="{53B2213F-E376-DB47-B484-E0801C8281E9}" destId="{4B5BB67A-8080-C049-A3B6-BED3240E13D4}" srcOrd="3" destOrd="0" presId="urn:microsoft.com/office/officeart/2005/8/layout/list1"/>
    <dgm:cxn modelId="{BD32B112-F432-E243-BED3-55D4FA5CA67A}" type="presParOf" srcId="{53B2213F-E376-DB47-B484-E0801C8281E9}" destId="{AB2BA4A4-3945-E54E-ACA3-632EB04B4E4A}" srcOrd="4" destOrd="0" presId="urn:microsoft.com/office/officeart/2005/8/layout/list1"/>
    <dgm:cxn modelId="{F414F0C0-64F1-E54C-AD30-6868784884A2}" type="presParOf" srcId="{AB2BA4A4-3945-E54E-ACA3-632EB04B4E4A}" destId="{09BC162B-D51D-8749-B9E1-D4E439EA99EA}" srcOrd="0" destOrd="0" presId="urn:microsoft.com/office/officeart/2005/8/layout/list1"/>
    <dgm:cxn modelId="{A05BA7EA-6C5A-C247-9660-DC9798424756}" type="presParOf" srcId="{AB2BA4A4-3945-E54E-ACA3-632EB04B4E4A}" destId="{4DABD063-B0FE-DC4B-B31B-2181EED8B05C}" srcOrd="1" destOrd="0" presId="urn:microsoft.com/office/officeart/2005/8/layout/list1"/>
    <dgm:cxn modelId="{4C3A9F68-B27A-4D4B-89B4-F9535C18A156}" type="presParOf" srcId="{53B2213F-E376-DB47-B484-E0801C8281E9}" destId="{8C01A1FF-77FC-A946-968A-26A7D8D4A832}" srcOrd="5" destOrd="0" presId="urn:microsoft.com/office/officeart/2005/8/layout/list1"/>
    <dgm:cxn modelId="{CE2B090D-7002-6F4B-A2B1-0E006A878A80}" type="presParOf" srcId="{53B2213F-E376-DB47-B484-E0801C8281E9}" destId="{6264B2B3-7562-2D4C-BCDC-055EA569FD60}" srcOrd="6" destOrd="0" presId="urn:microsoft.com/office/officeart/2005/8/layout/list1"/>
    <dgm:cxn modelId="{73809F25-C43B-8E44-ADA6-07AB45426F8A}" type="presParOf" srcId="{53B2213F-E376-DB47-B484-E0801C8281E9}" destId="{A61777BE-CFB1-1147-A908-D1E3F1754A89}" srcOrd="7" destOrd="0" presId="urn:microsoft.com/office/officeart/2005/8/layout/list1"/>
    <dgm:cxn modelId="{BCB9F62A-A289-E945-9EC6-9D5254DABA4D}" type="presParOf" srcId="{53B2213F-E376-DB47-B484-E0801C8281E9}" destId="{47B61BB7-8140-564C-B27D-933FF5570C50}" srcOrd="8" destOrd="0" presId="urn:microsoft.com/office/officeart/2005/8/layout/list1"/>
    <dgm:cxn modelId="{1E13A095-FA0E-E24C-B7E2-D20444E6D145}" type="presParOf" srcId="{47B61BB7-8140-564C-B27D-933FF5570C50}" destId="{2E6A47CC-793B-8C46-BE45-EE642A6DBD87}" srcOrd="0" destOrd="0" presId="urn:microsoft.com/office/officeart/2005/8/layout/list1"/>
    <dgm:cxn modelId="{D93875D3-DF48-7E4F-A137-077DF7259270}" type="presParOf" srcId="{47B61BB7-8140-564C-B27D-933FF5570C50}" destId="{3F090F0D-6186-2A48-99ED-866D7D39371C}" srcOrd="1" destOrd="0" presId="urn:microsoft.com/office/officeart/2005/8/layout/list1"/>
    <dgm:cxn modelId="{85555759-ED90-2642-AE32-E1A8E4BD781D}" type="presParOf" srcId="{53B2213F-E376-DB47-B484-E0801C8281E9}" destId="{AF501817-7B63-E34B-B65E-E03A6029A191}" srcOrd="9" destOrd="0" presId="urn:microsoft.com/office/officeart/2005/8/layout/list1"/>
    <dgm:cxn modelId="{B482C019-5A40-2D41-AF11-FA43D77EEA89}" type="presParOf" srcId="{53B2213F-E376-DB47-B484-E0801C8281E9}" destId="{F108CD63-6B66-C74E-963B-E79FF03D7B96}" srcOrd="10" destOrd="0" presId="urn:microsoft.com/office/officeart/2005/8/layout/list1"/>
    <dgm:cxn modelId="{3A61E1FC-B8FC-C64B-AB46-EE232EF4863B}" type="presParOf" srcId="{53B2213F-E376-DB47-B484-E0801C8281E9}" destId="{E5C7E436-4F31-9043-9D0A-B199EDDEA789}" srcOrd="11" destOrd="0" presId="urn:microsoft.com/office/officeart/2005/8/layout/list1"/>
    <dgm:cxn modelId="{A94B8380-98E7-154D-8010-D96D36FE1843}" type="presParOf" srcId="{53B2213F-E376-DB47-B484-E0801C8281E9}" destId="{9D46548B-9515-BB43-B89B-A3EAA5F6742A}" srcOrd="12" destOrd="0" presId="urn:microsoft.com/office/officeart/2005/8/layout/list1"/>
    <dgm:cxn modelId="{C702690C-1510-AB4D-9210-1B07965BCF38}" type="presParOf" srcId="{9D46548B-9515-BB43-B89B-A3EAA5F6742A}" destId="{1D8014BB-D472-6F43-9729-FE1857B8D2DC}" srcOrd="0" destOrd="0" presId="urn:microsoft.com/office/officeart/2005/8/layout/list1"/>
    <dgm:cxn modelId="{322955EE-D6A9-0F41-8615-0D09FF94D91B}" type="presParOf" srcId="{9D46548B-9515-BB43-B89B-A3EAA5F6742A}" destId="{97A84438-6E65-8844-AC09-D9F4F2A42B5B}" srcOrd="1" destOrd="0" presId="urn:microsoft.com/office/officeart/2005/8/layout/list1"/>
    <dgm:cxn modelId="{785AD963-2C91-2340-80A2-28198D62DFF2}" type="presParOf" srcId="{53B2213F-E376-DB47-B484-E0801C8281E9}" destId="{C2EEA8E2-A45D-3545-BCCF-AAB2C3B43CB3}" srcOrd="13" destOrd="0" presId="urn:microsoft.com/office/officeart/2005/8/layout/list1"/>
    <dgm:cxn modelId="{E8F50241-AD79-EF45-97EC-560AF009B56B}" type="presParOf" srcId="{53B2213F-E376-DB47-B484-E0801C8281E9}" destId="{26946403-9A3E-5C46-AEAF-4D10467A0E09}" srcOrd="14" destOrd="0" presId="urn:microsoft.com/office/officeart/2005/8/layout/list1"/>
    <dgm:cxn modelId="{B994A761-4B04-0A49-B78E-196CC3E160F8}" type="presParOf" srcId="{53B2213F-E376-DB47-B484-E0801C8281E9}" destId="{6E69B946-4E4F-7946-84DF-43F65280AE4F}" srcOrd="15" destOrd="0" presId="urn:microsoft.com/office/officeart/2005/8/layout/list1"/>
    <dgm:cxn modelId="{269267E3-709D-6A42-B0BC-854DA74D271E}" type="presParOf" srcId="{53B2213F-E376-DB47-B484-E0801C8281E9}" destId="{8E212AAB-F64E-4C45-B9D9-31ABDC2D6DE8}" srcOrd="16" destOrd="0" presId="urn:microsoft.com/office/officeart/2005/8/layout/list1"/>
    <dgm:cxn modelId="{AA45CF32-A986-B542-9A7F-7F2FB664F5EB}" type="presParOf" srcId="{8E212AAB-F64E-4C45-B9D9-31ABDC2D6DE8}" destId="{1B0777E3-A10A-5640-8B6D-C880D525A8B4}" srcOrd="0" destOrd="0" presId="urn:microsoft.com/office/officeart/2005/8/layout/list1"/>
    <dgm:cxn modelId="{33FC221E-219D-9046-9B36-A4439C59D942}" type="presParOf" srcId="{8E212AAB-F64E-4C45-B9D9-31ABDC2D6DE8}" destId="{9B2CE5C3-FB00-3941-B8B1-2513630EB6D4}" srcOrd="1" destOrd="0" presId="urn:microsoft.com/office/officeart/2005/8/layout/list1"/>
    <dgm:cxn modelId="{E57B5509-1785-964F-87B2-0FFED52535EA}" type="presParOf" srcId="{53B2213F-E376-DB47-B484-E0801C8281E9}" destId="{FEB9ACAE-1335-2645-B682-3B4297B14740}" srcOrd="17" destOrd="0" presId="urn:microsoft.com/office/officeart/2005/8/layout/list1"/>
    <dgm:cxn modelId="{383146CA-CE00-8D4C-92DA-1D48FED5A56A}" type="presParOf" srcId="{53B2213F-E376-DB47-B484-E0801C8281E9}" destId="{053A641E-A390-F64A-9A8C-F87259DE719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E85BC9D-49FA-B74C-A3A2-EBB7A395464D}"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8FAA2F47-6C19-9545-8B7F-EC6A086358B7}">
      <dgm:prSet phldrT="[文本]"/>
      <dgm:spPr/>
      <dgm:t>
        <a:bodyPr/>
        <a:lstStyle/>
        <a:p>
          <a:r>
            <a:rPr lang="zh-CN" altLang="en-US" dirty="0"/>
            <a:t>指增值税、城市建设维护税和教育费附加（含地方教育费附加）</a:t>
          </a:r>
        </a:p>
      </dgm:t>
    </dgm:pt>
    <dgm:pt modelId="{E441A9D2-FECA-8E47-B480-8B949CF7C324}" type="parTrans" cxnId="{C51ACCE7-9F55-F445-8DB5-C56472BF076C}">
      <dgm:prSet/>
      <dgm:spPr/>
      <dgm:t>
        <a:bodyPr/>
        <a:lstStyle/>
        <a:p>
          <a:endParaRPr lang="zh-CN" altLang="en-US"/>
        </a:p>
      </dgm:t>
    </dgm:pt>
    <dgm:pt modelId="{C8AD93D2-60E7-D946-AE5C-241AE8FF6DA5}" type="sibTrans" cxnId="{C51ACCE7-9F55-F445-8DB5-C56472BF076C}">
      <dgm:prSet/>
      <dgm:spPr/>
      <dgm:t>
        <a:bodyPr/>
        <a:lstStyle/>
        <a:p>
          <a:endParaRPr lang="zh-CN" altLang="en-US"/>
        </a:p>
      </dgm:t>
    </dgm:pt>
    <dgm:pt modelId="{FA271AAA-1E33-C442-BB2C-CC77C36BDA44}">
      <dgm:prSet phldrT="[文本]"/>
      <dgm:spPr/>
      <dgm:t>
        <a:bodyPr/>
        <a:lstStyle/>
        <a:p>
          <a:r>
            <a:rPr lang="zh-CN" altLang="en-US" dirty="0"/>
            <a:t>不含土地增值税、企业所得税、契税</a:t>
          </a:r>
        </a:p>
      </dgm:t>
    </dgm:pt>
    <dgm:pt modelId="{F6D6C871-8AA7-794B-80FD-3900081E3C19}" type="parTrans" cxnId="{067313F3-C45D-3346-ABA3-9D1289735173}">
      <dgm:prSet/>
      <dgm:spPr/>
      <dgm:t>
        <a:bodyPr/>
        <a:lstStyle/>
        <a:p>
          <a:endParaRPr lang="zh-CN" altLang="en-US"/>
        </a:p>
      </dgm:t>
    </dgm:pt>
    <dgm:pt modelId="{FC55B4F6-E8AA-4D4D-8E14-8C156C248984}" type="sibTrans" cxnId="{067313F3-C45D-3346-ABA3-9D1289735173}">
      <dgm:prSet/>
      <dgm:spPr/>
      <dgm:t>
        <a:bodyPr/>
        <a:lstStyle/>
        <a:p>
          <a:endParaRPr lang="zh-CN" altLang="en-US"/>
        </a:p>
      </dgm:t>
    </dgm:pt>
    <dgm:pt modelId="{20FB9116-82DD-5143-85BB-EC12966F810E}">
      <dgm:prSet phldrT="[文本]"/>
      <dgm:spPr/>
      <dgm:t>
        <a:bodyPr/>
        <a:lstStyle/>
        <a:p>
          <a:r>
            <a:rPr lang="zh-CN" altLang="en-US" dirty="0"/>
            <a:t>评估价值一般建立在买卖双方吧各自缴纳自己应缴纳的交易税费下的价格</a:t>
          </a:r>
        </a:p>
      </dgm:t>
    </dgm:pt>
    <dgm:pt modelId="{1F82DBD5-045C-7C43-8D1B-6FAB61D08B78}" type="parTrans" cxnId="{1ACDC759-CA89-F248-AC59-F86CE5EEA52A}">
      <dgm:prSet/>
      <dgm:spPr/>
      <dgm:t>
        <a:bodyPr/>
        <a:lstStyle/>
        <a:p>
          <a:endParaRPr lang="zh-CN" altLang="en-US"/>
        </a:p>
      </dgm:t>
    </dgm:pt>
    <dgm:pt modelId="{F9106657-2BAA-884D-9583-2764DD706399}" type="sibTrans" cxnId="{1ACDC759-CA89-F248-AC59-F86CE5EEA52A}">
      <dgm:prSet/>
      <dgm:spPr/>
      <dgm:t>
        <a:bodyPr/>
        <a:lstStyle/>
        <a:p>
          <a:endParaRPr lang="zh-CN" altLang="en-US"/>
        </a:p>
      </dgm:t>
    </dgm:pt>
    <dgm:pt modelId="{5E329B16-CEBB-CC42-B135-AB117EA86D5E}" type="pres">
      <dgm:prSet presAssocID="{8E85BC9D-49FA-B74C-A3A2-EBB7A395464D}" presName="linear" presStyleCnt="0">
        <dgm:presLayoutVars>
          <dgm:dir/>
          <dgm:animLvl val="lvl"/>
          <dgm:resizeHandles val="exact"/>
        </dgm:presLayoutVars>
      </dgm:prSet>
      <dgm:spPr/>
    </dgm:pt>
    <dgm:pt modelId="{B6AA6D05-C77E-BD48-B65C-7EED97CE4CD2}" type="pres">
      <dgm:prSet presAssocID="{8FAA2F47-6C19-9545-8B7F-EC6A086358B7}" presName="parentLin" presStyleCnt="0"/>
      <dgm:spPr/>
    </dgm:pt>
    <dgm:pt modelId="{115A688B-2E79-D146-B0CB-9A3FA19EB213}" type="pres">
      <dgm:prSet presAssocID="{8FAA2F47-6C19-9545-8B7F-EC6A086358B7}" presName="parentLeftMargin" presStyleLbl="node1" presStyleIdx="0" presStyleCnt="3"/>
      <dgm:spPr/>
    </dgm:pt>
    <dgm:pt modelId="{67D69F0A-E71C-5A4A-BB4D-6B7F7E3686CF}" type="pres">
      <dgm:prSet presAssocID="{8FAA2F47-6C19-9545-8B7F-EC6A086358B7}" presName="parentText" presStyleLbl="node1" presStyleIdx="0" presStyleCnt="3">
        <dgm:presLayoutVars>
          <dgm:chMax val="0"/>
          <dgm:bulletEnabled val="1"/>
        </dgm:presLayoutVars>
      </dgm:prSet>
      <dgm:spPr/>
    </dgm:pt>
    <dgm:pt modelId="{6898E01B-70F5-6341-92E4-0AED737809E7}" type="pres">
      <dgm:prSet presAssocID="{8FAA2F47-6C19-9545-8B7F-EC6A086358B7}" presName="negativeSpace" presStyleCnt="0"/>
      <dgm:spPr/>
    </dgm:pt>
    <dgm:pt modelId="{4A09230B-E8FC-1048-8234-9266FF8FD940}" type="pres">
      <dgm:prSet presAssocID="{8FAA2F47-6C19-9545-8B7F-EC6A086358B7}" presName="childText" presStyleLbl="conFgAcc1" presStyleIdx="0" presStyleCnt="3">
        <dgm:presLayoutVars>
          <dgm:bulletEnabled val="1"/>
        </dgm:presLayoutVars>
      </dgm:prSet>
      <dgm:spPr/>
    </dgm:pt>
    <dgm:pt modelId="{93A34FA8-CDDA-6048-B63C-9E1DE2304CB8}" type="pres">
      <dgm:prSet presAssocID="{C8AD93D2-60E7-D946-AE5C-241AE8FF6DA5}" presName="spaceBetweenRectangles" presStyleCnt="0"/>
      <dgm:spPr/>
    </dgm:pt>
    <dgm:pt modelId="{666DCE24-8E50-9547-A228-A3E91C27A9B4}" type="pres">
      <dgm:prSet presAssocID="{FA271AAA-1E33-C442-BB2C-CC77C36BDA44}" presName="parentLin" presStyleCnt="0"/>
      <dgm:spPr/>
    </dgm:pt>
    <dgm:pt modelId="{45A7B536-937F-6D41-810B-E372A6D6C3E2}" type="pres">
      <dgm:prSet presAssocID="{FA271AAA-1E33-C442-BB2C-CC77C36BDA44}" presName="parentLeftMargin" presStyleLbl="node1" presStyleIdx="0" presStyleCnt="3"/>
      <dgm:spPr/>
    </dgm:pt>
    <dgm:pt modelId="{EA74C30F-F5A2-1342-9B6B-38B0DE892107}" type="pres">
      <dgm:prSet presAssocID="{FA271AAA-1E33-C442-BB2C-CC77C36BDA44}" presName="parentText" presStyleLbl="node1" presStyleIdx="1" presStyleCnt="3">
        <dgm:presLayoutVars>
          <dgm:chMax val="0"/>
          <dgm:bulletEnabled val="1"/>
        </dgm:presLayoutVars>
      </dgm:prSet>
      <dgm:spPr/>
    </dgm:pt>
    <dgm:pt modelId="{06857B48-134C-5447-BC55-1EB76070903F}" type="pres">
      <dgm:prSet presAssocID="{FA271AAA-1E33-C442-BB2C-CC77C36BDA44}" presName="negativeSpace" presStyleCnt="0"/>
      <dgm:spPr/>
    </dgm:pt>
    <dgm:pt modelId="{ADF2753D-D9F7-1841-B70E-27A86D9BB652}" type="pres">
      <dgm:prSet presAssocID="{FA271AAA-1E33-C442-BB2C-CC77C36BDA44}" presName="childText" presStyleLbl="conFgAcc1" presStyleIdx="1" presStyleCnt="3">
        <dgm:presLayoutVars>
          <dgm:bulletEnabled val="1"/>
        </dgm:presLayoutVars>
      </dgm:prSet>
      <dgm:spPr/>
    </dgm:pt>
    <dgm:pt modelId="{7DACB285-6969-F54D-B262-DCDC081C2CFB}" type="pres">
      <dgm:prSet presAssocID="{FC55B4F6-E8AA-4D4D-8E14-8C156C248984}" presName="spaceBetweenRectangles" presStyleCnt="0"/>
      <dgm:spPr/>
    </dgm:pt>
    <dgm:pt modelId="{A638810A-04B3-FC41-AE8B-4BB2053A1A64}" type="pres">
      <dgm:prSet presAssocID="{20FB9116-82DD-5143-85BB-EC12966F810E}" presName="parentLin" presStyleCnt="0"/>
      <dgm:spPr/>
    </dgm:pt>
    <dgm:pt modelId="{5C855BC3-058F-A14A-BBEC-54658DFC4590}" type="pres">
      <dgm:prSet presAssocID="{20FB9116-82DD-5143-85BB-EC12966F810E}" presName="parentLeftMargin" presStyleLbl="node1" presStyleIdx="1" presStyleCnt="3"/>
      <dgm:spPr/>
    </dgm:pt>
    <dgm:pt modelId="{93AC2E1B-9BC6-BD4E-9CA7-C57C91730CAF}" type="pres">
      <dgm:prSet presAssocID="{20FB9116-82DD-5143-85BB-EC12966F810E}" presName="parentText" presStyleLbl="node1" presStyleIdx="2" presStyleCnt="3">
        <dgm:presLayoutVars>
          <dgm:chMax val="0"/>
          <dgm:bulletEnabled val="1"/>
        </dgm:presLayoutVars>
      </dgm:prSet>
      <dgm:spPr/>
    </dgm:pt>
    <dgm:pt modelId="{9A52A5DA-F658-BC48-AE88-FE190D395BB6}" type="pres">
      <dgm:prSet presAssocID="{20FB9116-82DD-5143-85BB-EC12966F810E}" presName="negativeSpace" presStyleCnt="0"/>
      <dgm:spPr/>
    </dgm:pt>
    <dgm:pt modelId="{180AA08F-37A3-8B41-976B-DD014947F0AA}" type="pres">
      <dgm:prSet presAssocID="{20FB9116-82DD-5143-85BB-EC12966F810E}" presName="childText" presStyleLbl="conFgAcc1" presStyleIdx="2" presStyleCnt="3">
        <dgm:presLayoutVars>
          <dgm:bulletEnabled val="1"/>
        </dgm:presLayoutVars>
      </dgm:prSet>
      <dgm:spPr/>
    </dgm:pt>
  </dgm:ptLst>
  <dgm:cxnLst>
    <dgm:cxn modelId="{21A8C00B-D5CB-2A4C-ABC1-E718D5026B8C}" type="presOf" srcId="{8FAA2F47-6C19-9545-8B7F-EC6A086358B7}" destId="{67D69F0A-E71C-5A4A-BB4D-6B7F7E3686CF}" srcOrd="1" destOrd="0" presId="urn:microsoft.com/office/officeart/2005/8/layout/list1"/>
    <dgm:cxn modelId="{6602170D-6A6D-294F-81CD-8A784A518280}" type="presOf" srcId="{20FB9116-82DD-5143-85BB-EC12966F810E}" destId="{93AC2E1B-9BC6-BD4E-9CA7-C57C91730CAF}" srcOrd="1" destOrd="0" presId="urn:microsoft.com/office/officeart/2005/8/layout/list1"/>
    <dgm:cxn modelId="{1ACDC759-CA89-F248-AC59-F86CE5EEA52A}" srcId="{8E85BC9D-49FA-B74C-A3A2-EBB7A395464D}" destId="{20FB9116-82DD-5143-85BB-EC12966F810E}" srcOrd="2" destOrd="0" parTransId="{1F82DBD5-045C-7C43-8D1B-6FAB61D08B78}" sibTransId="{F9106657-2BAA-884D-9583-2764DD706399}"/>
    <dgm:cxn modelId="{EED6BBAB-4330-414A-8AFB-7D131FF6D6CB}" type="presOf" srcId="{FA271AAA-1E33-C442-BB2C-CC77C36BDA44}" destId="{EA74C30F-F5A2-1342-9B6B-38B0DE892107}" srcOrd="1" destOrd="0" presId="urn:microsoft.com/office/officeart/2005/8/layout/list1"/>
    <dgm:cxn modelId="{69BC47BA-A316-7B45-B68D-BF76749235A8}" type="presOf" srcId="{FA271AAA-1E33-C442-BB2C-CC77C36BDA44}" destId="{45A7B536-937F-6D41-810B-E372A6D6C3E2}" srcOrd="0" destOrd="0" presId="urn:microsoft.com/office/officeart/2005/8/layout/list1"/>
    <dgm:cxn modelId="{AC7ACCBD-5BFB-AB4E-B46C-970D2DF635D8}" type="presOf" srcId="{8FAA2F47-6C19-9545-8B7F-EC6A086358B7}" destId="{115A688B-2E79-D146-B0CB-9A3FA19EB213}" srcOrd="0" destOrd="0" presId="urn:microsoft.com/office/officeart/2005/8/layout/list1"/>
    <dgm:cxn modelId="{E82C43D0-3822-BC45-880B-3C9664205A8D}" type="presOf" srcId="{8E85BC9D-49FA-B74C-A3A2-EBB7A395464D}" destId="{5E329B16-CEBB-CC42-B135-AB117EA86D5E}" srcOrd="0" destOrd="0" presId="urn:microsoft.com/office/officeart/2005/8/layout/list1"/>
    <dgm:cxn modelId="{C51ACCE7-9F55-F445-8DB5-C56472BF076C}" srcId="{8E85BC9D-49FA-B74C-A3A2-EBB7A395464D}" destId="{8FAA2F47-6C19-9545-8B7F-EC6A086358B7}" srcOrd="0" destOrd="0" parTransId="{E441A9D2-FECA-8E47-B480-8B949CF7C324}" sibTransId="{C8AD93D2-60E7-D946-AE5C-241AE8FF6DA5}"/>
    <dgm:cxn modelId="{929CDDEE-8CB3-8C4D-971F-2575499943BD}" type="presOf" srcId="{20FB9116-82DD-5143-85BB-EC12966F810E}" destId="{5C855BC3-058F-A14A-BBEC-54658DFC4590}" srcOrd="0" destOrd="0" presId="urn:microsoft.com/office/officeart/2005/8/layout/list1"/>
    <dgm:cxn modelId="{067313F3-C45D-3346-ABA3-9D1289735173}" srcId="{8E85BC9D-49FA-B74C-A3A2-EBB7A395464D}" destId="{FA271AAA-1E33-C442-BB2C-CC77C36BDA44}" srcOrd="1" destOrd="0" parTransId="{F6D6C871-8AA7-794B-80FD-3900081E3C19}" sibTransId="{FC55B4F6-E8AA-4D4D-8E14-8C156C248984}"/>
    <dgm:cxn modelId="{E3972B7C-B1F5-F74F-AA4A-8AC2F6EC2B23}" type="presParOf" srcId="{5E329B16-CEBB-CC42-B135-AB117EA86D5E}" destId="{B6AA6D05-C77E-BD48-B65C-7EED97CE4CD2}" srcOrd="0" destOrd="0" presId="urn:microsoft.com/office/officeart/2005/8/layout/list1"/>
    <dgm:cxn modelId="{EEAD27AF-0218-1944-ABBD-9A36A630E611}" type="presParOf" srcId="{B6AA6D05-C77E-BD48-B65C-7EED97CE4CD2}" destId="{115A688B-2E79-D146-B0CB-9A3FA19EB213}" srcOrd="0" destOrd="0" presId="urn:microsoft.com/office/officeart/2005/8/layout/list1"/>
    <dgm:cxn modelId="{3840E3E4-6958-CF43-B28E-A79BA9AC1A7A}" type="presParOf" srcId="{B6AA6D05-C77E-BD48-B65C-7EED97CE4CD2}" destId="{67D69F0A-E71C-5A4A-BB4D-6B7F7E3686CF}" srcOrd="1" destOrd="0" presId="urn:microsoft.com/office/officeart/2005/8/layout/list1"/>
    <dgm:cxn modelId="{58FE205B-CDF1-A84A-AD13-360735A621D8}" type="presParOf" srcId="{5E329B16-CEBB-CC42-B135-AB117EA86D5E}" destId="{6898E01B-70F5-6341-92E4-0AED737809E7}" srcOrd="1" destOrd="0" presId="urn:microsoft.com/office/officeart/2005/8/layout/list1"/>
    <dgm:cxn modelId="{BE3F27E7-51F9-5E4E-AB65-E8D67D169D7D}" type="presParOf" srcId="{5E329B16-CEBB-CC42-B135-AB117EA86D5E}" destId="{4A09230B-E8FC-1048-8234-9266FF8FD940}" srcOrd="2" destOrd="0" presId="urn:microsoft.com/office/officeart/2005/8/layout/list1"/>
    <dgm:cxn modelId="{C1434128-20FE-5C47-86C9-8E20141B74B4}" type="presParOf" srcId="{5E329B16-CEBB-CC42-B135-AB117EA86D5E}" destId="{93A34FA8-CDDA-6048-B63C-9E1DE2304CB8}" srcOrd="3" destOrd="0" presId="urn:microsoft.com/office/officeart/2005/8/layout/list1"/>
    <dgm:cxn modelId="{D5C31DA7-81AC-3646-81B1-A98BFE1AB669}" type="presParOf" srcId="{5E329B16-CEBB-CC42-B135-AB117EA86D5E}" destId="{666DCE24-8E50-9547-A228-A3E91C27A9B4}" srcOrd="4" destOrd="0" presId="urn:microsoft.com/office/officeart/2005/8/layout/list1"/>
    <dgm:cxn modelId="{1736CB86-2BDE-2C45-8539-B24D66644587}" type="presParOf" srcId="{666DCE24-8E50-9547-A228-A3E91C27A9B4}" destId="{45A7B536-937F-6D41-810B-E372A6D6C3E2}" srcOrd="0" destOrd="0" presId="urn:microsoft.com/office/officeart/2005/8/layout/list1"/>
    <dgm:cxn modelId="{A852FCD0-5AF2-8747-A4CF-48896C5DD703}" type="presParOf" srcId="{666DCE24-8E50-9547-A228-A3E91C27A9B4}" destId="{EA74C30F-F5A2-1342-9B6B-38B0DE892107}" srcOrd="1" destOrd="0" presId="urn:microsoft.com/office/officeart/2005/8/layout/list1"/>
    <dgm:cxn modelId="{C6CABA92-A2B7-B948-89F2-79B7EEB9FA55}" type="presParOf" srcId="{5E329B16-CEBB-CC42-B135-AB117EA86D5E}" destId="{06857B48-134C-5447-BC55-1EB76070903F}" srcOrd="5" destOrd="0" presId="urn:microsoft.com/office/officeart/2005/8/layout/list1"/>
    <dgm:cxn modelId="{13C48FB9-0A27-2A4C-9885-6F549EC8FC84}" type="presParOf" srcId="{5E329B16-CEBB-CC42-B135-AB117EA86D5E}" destId="{ADF2753D-D9F7-1841-B70E-27A86D9BB652}" srcOrd="6" destOrd="0" presId="urn:microsoft.com/office/officeart/2005/8/layout/list1"/>
    <dgm:cxn modelId="{84CDF09B-F493-A642-95B4-F5A98C7E0AAF}" type="presParOf" srcId="{5E329B16-CEBB-CC42-B135-AB117EA86D5E}" destId="{7DACB285-6969-F54D-B262-DCDC081C2CFB}" srcOrd="7" destOrd="0" presId="urn:microsoft.com/office/officeart/2005/8/layout/list1"/>
    <dgm:cxn modelId="{26DC0E79-AAD9-3344-9F5B-113E87BC7773}" type="presParOf" srcId="{5E329B16-CEBB-CC42-B135-AB117EA86D5E}" destId="{A638810A-04B3-FC41-AE8B-4BB2053A1A64}" srcOrd="8" destOrd="0" presId="urn:microsoft.com/office/officeart/2005/8/layout/list1"/>
    <dgm:cxn modelId="{51DE06EA-91A4-FF4F-A9F5-BDCAECA3989D}" type="presParOf" srcId="{A638810A-04B3-FC41-AE8B-4BB2053A1A64}" destId="{5C855BC3-058F-A14A-BBEC-54658DFC4590}" srcOrd="0" destOrd="0" presId="urn:microsoft.com/office/officeart/2005/8/layout/list1"/>
    <dgm:cxn modelId="{B5290547-FC9E-3942-A2AA-A0275E0CFA97}" type="presParOf" srcId="{A638810A-04B3-FC41-AE8B-4BB2053A1A64}" destId="{93AC2E1B-9BC6-BD4E-9CA7-C57C91730CAF}" srcOrd="1" destOrd="0" presId="urn:microsoft.com/office/officeart/2005/8/layout/list1"/>
    <dgm:cxn modelId="{9352B834-D4BB-1447-8214-2A4FB405EF98}" type="presParOf" srcId="{5E329B16-CEBB-CC42-B135-AB117EA86D5E}" destId="{9A52A5DA-F658-BC48-AE88-FE190D395BB6}" srcOrd="9" destOrd="0" presId="urn:microsoft.com/office/officeart/2005/8/layout/list1"/>
    <dgm:cxn modelId="{C218ADC9-F0B8-AC4F-A75B-C40086156F00}" type="presParOf" srcId="{5E329B16-CEBB-CC42-B135-AB117EA86D5E}" destId="{180AA08F-37A3-8B41-976B-DD014947F0A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849A9A0-3642-A24B-8B75-D4AAD756D83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6D4EB8BA-CDF8-4B4A-BB7F-9DAF9D701DE9}">
      <dgm:prSet phldrT="[文本]"/>
      <dgm:spPr/>
      <dgm:t>
        <a:bodyPr/>
        <a:lstStyle/>
        <a:p>
          <a:r>
            <a:rPr lang="zh-CN" altLang="en-US" dirty="0"/>
            <a:t>直接成本利润率</a:t>
          </a:r>
        </a:p>
      </dgm:t>
    </dgm:pt>
    <dgm:pt modelId="{C41BFCED-E59E-B245-9DF5-99E4FBA4CB35}" type="parTrans" cxnId="{140B555A-414F-154C-9BC6-33548EDA8D0A}">
      <dgm:prSet/>
      <dgm:spPr/>
      <dgm:t>
        <a:bodyPr/>
        <a:lstStyle/>
        <a:p>
          <a:endParaRPr lang="zh-CN" altLang="en-US"/>
        </a:p>
      </dgm:t>
    </dgm:pt>
    <dgm:pt modelId="{F241BC05-E1D9-7444-ABC3-D3F4B0877EC8}" type="sibTrans" cxnId="{140B555A-414F-154C-9BC6-33548EDA8D0A}">
      <dgm:prSet/>
      <dgm:spPr/>
      <dgm:t>
        <a:bodyPr/>
        <a:lstStyle/>
        <a:p>
          <a:endParaRPr lang="zh-CN" altLang="en-US"/>
        </a:p>
      </dgm:t>
    </dgm:pt>
    <mc:AlternateContent xmlns:mc="http://schemas.openxmlformats.org/markup-compatibility/2006">
      <mc:Choice xmlns:a14="http://schemas.microsoft.com/office/drawing/2010/main" Requires="a14">
        <dgm:pt modelId="{0674F0B6-583A-F540-91A2-229A0438EC31}">
          <dgm:prSet phldrT="[文本]"/>
          <dgm:spPr/>
          <dgm:t>
            <a:bodyPr/>
            <a:lstStyle/>
            <a:p>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直接成本利润率</m:t>
                    </m:r>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r>
                          <a:rPr lang="zh-CN" altLang="en-US" i="1" smtClean="0">
                            <a:latin typeface="Cambria Math" panose="02040503050406030204" pitchFamily="18" charset="0"/>
                          </a:rPr>
                          <m:t>开发利润</m:t>
                        </m:r>
                      </m:num>
                      <m:den>
                        <m:r>
                          <a:rPr lang="zh-CN" altLang="en-US" i="1" smtClean="0">
                            <a:latin typeface="Cambria Math" panose="02040503050406030204" pitchFamily="18" charset="0"/>
                          </a:rPr>
                          <m:t>土地成本</m:t>
                        </m:r>
                        <m:r>
                          <a:rPr lang="en-US" altLang="zh-CN" b="0" i="1" smtClean="0">
                            <a:latin typeface="Cambria Math" panose="02040503050406030204" pitchFamily="18" charset="0"/>
                          </a:rPr>
                          <m:t>+</m:t>
                        </m:r>
                        <m:r>
                          <a:rPr lang="zh-CN" altLang="en-US" b="0" i="1" smtClean="0">
                            <a:latin typeface="Cambria Math" panose="02040503050406030204" pitchFamily="18" charset="0"/>
                          </a:rPr>
                          <m:t>建设成本</m:t>
                        </m:r>
                      </m:den>
                    </m:f>
                  </m:oMath>
                </m:oMathPara>
              </a14:m>
              <a:endParaRPr lang="zh-CN" altLang="en-US" dirty="0"/>
            </a:p>
          </dgm:t>
        </dgm:pt>
      </mc:Choice>
      <mc:Fallback>
        <dgm:pt modelId="{0674F0B6-583A-F540-91A2-229A0438EC31}">
          <dgm:prSet phldrT="[文本]"/>
          <dgm:spPr/>
          <dgm:t>
            <a:bodyPr/>
            <a:lstStyle/>
            <a:p>
              <a:r>
                <a:rPr lang="zh-CN" altLang="en-US" i="0">
                  <a:latin typeface="Cambria Math" panose="02040503050406030204" pitchFamily="18" charset="0"/>
                </a:rPr>
                <a:t>直接成本利润率</a:t>
              </a:r>
              <a:r>
                <a:rPr lang="en-US" altLang="zh-CN" b="0" i="0">
                  <a:latin typeface="Cambria Math" panose="02040503050406030204" pitchFamily="18" charset="0"/>
                </a:rPr>
                <a:t>=</a:t>
              </a:r>
              <a:r>
                <a:rPr lang="zh-CN" altLang="en-US" i="0">
                  <a:latin typeface="Cambria Math" panose="02040503050406030204" pitchFamily="18" charset="0"/>
                </a:rPr>
                <a:t>开发利润</a:t>
              </a:r>
              <a:r>
                <a:rPr lang="en-US" altLang="zh-CN" i="0">
                  <a:latin typeface="Cambria Math" panose="02040503050406030204" pitchFamily="18" charset="0"/>
                </a:rPr>
                <a:t>/(</a:t>
              </a:r>
              <a:r>
                <a:rPr lang="zh-CN" altLang="en-US" i="0">
                  <a:latin typeface="Cambria Math" panose="02040503050406030204" pitchFamily="18" charset="0"/>
                </a:rPr>
                <a:t>土地成本</a:t>
              </a:r>
              <a:r>
                <a:rPr lang="en-US" altLang="zh-CN" b="0" i="0">
                  <a:latin typeface="Cambria Math" panose="02040503050406030204" pitchFamily="18" charset="0"/>
                </a:rPr>
                <a:t>+</a:t>
              </a:r>
              <a:r>
                <a:rPr lang="zh-CN" altLang="en-US" b="0" i="0">
                  <a:latin typeface="Cambria Math" panose="02040503050406030204" pitchFamily="18" charset="0"/>
                </a:rPr>
                <a:t>建设成本</a:t>
              </a:r>
              <a:r>
                <a:rPr lang="en-US" altLang="zh-CN" b="0" i="0">
                  <a:latin typeface="Cambria Math" panose="02040503050406030204" pitchFamily="18" charset="0"/>
                </a:rPr>
                <a:t>)</a:t>
              </a:r>
              <a:endParaRPr lang="zh-CN" altLang="en-US" dirty="0"/>
            </a:p>
          </dgm:t>
        </dgm:pt>
      </mc:Fallback>
    </mc:AlternateContent>
    <dgm:pt modelId="{F63BB638-7D1E-9441-BFB9-F9ACC5CAE33F}" type="parTrans" cxnId="{3EC9EFBC-B039-7348-9319-E7ABE857E28F}">
      <dgm:prSet/>
      <dgm:spPr/>
      <dgm:t>
        <a:bodyPr/>
        <a:lstStyle/>
        <a:p>
          <a:endParaRPr lang="zh-CN" altLang="en-US"/>
        </a:p>
      </dgm:t>
    </dgm:pt>
    <dgm:pt modelId="{D3F15DC5-7EB8-F94D-AEAB-1BA8940CA54E}" type="sibTrans" cxnId="{3EC9EFBC-B039-7348-9319-E7ABE857E28F}">
      <dgm:prSet/>
      <dgm:spPr/>
      <dgm:t>
        <a:bodyPr/>
        <a:lstStyle/>
        <a:p>
          <a:endParaRPr lang="zh-CN" altLang="en-US"/>
        </a:p>
      </dgm:t>
    </dgm:pt>
    <dgm:pt modelId="{03AD202B-FD1D-FD43-8038-A5BB137A97B7}">
      <dgm:prSet phldrT="[文本]"/>
      <dgm:spPr/>
      <dgm:t>
        <a:bodyPr/>
        <a:lstStyle/>
        <a:p>
          <a:r>
            <a:rPr lang="zh-CN" altLang="en-US" dirty="0"/>
            <a:t>投资利润率</a:t>
          </a:r>
        </a:p>
      </dgm:t>
    </dgm:pt>
    <dgm:pt modelId="{5A72859D-6E5F-0D4B-A0A4-C439E7858418}" type="parTrans" cxnId="{4D1A78EA-2794-0241-BB12-E4FBFFA0F5A1}">
      <dgm:prSet/>
      <dgm:spPr/>
      <dgm:t>
        <a:bodyPr/>
        <a:lstStyle/>
        <a:p>
          <a:endParaRPr lang="zh-CN" altLang="en-US"/>
        </a:p>
      </dgm:t>
    </dgm:pt>
    <dgm:pt modelId="{EA9F1F35-75DC-2C43-8F45-9BDAF2BB5B4D}" type="sibTrans" cxnId="{4D1A78EA-2794-0241-BB12-E4FBFFA0F5A1}">
      <dgm:prSet/>
      <dgm:spPr/>
      <dgm:t>
        <a:bodyPr/>
        <a:lstStyle/>
        <a:p>
          <a:endParaRPr lang="zh-CN" altLang="en-US"/>
        </a:p>
      </dgm:t>
    </dgm:pt>
    <mc:AlternateContent xmlns:mc="http://schemas.openxmlformats.org/markup-compatibility/2006">
      <mc:Choice xmlns:a14="http://schemas.microsoft.com/office/drawing/2010/main" Requires="a14">
        <dgm:pt modelId="{5350658C-2D18-EE42-A275-0C433691223D}">
          <dgm:prSet phldrT="[文本]"/>
          <dgm:spPr/>
          <dgm:t>
            <a:bodyPr/>
            <a:lstStyle/>
            <a:p>
              <a:r>
                <a:rPr lang="zh-CN" altLang="en-US" dirty="0"/>
                <a:t>投资</a:t>
              </a:r>
              <a14:m>
                <m:oMath xmlns:m="http://schemas.openxmlformats.org/officeDocument/2006/math">
                  <m:r>
                    <a:rPr lang="zh-CN" altLang="en-US" i="1" smtClean="0">
                      <a:latin typeface="Cambria Math" panose="02040503050406030204" pitchFamily="18" charset="0"/>
                    </a:rPr>
                    <m:t>利润率</m:t>
                  </m:r>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r>
                        <a:rPr lang="zh-CN" altLang="en-US" i="1" smtClean="0">
                          <a:latin typeface="Cambria Math" panose="02040503050406030204" pitchFamily="18" charset="0"/>
                        </a:rPr>
                        <m:t>开发利润</m:t>
                      </m:r>
                    </m:num>
                    <m:den>
                      <m:r>
                        <a:rPr lang="zh-CN" altLang="en-US" i="1" smtClean="0">
                          <a:latin typeface="Cambria Math" panose="02040503050406030204" pitchFamily="18" charset="0"/>
                        </a:rPr>
                        <m:t>土地成本</m:t>
                      </m:r>
                      <m:r>
                        <a:rPr lang="en-US" altLang="zh-CN" b="0" i="1" smtClean="0">
                          <a:latin typeface="Cambria Math" panose="02040503050406030204" pitchFamily="18" charset="0"/>
                        </a:rPr>
                        <m:t>+</m:t>
                      </m:r>
                      <m:r>
                        <a:rPr lang="zh-CN" altLang="en-US" b="0" i="1" smtClean="0">
                          <a:latin typeface="Cambria Math" panose="02040503050406030204" pitchFamily="18" charset="0"/>
                        </a:rPr>
                        <m:t>建设成本</m:t>
                      </m:r>
                      <m:r>
                        <a:rPr lang="en-US" altLang="zh-CN" b="0" i="1" smtClean="0">
                          <a:latin typeface="Cambria Math" panose="02040503050406030204" pitchFamily="18" charset="0"/>
                        </a:rPr>
                        <m:t>+</m:t>
                      </m:r>
                      <m:r>
                        <a:rPr lang="zh-CN" altLang="en-US" b="0" i="1" smtClean="0">
                          <a:latin typeface="Cambria Math" panose="02040503050406030204" pitchFamily="18" charset="0"/>
                        </a:rPr>
                        <m:t>管理费用</m:t>
                      </m:r>
                      <m:r>
                        <a:rPr lang="en-US" altLang="zh-CN" b="0" i="1" smtClean="0">
                          <a:latin typeface="Cambria Math" panose="02040503050406030204" pitchFamily="18" charset="0"/>
                        </a:rPr>
                        <m:t>+</m:t>
                      </m:r>
                      <m:r>
                        <a:rPr lang="zh-CN" altLang="en-US" b="0" i="1" smtClean="0">
                          <a:latin typeface="Cambria Math" panose="02040503050406030204" pitchFamily="18" charset="0"/>
                        </a:rPr>
                        <m:t>销售利润率</m:t>
                      </m:r>
                    </m:den>
                  </m:f>
                </m:oMath>
              </a14:m>
              <a:endParaRPr lang="zh-CN" altLang="en-US" dirty="0"/>
            </a:p>
          </dgm:t>
        </dgm:pt>
      </mc:Choice>
      <mc:Fallback>
        <dgm:pt modelId="{5350658C-2D18-EE42-A275-0C433691223D}">
          <dgm:prSet phldrT="[文本]"/>
          <dgm:spPr/>
          <dgm:t>
            <a:bodyPr/>
            <a:lstStyle/>
            <a:p>
              <a:r>
                <a:rPr lang="zh-CN" altLang="en-US" dirty="0"/>
                <a:t>投资</a:t>
              </a:r>
              <a:r>
                <a:rPr lang="zh-CN" altLang="en-US" i="0">
                  <a:latin typeface="Cambria Math" panose="02040503050406030204" pitchFamily="18" charset="0"/>
                </a:rPr>
                <a:t>利润率</a:t>
              </a:r>
              <a:r>
                <a:rPr lang="en-US" altLang="zh-CN" b="0" i="0">
                  <a:latin typeface="Cambria Math" panose="02040503050406030204" pitchFamily="18" charset="0"/>
                </a:rPr>
                <a:t>=</a:t>
              </a:r>
              <a:r>
                <a:rPr lang="zh-CN" altLang="en-US" i="0">
                  <a:latin typeface="Cambria Math" panose="02040503050406030204" pitchFamily="18" charset="0"/>
                </a:rPr>
                <a:t>开发利润</a:t>
              </a:r>
              <a:r>
                <a:rPr lang="en-US" altLang="zh-CN" i="0">
                  <a:latin typeface="Cambria Math" panose="02040503050406030204" pitchFamily="18" charset="0"/>
                </a:rPr>
                <a:t>/(</a:t>
              </a:r>
              <a:r>
                <a:rPr lang="zh-CN" altLang="en-US" i="0">
                  <a:latin typeface="Cambria Math" panose="02040503050406030204" pitchFamily="18" charset="0"/>
                </a:rPr>
                <a:t>土地成本</a:t>
              </a:r>
              <a:r>
                <a:rPr lang="en-US" altLang="zh-CN" b="0" i="0">
                  <a:latin typeface="Cambria Math" panose="02040503050406030204" pitchFamily="18" charset="0"/>
                </a:rPr>
                <a:t>+</a:t>
              </a:r>
              <a:r>
                <a:rPr lang="zh-CN" altLang="en-US" b="0" i="0">
                  <a:latin typeface="Cambria Math" panose="02040503050406030204" pitchFamily="18" charset="0"/>
                </a:rPr>
                <a:t>建设成本</a:t>
              </a:r>
              <a:r>
                <a:rPr lang="en-US" altLang="zh-CN" b="0" i="0">
                  <a:latin typeface="Cambria Math" panose="02040503050406030204" pitchFamily="18" charset="0"/>
                </a:rPr>
                <a:t>+</a:t>
              </a:r>
              <a:r>
                <a:rPr lang="zh-CN" altLang="en-US" b="0" i="0">
                  <a:latin typeface="Cambria Math" panose="02040503050406030204" pitchFamily="18" charset="0"/>
                </a:rPr>
                <a:t>管理费用</a:t>
              </a:r>
              <a:r>
                <a:rPr lang="en-US" altLang="zh-CN" b="0" i="0">
                  <a:latin typeface="Cambria Math" panose="02040503050406030204" pitchFamily="18" charset="0"/>
                </a:rPr>
                <a:t>+</a:t>
              </a:r>
              <a:r>
                <a:rPr lang="zh-CN" altLang="en-US" b="0" i="0">
                  <a:latin typeface="Cambria Math" panose="02040503050406030204" pitchFamily="18" charset="0"/>
                </a:rPr>
                <a:t>销售利润率</a:t>
              </a:r>
              <a:r>
                <a:rPr lang="en-US" altLang="zh-CN" b="0" i="0">
                  <a:latin typeface="Cambria Math" panose="02040503050406030204" pitchFamily="18" charset="0"/>
                </a:rPr>
                <a:t>)</a:t>
              </a:r>
              <a:endParaRPr lang="zh-CN" altLang="en-US" dirty="0"/>
            </a:p>
          </dgm:t>
        </dgm:pt>
      </mc:Fallback>
    </mc:AlternateContent>
    <dgm:pt modelId="{E16780FD-327B-924A-A2CF-22C48A17006D}" type="parTrans" cxnId="{C8663ED9-488C-0C4F-904B-03E372D898DC}">
      <dgm:prSet/>
      <dgm:spPr/>
      <dgm:t>
        <a:bodyPr/>
        <a:lstStyle/>
        <a:p>
          <a:endParaRPr lang="zh-CN" altLang="en-US"/>
        </a:p>
      </dgm:t>
    </dgm:pt>
    <dgm:pt modelId="{1C361562-F73B-1F4C-AD90-EA796196D359}" type="sibTrans" cxnId="{C8663ED9-488C-0C4F-904B-03E372D898DC}">
      <dgm:prSet/>
      <dgm:spPr/>
      <dgm:t>
        <a:bodyPr/>
        <a:lstStyle/>
        <a:p>
          <a:endParaRPr lang="zh-CN" altLang="en-US"/>
        </a:p>
      </dgm:t>
    </dgm:pt>
    <dgm:pt modelId="{EEFED236-5988-5A40-8C47-DF20717AD3AE}">
      <dgm:prSet phldrT="[文本]"/>
      <dgm:spPr/>
      <dgm:t>
        <a:bodyPr/>
        <a:lstStyle/>
        <a:p>
          <a:r>
            <a:rPr lang="zh-CN" altLang="en-US" dirty="0"/>
            <a:t>成本利润率</a:t>
          </a:r>
        </a:p>
      </dgm:t>
    </dgm:pt>
    <dgm:pt modelId="{044B9094-CC19-3640-B608-0A0EA8810F77}" type="parTrans" cxnId="{6FBC2365-FD1C-B344-BAC0-39EEC762316F}">
      <dgm:prSet/>
      <dgm:spPr/>
      <dgm:t>
        <a:bodyPr/>
        <a:lstStyle/>
        <a:p>
          <a:endParaRPr lang="zh-CN" altLang="en-US"/>
        </a:p>
      </dgm:t>
    </dgm:pt>
    <dgm:pt modelId="{6761930B-5899-C947-9003-D5535D1A262E}" type="sibTrans" cxnId="{6FBC2365-FD1C-B344-BAC0-39EEC762316F}">
      <dgm:prSet/>
      <dgm:spPr/>
      <dgm:t>
        <a:bodyPr/>
        <a:lstStyle/>
        <a:p>
          <a:endParaRPr lang="zh-CN" altLang="en-US"/>
        </a:p>
      </dgm:t>
    </dgm:pt>
    <mc:AlternateContent xmlns:mc="http://schemas.openxmlformats.org/markup-compatibility/2006">
      <mc:Choice xmlns:a14="http://schemas.microsoft.com/office/drawing/2010/main" Requires="a14">
        <dgm:pt modelId="{9903F19E-273B-374B-B374-DF7805118CDF}">
          <dgm:prSet phldrT="[文本]"/>
          <dgm:spPr/>
          <dgm:t>
            <a:bodyPr/>
            <a:lstStyle/>
            <a:p>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成本利润率</m:t>
                    </m:r>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r>
                          <a:rPr lang="zh-CN" altLang="en-US" i="1" smtClean="0">
                            <a:latin typeface="Cambria Math" panose="02040503050406030204" pitchFamily="18" charset="0"/>
                          </a:rPr>
                          <m:t>开发利润</m:t>
                        </m:r>
                      </m:num>
                      <m:den>
                        <m:r>
                          <a:rPr lang="zh-CN" altLang="en-US" i="1" smtClean="0">
                            <a:latin typeface="Cambria Math" panose="02040503050406030204" pitchFamily="18" charset="0"/>
                          </a:rPr>
                          <m:t>土地成本</m:t>
                        </m:r>
                        <m:r>
                          <a:rPr lang="en-US" altLang="zh-CN" b="0" i="1" smtClean="0">
                            <a:latin typeface="Cambria Math" panose="02040503050406030204" pitchFamily="18" charset="0"/>
                          </a:rPr>
                          <m:t>+</m:t>
                        </m:r>
                        <m:r>
                          <a:rPr lang="zh-CN" altLang="en-US" b="0" i="1" smtClean="0">
                            <a:latin typeface="Cambria Math" panose="02040503050406030204" pitchFamily="18" charset="0"/>
                          </a:rPr>
                          <m:t>建设成本</m:t>
                        </m:r>
                        <m:r>
                          <a:rPr lang="en-US" altLang="zh-CN" b="0" i="1" smtClean="0">
                            <a:latin typeface="Cambria Math" panose="02040503050406030204" pitchFamily="18" charset="0"/>
                          </a:rPr>
                          <m:t>+</m:t>
                        </m:r>
                        <m:r>
                          <a:rPr lang="zh-CN" altLang="en-US" b="0" i="1" smtClean="0">
                            <a:latin typeface="Cambria Math" panose="02040503050406030204" pitchFamily="18" charset="0"/>
                          </a:rPr>
                          <m:t>管理费用</m:t>
                        </m:r>
                        <m:r>
                          <a:rPr lang="en-US" altLang="zh-CN" b="0" i="1" smtClean="0">
                            <a:latin typeface="Cambria Math" panose="02040503050406030204" pitchFamily="18" charset="0"/>
                          </a:rPr>
                          <m:t>+</m:t>
                        </m:r>
                        <m:r>
                          <a:rPr lang="zh-CN" altLang="en-US" b="0" i="1" smtClean="0">
                            <a:latin typeface="Cambria Math" panose="02040503050406030204" pitchFamily="18" charset="0"/>
                          </a:rPr>
                          <m:t>销售费用</m:t>
                        </m:r>
                        <m:r>
                          <a:rPr lang="en-US" altLang="zh-CN" b="0" i="1" smtClean="0">
                            <a:latin typeface="Cambria Math" panose="02040503050406030204" pitchFamily="18" charset="0"/>
                          </a:rPr>
                          <m:t>+</m:t>
                        </m:r>
                        <m:r>
                          <a:rPr lang="zh-CN" altLang="en-US" b="0" i="1" smtClean="0">
                            <a:latin typeface="Cambria Math" panose="02040503050406030204" pitchFamily="18" charset="0"/>
                          </a:rPr>
                          <m:t>投资利息</m:t>
                        </m:r>
                      </m:den>
                    </m:f>
                  </m:oMath>
                </m:oMathPara>
              </a14:m>
              <a:endParaRPr lang="zh-CN" altLang="en-US" dirty="0"/>
            </a:p>
          </dgm:t>
        </dgm:pt>
      </mc:Choice>
      <mc:Fallback>
        <dgm:pt modelId="{9903F19E-273B-374B-B374-DF7805118CDF}">
          <dgm:prSet phldrT="[文本]"/>
          <dgm:spPr/>
          <dgm:t>
            <a:bodyPr/>
            <a:lstStyle/>
            <a:p>
              <a:r>
                <a:rPr lang="zh-CN" altLang="en-US" i="0">
                  <a:latin typeface="Cambria Math" panose="02040503050406030204" pitchFamily="18" charset="0"/>
                </a:rPr>
                <a:t>成本利润率</a:t>
              </a:r>
              <a:r>
                <a:rPr lang="en-US" altLang="zh-CN" b="0" i="0">
                  <a:latin typeface="Cambria Math" panose="02040503050406030204" pitchFamily="18" charset="0"/>
                </a:rPr>
                <a:t>=</a:t>
              </a:r>
              <a:r>
                <a:rPr lang="zh-CN" altLang="en-US" i="0">
                  <a:latin typeface="Cambria Math" panose="02040503050406030204" pitchFamily="18" charset="0"/>
                </a:rPr>
                <a:t>开发利润</a:t>
              </a:r>
              <a:r>
                <a:rPr lang="en-US" altLang="zh-CN" i="0">
                  <a:latin typeface="Cambria Math" panose="02040503050406030204" pitchFamily="18" charset="0"/>
                </a:rPr>
                <a:t>/(</a:t>
              </a:r>
              <a:r>
                <a:rPr lang="zh-CN" altLang="en-US" i="0">
                  <a:latin typeface="Cambria Math" panose="02040503050406030204" pitchFamily="18" charset="0"/>
                </a:rPr>
                <a:t>土地成本</a:t>
              </a:r>
              <a:r>
                <a:rPr lang="en-US" altLang="zh-CN" b="0" i="0">
                  <a:latin typeface="Cambria Math" panose="02040503050406030204" pitchFamily="18" charset="0"/>
                </a:rPr>
                <a:t>+</a:t>
              </a:r>
              <a:r>
                <a:rPr lang="zh-CN" altLang="en-US" b="0" i="0">
                  <a:latin typeface="Cambria Math" panose="02040503050406030204" pitchFamily="18" charset="0"/>
                </a:rPr>
                <a:t>建设成本</a:t>
              </a:r>
              <a:r>
                <a:rPr lang="en-US" altLang="zh-CN" b="0" i="0">
                  <a:latin typeface="Cambria Math" panose="02040503050406030204" pitchFamily="18" charset="0"/>
                </a:rPr>
                <a:t>+</a:t>
              </a:r>
              <a:r>
                <a:rPr lang="zh-CN" altLang="en-US" b="0" i="0">
                  <a:latin typeface="Cambria Math" panose="02040503050406030204" pitchFamily="18" charset="0"/>
                </a:rPr>
                <a:t>管理费用</a:t>
              </a:r>
              <a:r>
                <a:rPr lang="en-US" altLang="zh-CN" b="0" i="0">
                  <a:latin typeface="Cambria Math" panose="02040503050406030204" pitchFamily="18" charset="0"/>
                </a:rPr>
                <a:t>+</a:t>
              </a:r>
              <a:r>
                <a:rPr lang="zh-CN" altLang="en-US" b="0" i="0">
                  <a:latin typeface="Cambria Math" panose="02040503050406030204" pitchFamily="18" charset="0"/>
                </a:rPr>
                <a:t>销售费用</a:t>
              </a:r>
              <a:r>
                <a:rPr lang="en-US" altLang="zh-CN" b="0" i="0">
                  <a:latin typeface="Cambria Math" panose="02040503050406030204" pitchFamily="18" charset="0"/>
                </a:rPr>
                <a:t>+</a:t>
              </a:r>
              <a:r>
                <a:rPr lang="zh-CN" altLang="en-US" b="0" i="0">
                  <a:latin typeface="Cambria Math" panose="02040503050406030204" pitchFamily="18" charset="0"/>
                </a:rPr>
                <a:t>投资利息</a:t>
              </a:r>
              <a:r>
                <a:rPr lang="en-US" altLang="zh-CN" b="0" i="0">
                  <a:latin typeface="Cambria Math" panose="02040503050406030204" pitchFamily="18" charset="0"/>
                </a:rPr>
                <a:t>)</a:t>
              </a:r>
              <a:endParaRPr lang="zh-CN" altLang="en-US" dirty="0"/>
            </a:p>
          </dgm:t>
        </dgm:pt>
      </mc:Fallback>
    </mc:AlternateContent>
    <dgm:pt modelId="{ADDF88DA-5A26-454A-A57D-01EF293803EC}" type="parTrans" cxnId="{F1E00B47-62DA-F74F-B035-BF4DD9649876}">
      <dgm:prSet/>
      <dgm:spPr/>
      <dgm:t>
        <a:bodyPr/>
        <a:lstStyle/>
        <a:p>
          <a:endParaRPr lang="zh-CN" altLang="en-US"/>
        </a:p>
      </dgm:t>
    </dgm:pt>
    <dgm:pt modelId="{EC72AE2F-F343-5549-93AA-242B0688CD11}" type="sibTrans" cxnId="{F1E00B47-62DA-F74F-B035-BF4DD9649876}">
      <dgm:prSet/>
      <dgm:spPr/>
      <dgm:t>
        <a:bodyPr/>
        <a:lstStyle/>
        <a:p>
          <a:endParaRPr lang="zh-CN" altLang="en-US"/>
        </a:p>
      </dgm:t>
    </dgm:pt>
    <dgm:pt modelId="{001766E0-DB1A-A04C-BC8C-8CA73C97E163}">
      <dgm:prSet/>
      <dgm:spPr/>
      <dgm:t>
        <a:bodyPr/>
        <a:lstStyle/>
        <a:p>
          <a:r>
            <a:rPr lang="zh-CN" altLang="en-US" dirty="0"/>
            <a:t>销售利润率</a:t>
          </a:r>
        </a:p>
      </dgm:t>
    </dgm:pt>
    <dgm:pt modelId="{D2BD8938-EBD3-3F45-B68B-9F46BBC9C677}" type="parTrans" cxnId="{41CE8F87-AEA6-E44F-BF80-879CBE84FC6A}">
      <dgm:prSet/>
      <dgm:spPr/>
      <dgm:t>
        <a:bodyPr/>
        <a:lstStyle/>
        <a:p>
          <a:endParaRPr lang="zh-CN" altLang="en-US"/>
        </a:p>
      </dgm:t>
    </dgm:pt>
    <dgm:pt modelId="{3190E9F0-EAD2-F847-930D-A341EB044513}" type="sibTrans" cxnId="{41CE8F87-AEA6-E44F-BF80-879CBE84FC6A}">
      <dgm:prSet/>
      <dgm:spPr/>
      <dgm:t>
        <a:bodyPr/>
        <a:lstStyle/>
        <a:p>
          <a:endParaRPr lang="zh-CN" altLang="en-US"/>
        </a:p>
      </dgm:t>
    </dgm:pt>
    <mc:AlternateContent xmlns:mc="http://schemas.openxmlformats.org/markup-compatibility/2006">
      <mc:Choice xmlns:a14="http://schemas.microsoft.com/office/drawing/2010/main" Requires="a14">
        <dgm:pt modelId="{3D5F22F8-3D90-4448-A4BF-D8B5C66ACE6D}">
          <dgm:prSet/>
          <dgm:spPr/>
          <dgm:t>
            <a:bodyPr/>
            <a:lstStyle/>
            <a:p>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直接成本利润率</m:t>
                    </m:r>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r>
                          <a:rPr lang="zh-CN" altLang="en-US" i="1" smtClean="0">
                            <a:latin typeface="Cambria Math" panose="02040503050406030204" pitchFamily="18" charset="0"/>
                          </a:rPr>
                          <m:t>开发利润</m:t>
                        </m:r>
                      </m:num>
                      <m:den>
                        <m:r>
                          <a:rPr lang="zh-CN" altLang="en-US" i="1" smtClean="0">
                            <a:latin typeface="Cambria Math" panose="02040503050406030204" pitchFamily="18" charset="0"/>
                          </a:rPr>
                          <m:t>所建成的房地产价格</m:t>
                        </m:r>
                      </m:den>
                    </m:f>
                  </m:oMath>
                </m:oMathPara>
              </a14:m>
              <a:endParaRPr lang="zh-CN" altLang="en-US" dirty="0"/>
            </a:p>
          </dgm:t>
        </dgm:pt>
      </mc:Choice>
      <mc:Fallback>
        <dgm:pt modelId="{3D5F22F8-3D90-4448-A4BF-D8B5C66ACE6D}">
          <dgm:prSet/>
          <dgm:spPr/>
          <dgm:t>
            <a:bodyPr/>
            <a:lstStyle/>
            <a:p>
              <a:r>
                <a:rPr lang="zh-CN" altLang="en-US" i="0">
                  <a:latin typeface="Cambria Math" panose="02040503050406030204" pitchFamily="18" charset="0"/>
                </a:rPr>
                <a:t>直接成本利润率</a:t>
              </a:r>
              <a:r>
                <a:rPr lang="en-US" altLang="zh-CN" b="0" i="0">
                  <a:latin typeface="Cambria Math" panose="02040503050406030204" pitchFamily="18" charset="0"/>
                </a:rPr>
                <a:t>=</a:t>
              </a:r>
              <a:r>
                <a:rPr lang="zh-CN" altLang="en-US" i="0">
                  <a:latin typeface="Cambria Math" panose="02040503050406030204" pitchFamily="18" charset="0"/>
                </a:rPr>
                <a:t>开发利润</a:t>
              </a:r>
              <a:r>
                <a:rPr lang="en-US" altLang="zh-CN" i="0">
                  <a:latin typeface="Cambria Math" panose="02040503050406030204" pitchFamily="18" charset="0"/>
                </a:rPr>
                <a:t>/</a:t>
              </a:r>
              <a:r>
                <a:rPr lang="zh-CN" altLang="en-US" i="0">
                  <a:latin typeface="Cambria Math" panose="02040503050406030204" pitchFamily="18" charset="0"/>
                </a:rPr>
                <a:t>所建成的房地产价格</a:t>
              </a:r>
              <a:endParaRPr lang="zh-CN" altLang="en-US" dirty="0"/>
            </a:p>
          </dgm:t>
        </dgm:pt>
      </mc:Fallback>
    </mc:AlternateContent>
    <dgm:pt modelId="{C7FF0035-1E14-3544-AF59-B5DE4CE686E5}" type="parTrans" cxnId="{4F9E5695-30C5-8D4B-B49B-53700CCAA570}">
      <dgm:prSet/>
      <dgm:spPr/>
      <dgm:t>
        <a:bodyPr/>
        <a:lstStyle/>
        <a:p>
          <a:endParaRPr lang="zh-CN" altLang="en-US"/>
        </a:p>
      </dgm:t>
    </dgm:pt>
    <dgm:pt modelId="{84DE632F-1CDE-5048-A062-2A90FC69A29A}" type="sibTrans" cxnId="{4F9E5695-30C5-8D4B-B49B-53700CCAA570}">
      <dgm:prSet/>
      <dgm:spPr/>
      <dgm:t>
        <a:bodyPr/>
        <a:lstStyle/>
        <a:p>
          <a:endParaRPr lang="zh-CN" altLang="en-US"/>
        </a:p>
      </dgm:t>
    </dgm:pt>
    <dgm:pt modelId="{A76C2D76-7362-B34C-B9D2-EADD152A37E3}" type="pres">
      <dgm:prSet presAssocID="{D849A9A0-3642-A24B-8B75-D4AAD756D839}" presName="Name0" presStyleCnt="0">
        <dgm:presLayoutVars>
          <dgm:dir/>
          <dgm:animLvl val="lvl"/>
          <dgm:resizeHandles val="exact"/>
        </dgm:presLayoutVars>
      </dgm:prSet>
      <dgm:spPr/>
    </dgm:pt>
    <dgm:pt modelId="{C12CF4EB-6B9C-4D40-89D7-AEA043DC192B}" type="pres">
      <dgm:prSet presAssocID="{6D4EB8BA-CDF8-4B4A-BB7F-9DAF9D701DE9}" presName="linNode" presStyleCnt="0"/>
      <dgm:spPr/>
    </dgm:pt>
    <dgm:pt modelId="{13B47843-70D6-9C43-A523-54DE3AD6156C}" type="pres">
      <dgm:prSet presAssocID="{6D4EB8BA-CDF8-4B4A-BB7F-9DAF9D701DE9}" presName="parentText" presStyleLbl="node1" presStyleIdx="0" presStyleCnt="4">
        <dgm:presLayoutVars>
          <dgm:chMax val="1"/>
          <dgm:bulletEnabled val="1"/>
        </dgm:presLayoutVars>
      </dgm:prSet>
      <dgm:spPr/>
    </dgm:pt>
    <dgm:pt modelId="{5A076948-DDF0-8244-BCB6-711B3CF9DB40}" type="pres">
      <dgm:prSet presAssocID="{6D4EB8BA-CDF8-4B4A-BB7F-9DAF9D701DE9}" presName="descendantText" presStyleLbl="alignAccFollowNode1" presStyleIdx="0" presStyleCnt="4">
        <dgm:presLayoutVars>
          <dgm:bulletEnabled val="1"/>
        </dgm:presLayoutVars>
      </dgm:prSet>
      <dgm:spPr/>
    </dgm:pt>
    <dgm:pt modelId="{D04B2331-2C80-FE4A-9463-00797B8A7BE5}" type="pres">
      <dgm:prSet presAssocID="{F241BC05-E1D9-7444-ABC3-D3F4B0877EC8}" presName="sp" presStyleCnt="0"/>
      <dgm:spPr/>
    </dgm:pt>
    <dgm:pt modelId="{BF16BEB7-C2F8-F140-8BBE-6AF6E2D5A80C}" type="pres">
      <dgm:prSet presAssocID="{03AD202B-FD1D-FD43-8038-A5BB137A97B7}" presName="linNode" presStyleCnt="0"/>
      <dgm:spPr/>
    </dgm:pt>
    <dgm:pt modelId="{F67B4C61-27A6-1C4A-AB8F-08C65D84C2B3}" type="pres">
      <dgm:prSet presAssocID="{03AD202B-FD1D-FD43-8038-A5BB137A97B7}" presName="parentText" presStyleLbl="node1" presStyleIdx="1" presStyleCnt="4">
        <dgm:presLayoutVars>
          <dgm:chMax val="1"/>
          <dgm:bulletEnabled val="1"/>
        </dgm:presLayoutVars>
      </dgm:prSet>
      <dgm:spPr/>
    </dgm:pt>
    <dgm:pt modelId="{93B986BE-209C-8E4D-96F0-0688F1EE9CFE}" type="pres">
      <dgm:prSet presAssocID="{03AD202B-FD1D-FD43-8038-A5BB137A97B7}" presName="descendantText" presStyleLbl="alignAccFollowNode1" presStyleIdx="1" presStyleCnt="4">
        <dgm:presLayoutVars>
          <dgm:bulletEnabled val="1"/>
        </dgm:presLayoutVars>
      </dgm:prSet>
      <dgm:spPr/>
    </dgm:pt>
    <dgm:pt modelId="{7013B644-E2F4-7E4D-AE43-A60E1E4A936F}" type="pres">
      <dgm:prSet presAssocID="{EA9F1F35-75DC-2C43-8F45-9BDAF2BB5B4D}" presName="sp" presStyleCnt="0"/>
      <dgm:spPr/>
    </dgm:pt>
    <dgm:pt modelId="{ECFE4F91-E2B6-1743-807E-F0BBC72562D2}" type="pres">
      <dgm:prSet presAssocID="{EEFED236-5988-5A40-8C47-DF20717AD3AE}" presName="linNode" presStyleCnt="0"/>
      <dgm:spPr/>
    </dgm:pt>
    <dgm:pt modelId="{9A564EDB-8793-7746-AFDD-90D71D5B9FDB}" type="pres">
      <dgm:prSet presAssocID="{EEFED236-5988-5A40-8C47-DF20717AD3AE}" presName="parentText" presStyleLbl="node1" presStyleIdx="2" presStyleCnt="4">
        <dgm:presLayoutVars>
          <dgm:chMax val="1"/>
          <dgm:bulletEnabled val="1"/>
        </dgm:presLayoutVars>
      </dgm:prSet>
      <dgm:spPr/>
    </dgm:pt>
    <dgm:pt modelId="{16CE9ECA-194F-FC47-B665-866F1FA97B56}" type="pres">
      <dgm:prSet presAssocID="{EEFED236-5988-5A40-8C47-DF20717AD3AE}" presName="descendantText" presStyleLbl="alignAccFollowNode1" presStyleIdx="2" presStyleCnt="4">
        <dgm:presLayoutVars>
          <dgm:bulletEnabled val="1"/>
        </dgm:presLayoutVars>
      </dgm:prSet>
      <dgm:spPr/>
    </dgm:pt>
    <dgm:pt modelId="{614C3B2E-FABE-7147-BC85-A7B818E9602D}" type="pres">
      <dgm:prSet presAssocID="{6761930B-5899-C947-9003-D5535D1A262E}" presName="sp" presStyleCnt="0"/>
      <dgm:spPr/>
    </dgm:pt>
    <dgm:pt modelId="{980FCCA5-1579-DB48-8261-D4FC5E46A558}" type="pres">
      <dgm:prSet presAssocID="{001766E0-DB1A-A04C-BC8C-8CA73C97E163}" presName="linNode" presStyleCnt="0"/>
      <dgm:spPr/>
    </dgm:pt>
    <dgm:pt modelId="{5FCB45BB-C8DA-9745-9FBE-6902B487BA8E}" type="pres">
      <dgm:prSet presAssocID="{001766E0-DB1A-A04C-BC8C-8CA73C97E163}" presName="parentText" presStyleLbl="node1" presStyleIdx="3" presStyleCnt="4">
        <dgm:presLayoutVars>
          <dgm:chMax val="1"/>
          <dgm:bulletEnabled val="1"/>
        </dgm:presLayoutVars>
      </dgm:prSet>
      <dgm:spPr/>
    </dgm:pt>
    <dgm:pt modelId="{AD250707-B505-CB43-801D-8433B8519C3E}" type="pres">
      <dgm:prSet presAssocID="{001766E0-DB1A-A04C-BC8C-8CA73C97E163}" presName="descendantText" presStyleLbl="alignAccFollowNode1" presStyleIdx="3" presStyleCnt="4">
        <dgm:presLayoutVars>
          <dgm:bulletEnabled val="1"/>
        </dgm:presLayoutVars>
      </dgm:prSet>
      <dgm:spPr/>
    </dgm:pt>
  </dgm:ptLst>
  <dgm:cxnLst>
    <dgm:cxn modelId="{EDCDA808-2EAA-4640-BA6F-3645F25E381A}" type="presOf" srcId="{3D5F22F8-3D90-4448-A4BF-D8B5C66ACE6D}" destId="{AD250707-B505-CB43-801D-8433B8519C3E}" srcOrd="0" destOrd="0" presId="urn:microsoft.com/office/officeart/2005/8/layout/vList5"/>
    <dgm:cxn modelId="{F1E00B47-62DA-F74F-B035-BF4DD9649876}" srcId="{EEFED236-5988-5A40-8C47-DF20717AD3AE}" destId="{9903F19E-273B-374B-B374-DF7805118CDF}" srcOrd="0" destOrd="0" parTransId="{ADDF88DA-5A26-454A-A57D-01EF293803EC}" sibTransId="{EC72AE2F-F343-5549-93AA-242B0688CD11}"/>
    <dgm:cxn modelId="{9E127D59-13B4-0A41-A0DD-980AA3D2F6B4}" type="presOf" srcId="{EEFED236-5988-5A40-8C47-DF20717AD3AE}" destId="{9A564EDB-8793-7746-AFDD-90D71D5B9FDB}" srcOrd="0" destOrd="0" presId="urn:microsoft.com/office/officeart/2005/8/layout/vList5"/>
    <dgm:cxn modelId="{140B555A-414F-154C-9BC6-33548EDA8D0A}" srcId="{D849A9A0-3642-A24B-8B75-D4AAD756D839}" destId="{6D4EB8BA-CDF8-4B4A-BB7F-9DAF9D701DE9}" srcOrd="0" destOrd="0" parTransId="{C41BFCED-E59E-B245-9DF5-99E4FBA4CB35}" sibTransId="{F241BC05-E1D9-7444-ABC3-D3F4B0877EC8}"/>
    <dgm:cxn modelId="{6FBC2365-FD1C-B344-BAC0-39EEC762316F}" srcId="{D849A9A0-3642-A24B-8B75-D4AAD756D839}" destId="{EEFED236-5988-5A40-8C47-DF20717AD3AE}" srcOrd="2" destOrd="0" parTransId="{044B9094-CC19-3640-B608-0A0EA8810F77}" sibTransId="{6761930B-5899-C947-9003-D5535D1A262E}"/>
    <dgm:cxn modelId="{1F593F74-1C60-FA42-A37C-0419D68F0800}" type="presOf" srcId="{6D4EB8BA-CDF8-4B4A-BB7F-9DAF9D701DE9}" destId="{13B47843-70D6-9C43-A523-54DE3AD6156C}" srcOrd="0" destOrd="0" presId="urn:microsoft.com/office/officeart/2005/8/layout/vList5"/>
    <dgm:cxn modelId="{69961F7A-ED8B-0940-8B7F-8D4F42EB7E0B}" type="presOf" srcId="{0674F0B6-583A-F540-91A2-229A0438EC31}" destId="{5A076948-DDF0-8244-BCB6-711B3CF9DB40}" srcOrd="0" destOrd="0" presId="urn:microsoft.com/office/officeart/2005/8/layout/vList5"/>
    <dgm:cxn modelId="{41CE8F87-AEA6-E44F-BF80-879CBE84FC6A}" srcId="{D849A9A0-3642-A24B-8B75-D4AAD756D839}" destId="{001766E0-DB1A-A04C-BC8C-8CA73C97E163}" srcOrd="3" destOrd="0" parTransId="{D2BD8938-EBD3-3F45-B68B-9F46BBC9C677}" sibTransId="{3190E9F0-EAD2-F847-930D-A341EB044513}"/>
    <dgm:cxn modelId="{4F9E5695-30C5-8D4B-B49B-53700CCAA570}" srcId="{001766E0-DB1A-A04C-BC8C-8CA73C97E163}" destId="{3D5F22F8-3D90-4448-A4BF-D8B5C66ACE6D}" srcOrd="0" destOrd="0" parTransId="{C7FF0035-1E14-3544-AF59-B5DE4CE686E5}" sibTransId="{84DE632F-1CDE-5048-A062-2A90FC69A29A}"/>
    <dgm:cxn modelId="{085EC09D-A541-0F45-B445-188251A2A6A1}" type="presOf" srcId="{5350658C-2D18-EE42-A275-0C433691223D}" destId="{93B986BE-209C-8E4D-96F0-0688F1EE9CFE}" srcOrd="0" destOrd="0" presId="urn:microsoft.com/office/officeart/2005/8/layout/vList5"/>
    <dgm:cxn modelId="{0A04B7A4-5963-B24D-AD89-8E4BC730151B}" type="presOf" srcId="{03AD202B-FD1D-FD43-8038-A5BB137A97B7}" destId="{F67B4C61-27A6-1C4A-AB8F-08C65D84C2B3}" srcOrd="0" destOrd="0" presId="urn:microsoft.com/office/officeart/2005/8/layout/vList5"/>
    <dgm:cxn modelId="{2BF1B3B4-8415-984B-AF0E-F53E3B8B3D2E}" type="presOf" srcId="{001766E0-DB1A-A04C-BC8C-8CA73C97E163}" destId="{5FCB45BB-C8DA-9745-9FBE-6902B487BA8E}" srcOrd="0" destOrd="0" presId="urn:microsoft.com/office/officeart/2005/8/layout/vList5"/>
    <dgm:cxn modelId="{A18C87B7-5757-4345-B74C-597BB2625F87}" type="presOf" srcId="{D849A9A0-3642-A24B-8B75-D4AAD756D839}" destId="{A76C2D76-7362-B34C-B9D2-EADD152A37E3}" srcOrd="0" destOrd="0" presId="urn:microsoft.com/office/officeart/2005/8/layout/vList5"/>
    <dgm:cxn modelId="{3EC9EFBC-B039-7348-9319-E7ABE857E28F}" srcId="{6D4EB8BA-CDF8-4B4A-BB7F-9DAF9D701DE9}" destId="{0674F0B6-583A-F540-91A2-229A0438EC31}" srcOrd="0" destOrd="0" parTransId="{F63BB638-7D1E-9441-BFB9-F9ACC5CAE33F}" sibTransId="{D3F15DC5-7EB8-F94D-AEAB-1BA8940CA54E}"/>
    <dgm:cxn modelId="{7ADD97D6-1EDB-F348-9D01-221572701F91}" type="presOf" srcId="{9903F19E-273B-374B-B374-DF7805118CDF}" destId="{16CE9ECA-194F-FC47-B665-866F1FA97B56}" srcOrd="0" destOrd="0" presId="urn:microsoft.com/office/officeart/2005/8/layout/vList5"/>
    <dgm:cxn modelId="{C8663ED9-488C-0C4F-904B-03E372D898DC}" srcId="{03AD202B-FD1D-FD43-8038-A5BB137A97B7}" destId="{5350658C-2D18-EE42-A275-0C433691223D}" srcOrd="0" destOrd="0" parTransId="{E16780FD-327B-924A-A2CF-22C48A17006D}" sibTransId="{1C361562-F73B-1F4C-AD90-EA796196D359}"/>
    <dgm:cxn modelId="{4D1A78EA-2794-0241-BB12-E4FBFFA0F5A1}" srcId="{D849A9A0-3642-A24B-8B75-D4AAD756D839}" destId="{03AD202B-FD1D-FD43-8038-A5BB137A97B7}" srcOrd="1" destOrd="0" parTransId="{5A72859D-6E5F-0D4B-A0A4-C439E7858418}" sibTransId="{EA9F1F35-75DC-2C43-8F45-9BDAF2BB5B4D}"/>
    <dgm:cxn modelId="{9C9FA05B-FC24-5F48-AED1-63F9E693D695}" type="presParOf" srcId="{A76C2D76-7362-B34C-B9D2-EADD152A37E3}" destId="{C12CF4EB-6B9C-4D40-89D7-AEA043DC192B}" srcOrd="0" destOrd="0" presId="urn:microsoft.com/office/officeart/2005/8/layout/vList5"/>
    <dgm:cxn modelId="{D3F88BF9-6787-E64E-B7A6-DCBCB442D9F5}" type="presParOf" srcId="{C12CF4EB-6B9C-4D40-89D7-AEA043DC192B}" destId="{13B47843-70D6-9C43-A523-54DE3AD6156C}" srcOrd="0" destOrd="0" presId="urn:microsoft.com/office/officeart/2005/8/layout/vList5"/>
    <dgm:cxn modelId="{0030CAC0-20F7-5143-B498-04BD98C7A9F8}" type="presParOf" srcId="{C12CF4EB-6B9C-4D40-89D7-AEA043DC192B}" destId="{5A076948-DDF0-8244-BCB6-711B3CF9DB40}" srcOrd="1" destOrd="0" presId="urn:microsoft.com/office/officeart/2005/8/layout/vList5"/>
    <dgm:cxn modelId="{B964EFF3-4453-A14F-9D52-68446F88CD8F}" type="presParOf" srcId="{A76C2D76-7362-B34C-B9D2-EADD152A37E3}" destId="{D04B2331-2C80-FE4A-9463-00797B8A7BE5}" srcOrd="1" destOrd="0" presId="urn:microsoft.com/office/officeart/2005/8/layout/vList5"/>
    <dgm:cxn modelId="{634CCB03-675D-1D49-87DD-C32434C4EC06}" type="presParOf" srcId="{A76C2D76-7362-B34C-B9D2-EADD152A37E3}" destId="{BF16BEB7-C2F8-F140-8BBE-6AF6E2D5A80C}" srcOrd="2" destOrd="0" presId="urn:microsoft.com/office/officeart/2005/8/layout/vList5"/>
    <dgm:cxn modelId="{BF269E06-47BF-514B-8844-C7E31338A3D5}" type="presParOf" srcId="{BF16BEB7-C2F8-F140-8BBE-6AF6E2D5A80C}" destId="{F67B4C61-27A6-1C4A-AB8F-08C65D84C2B3}" srcOrd="0" destOrd="0" presId="urn:microsoft.com/office/officeart/2005/8/layout/vList5"/>
    <dgm:cxn modelId="{620D1E3A-4159-0347-9714-60F6102CAD7A}" type="presParOf" srcId="{BF16BEB7-C2F8-F140-8BBE-6AF6E2D5A80C}" destId="{93B986BE-209C-8E4D-96F0-0688F1EE9CFE}" srcOrd="1" destOrd="0" presId="urn:microsoft.com/office/officeart/2005/8/layout/vList5"/>
    <dgm:cxn modelId="{01AED9F2-F6DF-E34E-A551-82FB73DF4AD3}" type="presParOf" srcId="{A76C2D76-7362-B34C-B9D2-EADD152A37E3}" destId="{7013B644-E2F4-7E4D-AE43-A60E1E4A936F}" srcOrd="3" destOrd="0" presId="urn:microsoft.com/office/officeart/2005/8/layout/vList5"/>
    <dgm:cxn modelId="{172F5844-1751-B048-A635-2129DBDFEA52}" type="presParOf" srcId="{A76C2D76-7362-B34C-B9D2-EADD152A37E3}" destId="{ECFE4F91-E2B6-1743-807E-F0BBC72562D2}" srcOrd="4" destOrd="0" presId="urn:microsoft.com/office/officeart/2005/8/layout/vList5"/>
    <dgm:cxn modelId="{CDF71DC2-11D7-3949-85DF-93FAF0311E72}" type="presParOf" srcId="{ECFE4F91-E2B6-1743-807E-F0BBC72562D2}" destId="{9A564EDB-8793-7746-AFDD-90D71D5B9FDB}" srcOrd="0" destOrd="0" presId="urn:microsoft.com/office/officeart/2005/8/layout/vList5"/>
    <dgm:cxn modelId="{B33F2A18-1BD7-BC4D-BB54-F657A35E0063}" type="presParOf" srcId="{ECFE4F91-E2B6-1743-807E-F0BBC72562D2}" destId="{16CE9ECA-194F-FC47-B665-866F1FA97B56}" srcOrd="1" destOrd="0" presId="urn:microsoft.com/office/officeart/2005/8/layout/vList5"/>
    <dgm:cxn modelId="{5F430866-35EC-7241-A25C-30266ECF23B4}" type="presParOf" srcId="{A76C2D76-7362-B34C-B9D2-EADD152A37E3}" destId="{614C3B2E-FABE-7147-BC85-A7B818E9602D}" srcOrd="5" destOrd="0" presId="urn:microsoft.com/office/officeart/2005/8/layout/vList5"/>
    <dgm:cxn modelId="{A92CA01D-0528-AE42-8D9E-AD6AE332787D}" type="presParOf" srcId="{A76C2D76-7362-B34C-B9D2-EADD152A37E3}" destId="{980FCCA5-1579-DB48-8261-D4FC5E46A558}" srcOrd="6" destOrd="0" presId="urn:microsoft.com/office/officeart/2005/8/layout/vList5"/>
    <dgm:cxn modelId="{69D448BC-C44D-554B-B428-FC5A71ADBFD5}" type="presParOf" srcId="{980FCCA5-1579-DB48-8261-D4FC5E46A558}" destId="{5FCB45BB-C8DA-9745-9FBE-6902B487BA8E}" srcOrd="0" destOrd="0" presId="urn:microsoft.com/office/officeart/2005/8/layout/vList5"/>
    <dgm:cxn modelId="{A4C02680-8EF8-C144-A41C-DEA712675670}" type="presParOf" srcId="{980FCCA5-1579-DB48-8261-D4FC5E46A558}" destId="{AD250707-B505-CB43-801D-8433B8519C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849A9A0-3642-A24B-8B75-D4AAD756D83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6D4EB8BA-CDF8-4B4A-BB7F-9DAF9D701DE9}">
      <dgm:prSet phldrT="[文本]"/>
      <dgm:spPr/>
      <dgm:t>
        <a:bodyPr/>
        <a:lstStyle/>
        <a:p>
          <a:r>
            <a:rPr lang="zh-CN" altLang="en-US" dirty="0"/>
            <a:t>直接成本利润率</a:t>
          </a:r>
        </a:p>
      </dgm:t>
    </dgm:pt>
    <dgm:pt modelId="{C41BFCED-E59E-B245-9DF5-99E4FBA4CB35}" type="parTrans" cxnId="{140B555A-414F-154C-9BC6-33548EDA8D0A}">
      <dgm:prSet/>
      <dgm:spPr/>
      <dgm:t>
        <a:bodyPr/>
        <a:lstStyle/>
        <a:p>
          <a:endParaRPr lang="zh-CN" altLang="en-US"/>
        </a:p>
      </dgm:t>
    </dgm:pt>
    <dgm:pt modelId="{F241BC05-E1D9-7444-ABC3-D3F4B0877EC8}" type="sibTrans" cxnId="{140B555A-414F-154C-9BC6-33548EDA8D0A}">
      <dgm:prSet/>
      <dgm:spPr/>
      <dgm:t>
        <a:bodyPr/>
        <a:lstStyle/>
        <a:p>
          <a:endParaRPr lang="zh-CN" altLang="en-US"/>
        </a:p>
      </dgm:t>
    </dgm:pt>
    <dgm:pt modelId="{0674F0B6-583A-F540-91A2-229A0438EC31}">
      <dgm:prSet phldrT="[文本]"/>
      <dgm:spPr>
        <a:blipFill>
          <a:blip xmlns:r="http://schemas.openxmlformats.org/officeDocument/2006/relationships" r:embed="rId1"/>
          <a:stretch>
            <a:fillRect l="-752"/>
          </a:stretch>
        </a:blipFill>
      </dgm:spPr>
      <dgm:t>
        <a:bodyPr/>
        <a:lstStyle/>
        <a:p>
          <a:r>
            <a:rPr lang="zh-CN" altLang="en-US">
              <a:noFill/>
            </a:rPr>
            <a:t> </a:t>
          </a:r>
        </a:p>
      </dgm:t>
    </dgm:pt>
    <dgm:pt modelId="{F63BB638-7D1E-9441-BFB9-F9ACC5CAE33F}" type="parTrans" cxnId="{3EC9EFBC-B039-7348-9319-E7ABE857E28F}">
      <dgm:prSet/>
      <dgm:spPr/>
      <dgm:t>
        <a:bodyPr/>
        <a:lstStyle/>
        <a:p>
          <a:endParaRPr lang="zh-CN" altLang="en-US"/>
        </a:p>
      </dgm:t>
    </dgm:pt>
    <dgm:pt modelId="{D3F15DC5-7EB8-F94D-AEAB-1BA8940CA54E}" type="sibTrans" cxnId="{3EC9EFBC-B039-7348-9319-E7ABE857E28F}">
      <dgm:prSet/>
      <dgm:spPr/>
      <dgm:t>
        <a:bodyPr/>
        <a:lstStyle/>
        <a:p>
          <a:endParaRPr lang="zh-CN" altLang="en-US"/>
        </a:p>
      </dgm:t>
    </dgm:pt>
    <dgm:pt modelId="{03AD202B-FD1D-FD43-8038-A5BB137A97B7}">
      <dgm:prSet phldrT="[文本]"/>
      <dgm:spPr/>
      <dgm:t>
        <a:bodyPr/>
        <a:lstStyle/>
        <a:p>
          <a:r>
            <a:rPr lang="zh-CN" altLang="en-US" dirty="0"/>
            <a:t>投资利润率</a:t>
          </a:r>
        </a:p>
      </dgm:t>
    </dgm:pt>
    <dgm:pt modelId="{5A72859D-6E5F-0D4B-A0A4-C439E7858418}" type="parTrans" cxnId="{4D1A78EA-2794-0241-BB12-E4FBFFA0F5A1}">
      <dgm:prSet/>
      <dgm:spPr/>
      <dgm:t>
        <a:bodyPr/>
        <a:lstStyle/>
        <a:p>
          <a:endParaRPr lang="zh-CN" altLang="en-US"/>
        </a:p>
      </dgm:t>
    </dgm:pt>
    <dgm:pt modelId="{EA9F1F35-75DC-2C43-8F45-9BDAF2BB5B4D}" type="sibTrans" cxnId="{4D1A78EA-2794-0241-BB12-E4FBFFA0F5A1}">
      <dgm:prSet/>
      <dgm:spPr/>
      <dgm:t>
        <a:bodyPr/>
        <a:lstStyle/>
        <a:p>
          <a:endParaRPr lang="zh-CN" altLang="en-US"/>
        </a:p>
      </dgm:t>
    </dgm:pt>
    <dgm:pt modelId="{5350658C-2D18-EE42-A275-0C433691223D}">
      <dgm:prSet phldrT="[文本]"/>
      <dgm:spPr>
        <a:blipFill>
          <a:blip xmlns:r="http://schemas.openxmlformats.org/officeDocument/2006/relationships" r:embed="rId2"/>
          <a:stretch>
            <a:fillRect l="-1128"/>
          </a:stretch>
        </a:blipFill>
      </dgm:spPr>
      <dgm:t>
        <a:bodyPr/>
        <a:lstStyle/>
        <a:p>
          <a:r>
            <a:rPr lang="zh-CN" altLang="en-US">
              <a:noFill/>
            </a:rPr>
            <a:t> </a:t>
          </a:r>
        </a:p>
      </dgm:t>
    </dgm:pt>
    <dgm:pt modelId="{E16780FD-327B-924A-A2CF-22C48A17006D}" type="parTrans" cxnId="{C8663ED9-488C-0C4F-904B-03E372D898DC}">
      <dgm:prSet/>
      <dgm:spPr/>
      <dgm:t>
        <a:bodyPr/>
        <a:lstStyle/>
        <a:p>
          <a:endParaRPr lang="zh-CN" altLang="en-US"/>
        </a:p>
      </dgm:t>
    </dgm:pt>
    <dgm:pt modelId="{1C361562-F73B-1F4C-AD90-EA796196D359}" type="sibTrans" cxnId="{C8663ED9-488C-0C4F-904B-03E372D898DC}">
      <dgm:prSet/>
      <dgm:spPr/>
      <dgm:t>
        <a:bodyPr/>
        <a:lstStyle/>
        <a:p>
          <a:endParaRPr lang="zh-CN" altLang="en-US"/>
        </a:p>
      </dgm:t>
    </dgm:pt>
    <dgm:pt modelId="{EEFED236-5988-5A40-8C47-DF20717AD3AE}">
      <dgm:prSet phldrT="[文本]"/>
      <dgm:spPr/>
      <dgm:t>
        <a:bodyPr/>
        <a:lstStyle/>
        <a:p>
          <a:r>
            <a:rPr lang="zh-CN" altLang="en-US" dirty="0"/>
            <a:t>成本利润率</a:t>
          </a:r>
        </a:p>
      </dgm:t>
    </dgm:pt>
    <dgm:pt modelId="{044B9094-CC19-3640-B608-0A0EA8810F77}" type="parTrans" cxnId="{6FBC2365-FD1C-B344-BAC0-39EEC762316F}">
      <dgm:prSet/>
      <dgm:spPr/>
      <dgm:t>
        <a:bodyPr/>
        <a:lstStyle/>
        <a:p>
          <a:endParaRPr lang="zh-CN" altLang="en-US"/>
        </a:p>
      </dgm:t>
    </dgm:pt>
    <dgm:pt modelId="{6761930B-5899-C947-9003-D5535D1A262E}" type="sibTrans" cxnId="{6FBC2365-FD1C-B344-BAC0-39EEC762316F}">
      <dgm:prSet/>
      <dgm:spPr/>
      <dgm:t>
        <a:bodyPr/>
        <a:lstStyle/>
        <a:p>
          <a:endParaRPr lang="zh-CN" altLang="en-US"/>
        </a:p>
      </dgm:t>
    </dgm:pt>
    <dgm:pt modelId="{9903F19E-273B-374B-B374-DF7805118CDF}">
      <dgm:prSet phldrT="[文本]"/>
      <dgm:spPr>
        <a:blipFill>
          <a:blip xmlns:r="http://schemas.openxmlformats.org/officeDocument/2006/relationships" r:embed="rId3"/>
          <a:stretch>
            <a:fillRect l="-752"/>
          </a:stretch>
        </a:blipFill>
      </dgm:spPr>
      <dgm:t>
        <a:bodyPr/>
        <a:lstStyle/>
        <a:p>
          <a:r>
            <a:rPr lang="zh-CN" altLang="en-US">
              <a:noFill/>
            </a:rPr>
            <a:t> </a:t>
          </a:r>
        </a:p>
      </dgm:t>
    </dgm:pt>
    <dgm:pt modelId="{ADDF88DA-5A26-454A-A57D-01EF293803EC}" type="parTrans" cxnId="{F1E00B47-62DA-F74F-B035-BF4DD9649876}">
      <dgm:prSet/>
      <dgm:spPr/>
      <dgm:t>
        <a:bodyPr/>
        <a:lstStyle/>
        <a:p>
          <a:endParaRPr lang="zh-CN" altLang="en-US"/>
        </a:p>
      </dgm:t>
    </dgm:pt>
    <dgm:pt modelId="{EC72AE2F-F343-5549-93AA-242B0688CD11}" type="sibTrans" cxnId="{F1E00B47-62DA-F74F-B035-BF4DD9649876}">
      <dgm:prSet/>
      <dgm:spPr/>
      <dgm:t>
        <a:bodyPr/>
        <a:lstStyle/>
        <a:p>
          <a:endParaRPr lang="zh-CN" altLang="en-US"/>
        </a:p>
      </dgm:t>
    </dgm:pt>
    <dgm:pt modelId="{001766E0-DB1A-A04C-BC8C-8CA73C97E163}">
      <dgm:prSet/>
      <dgm:spPr/>
      <dgm:t>
        <a:bodyPr/>
        <a:lstStyle/>
        <a:p>
          <a:r>
            <a:rPr lang="zh-CN" altLang="en-US" dirty="0"/>
            <a:t>销售利润率</a:t>
          </a:r>
        </a:p>
      </dgm:t>
    </dgm:pt>
    <dgm:pt modelId="{D2BD8938-EBD3-3F45-B68B-9F46BBC9C677}" type="parTrans" cxnId="{41CE8F87-AEA6-E44F-BF80-879CBE84FC6A}">
      <dgm:prSet/>
      <dgm:spPr/>
      <dgm:t>
        <a:bodyPr/>
        <a:lstStyle/>
        <a:p>
          <a:endParaRPr lang="zh-CN" altLang="en-US"/>
        </a:p>
      </dgm:t>
    </dgm:pt>
    <dgm:pt modelId="{3190E9F0-EAD2-F847-930D-A341EB044513}" type="sibTrans" cxnId="{41CE8F87-AEA6-E44F-BF80-879CBE84FC6A}">
      <dgm:prSet/>
      <dgm:spPr/>
      <dgm:t>
        <a:bodyPr/>
        <a:lstStyle/>
        <a:p>
          <a:endParaRPr lang="zh-CN" altLang="en-US"/>
        </a:p>
      </dgm:t>
    </dgm:pt>
    <dgm:pt modelId="{3D5F22F8-3D90-4448-A4BF-D8B5C66ACE6D}">
      <dgm:prSet/>
      <dgm:spPr>
        <a:blipFill>
          <a:blip xmlns:r="http://schemas.openxmlformats.org/officeDocument/2006/relationships" r:embed="rId4"/>
          <a:stretch>
            <a:fillRect l="-752"/>
          </a:stretch>
        </a:blipFill>
      </dgm:spPr>
      <dgm:t>
        <a:bodyPr/>
        <a:lstStyle/>
        <a:p>
          <a:r>
            <a:rPr lang="zh-CN" altLang="en-US">
              <a:noFill/>
            </a:rPr>
            <a:t> </a:t>
          </a:r>
        </a:p>
      </dgm:t>
    </dgm:pt>
    <dgm:pt modelId="{C7FF0035-1E14-3544-AF59-B5DE4CE686E5}" type="parTrans" cxnId="{4F9E5695-30C5-8D4B-B49B-53700CCAA570}">
      <dgm:prSet/>
      <dgm:spPr/>
      <dgm:t>
        <a:bodyPr/>
        <a:lstStyle/>
        <a:p>
          <a:endParaRPr lang="zh-CN" altLang="en-US"/>
        </a:p>
      </dgm:t>
    </dgm:pt>
    <dgm:pt modelId="{84DE632F-1CDE-5048-A062-2A90FC69A29A}" type="sibTrans" cxnId="{4F9E5695-30C5-8D4B-B49B-53700CCAA570}">
      <dgm:prSet/>
      <dgm:spPr/>
      <dgm:t>
        <a:bodyPr/>
        <a:lstStyle/>
        <a:p>
          <a:endParaRPr lang="zh-CN" altLang="en-US"/>
        </a:p>
      </dgm:t>
    </dgm:pt>
    <dgm:pt modelId="{A76C2D76-7362-B34C-B9D2-EADD152A37E3}" type="pres">
      <dgm:prSet presAssocID="{D849A9A0-3642-A24B-8B75-D4AAD756D839}" presName="Name0" presStyleCnt="0">
        <dgm:presLayoutVars>
          <dgm:dir/>
          <dgm:animLvl val="lvl"/>
          <dgm:resizeHandles val="exact"/>
        </dgm:presLayoutVars>
      </dgm:prSet>
      <dgm:spPr/>
    </dgm:pt>
    <dgm:pt modelId="{C12CF4EB-6B9C-4D40-89D7-AEA043DC192B}" type="pres">
      <dgm:prSet presAssocID="{6D4EB8BA-CDF8-4B4A-BB7F-9DAF9D701DE9}" presName="linNode" presStyleCnt="0"/>
      <dgm:spPr/>
    </dgm:pt>
    <dgm:pt modelId="{13B47843-70D6-9C43-A523-54DE3AD6156C}" type="pres">
      <dgm:prSet presAssocID="{6D4EB8BA-CDF8-4B4A-BB7F-9DAF9D701DE9}" presName="parentText" presStyleLbl="node1" presStyleIdx="0" presStyleCnt="4">
        <dgm:presLayoutVars>
          <dgm:chMax val="1"/>
          <dgm:bulletEnabled val="1"/>
        </dgm:presLayoutVars>
      </dgm:prSet>
      <dgm:spPr/>
    </dgm:pt>
    <dgm:pt modelId="{5A076948-DDF0-8244-BCB6-711B3CF9DB40}" type="pres">
      <dgm:prSet presAssocID="{6D4EB8BA-CDF8-4B4A-BB7F-9DAF9D701DE9}" presName="descendantText" presStyleLbl="alignAccFollowNode1" presStyleIdx="0" presStyleCnt="4">
        <dgm:presLayoutVars>
          <dgm:bulletEnabled val="1"/>
        </dgm:presLayoutVars>
      </dgm:prSet>
      <dgm:spPr/>
    </dgm:pt>
    <dgm:pt modelId="{D04B2331-2C80-FE4A-9463-00797B8A7BE5}" type="pres">
      <dgm:prSet presAssocID="{F241BC05-E1D9-7444-ABC3-D3F4B0877EC8}" presName="sp" presStyleCnt="0"/>
      <dgm:spPr/>
    </dgm:pt>
    <dgm:pt modelId="{BF16BEB7-C2F8-F140-8BBE-6AF6E2D5A80C}" type="pres">
      <dgm:prSet presAssocID="{03AD202B-FD1D-FD43-8038-A5BB137A97B7}" presName="linNode" presStyleCnt="0"/>
      <dgm:spPr/>
    </dgm:pt>
    <dgm:pt modelId="{F67B4C61-27A6-1C4A-AB8F-08C65D84C2B3}" type="pres">
      <dgm:prSet presAssocID="{03AD202B-FD1D-FD43-8038-A5BB137A97B7}" presName="parentText" presStyleLbl="node1" presStyleIdx="1" presStyleCnt="4">
        <dgm:presLayoutVars>
          <dgm:chMax val="1"/>
          <dgm:bulletEnabled val="1"/>
        </dgm:presLayoutVars>
      </dgm:prSet>
      <dgm:spPr/>
    </dgm:pt>
    <dgm:pt modelId="{93B986BE-209C-8E4D-96F0-0688F1EE9CFE}" type="pres">
      <dgm:prSet presAssocID="{03AD202B-FD1D-FD43-8038-A5BB137A97B7}" presName="descendantText" presStyleLbl="alignAccFollowNode1" presStyleIdx="1" presStyleCnt="4">
        <dgm:presLayoutVars>
          <dgm:bulletEnabled val="1"/>
        </dgm:presLayoutVars>
      </dgm:prSet>
      <dgm:spPr/>
    </dgm:pt>
    <dgm:pt modelId="{7013B644-E2F4-7E4D-AE43-A60E1E4A936F}" type="pres">
      <dgm:prSet presAssocID="{EA9F1F35-75DC-2C43-8F45-9BDAF2BB5B4D}" presName="sp" presStyleCnt="0"/>
      <dgm:spPr/>
    </dgm:pt>
    <dgm:pt modelId="{ECFE4F91-E2B6-1743-807E-F0BBC72562D2}" type="pres">
      <dgm:prSet presAssocID="{EEFED236-5988-5A40-8C47-DF20717AD3AE}" presName="linNode" presStyleCnt="0"/>
      <dgm:spPr/>
    </dgm:pt>
    <dgm:pt modelId="{9A564EDB-8793-7746-AFDD-90D71D5B9FDB}" type="pres">
      <dgm:prSet presAssocID="{EEFED236-5988-5A40-8C47-DF20717AD3AE}" presName="parentText" presStyleLbl="node1" presStyleIdx="2" presStyleCnt="4">
        <dgm:presLayoutVars>
          <dgm:chMax val="1"/>
          <dgm:bulletEnabled val="1"/>
        </dgm:presLayoutVars>
      </dgm:prSet>
      <dgm:spPr/>
    </dgm:pt>
    <dgm:pt modelId="{16CE9ECA-194F-FC47-B665-866F1FA97B56}" type="pres">
      <dgm:prSet presAssocID="{EEFED236-5988-5A40-8C47-DF20717AD3AE}" presName="descendantText" presStyleLbl="alignAccFollowNode1" presStyleIdx="2" presStyleCnt="4">
        <dgm:presLayoutVars>
          <dgm:bulletEnabled val="1"/>
        </dgm:presLayoutVars>
      </dgm:prSet>
      <dgm:spPr/>
    </dgm:pt>
    <dgm:pt modelId="{614C3B2E-FABE-7147-BC85-A7B818E9602D}" type="pres">
      <dgm:prSet presAssocID="{6761930B-5899-C947-9003-D5535D1A262E}" presName="sp" presStyleCnt="0"/>
      <dgm:spPr/>
    </dgm:pt>
    <dgm:pt modelId="{980FCCA5-1579-DB48-8261-D4FC5E46A558}" type="pres">
      <dgm:prSet presAssocID="{001766E0-DB1A-A04C-BC8C-8CA73C97E163}" presName="linNode" presStyleCnt="0"/>
      <dgm:spPr/>
    </dgm:pt>
    <dgm:pt modelId="{5FCB45BB-C8DA-9745-9FBE-6902B487BA8E}" type="pres">
      <dgm:prSet presAssocID="{001766E0-DB1A-A04C-BC8C-8CA73C97E163}" presName="parentText" presStyleLbl="node1" presStyleIdx="3" presStyleCnt="4">
        <dgm:presLayoutVars>
          <dgm:chMax val="1"/>
          <dgm:bulletEnabled val="1"/>
        </dgm:presLayoutVars>
      </dgm:prSet>
      <dgm:spPr/>
    </dgm:pt>
    <dgm:pt modelId="{AD250707-B505-CB43-801D-8433B8519C3E}" type="pres">
      <dgm:prSet presAssocID="{001766E0-DB1A-A04C-BC8C-8CA73C97E163}" presName="descendantText" presStyleLbl="alignAccFollowNode1" presStyleIdx="3" presStyleCnt="4">
        <dgm:presLayoutVars>
          <dgm:bulletEnabled val="1"/>
        </dgm:presLayoutVars>
      </dgm:prSet>
      <dgm:spPr/>
    </dgm:pt>
  </dgm:ptLst>
  <dgm:cxnLst>
    <dgm:cxn modelId="{EDCDA808-2EAA-4640-BA6F-3645F25E381A}" type="presOf" srcId="{3D5F22F8-3D90-4448-A4BF-D8B5C66ACE6D}" destId="{AD250707-B505-CB43-801D-8433B8519C3E}" srcOrd="0" destOrd="0" presId="urn:microsoft.com/office/officeart/2005/8/layout/vList5"/>
    <dgm:cxn modelId="{F1E00B47-62DA-F74F-B035-BF4DD9649876}" srcId="{EEFED236-5988-5A40-8C47-DF20717AD3AE}" destId="{9903F19E-273B-374B-B374-DF7805118CDF}" srcOrd="0" destOrd="0" parTransId="{ADDF88DA-5A26-454A-A57D-01EF293803EC}" sibTransId="{EC72AE2F-F343-5549-93AA-242B0688CD11}"/>
    <dgm:cxn modelId="{9E127D59-13B4-0A41-A0DD-980AA3D2F6B4}" type="presOf" srcId="{EEFED236-5988-5A40-8C47-DF20717AD3AE}" destId="{9A564EDB-8793-7746-AFDD-90D71D5B9FDB}" srcOrd="0" destOrd="0" presId="urn:microsoft.com/office/officeart/2005/8/layout/vList5"/>
    <dgm:cxn modelId="{140B555A-414F-154C-9BC6-33548EDA8D0A}" srcId="{D849A9A0-3642-A24B-8B75-D4AAD756D839}" destId="{6D4EB8BA-CDF8-4B4A-BB7F-9DAF9D701DE9}" srcOrd="0" destOrd="0" parTransId="{C41BFCED-E59E-B245-9DF5-99E4FBA4CB35}" sibTransId="{F241BC05-E1D9-7444-ABC3-D3F4B0877EC8}"/>
    <dgm:cxn modelId="{6FBC2365-FD1C-B344-BAC0-39EEC762316F}" srcId="{D849A9A0-3642-A24B-8B75-D4AAD756D839}" destId="{EEFED236-5988-5A40-8C47-DF20717AD3AE}" srcOrd="2" destOrd="0" parTransId="{044B9094-CC19-3640-B608-0A0EA8810F77}" sibTransId="{6761930B-5899-C947-9003-D5535D1A262E}"/>
    <dgm:cxn modelId="{1F593F74-1C60-FA42-A37C-0419D68F0800}" type="presOf" srcId="{6D4EB8BA-CDF8-4B4A-BB7F-9DAF9D701DE9}" destId="{13B47843-70D6-9C43-A523-54DE3AD6156C}" srcOrd="0" destOrd="0" presId="urn:microsoft.com/office/officeart/2005/8/layout/vList5"/>
    <dgm:cxn modelId="{69961F7A-ED8B-0940-8B7F-8D4F42EB7E0B}" type="presOf" srcId="{0674F0B6-583A-F540-91A2-229A0438EC31}" destId="{5A076948-DDF0-8244-BCB6-711B3CF9DB40}" srcOrd="0" destOrd="0" presId="urn:microsoft.com/office/officeart/2005/8/layout/vList5"/>
    <dgm:cxn modelId="{41CE8F87-AEA6-E44F-BF80-879CBE84FC6A}" srcId="{D849A9A0-3642-A24B-8B75-D4AAD756D839}" destId="{001766E0-DB1A-A04C-BC8C-8CA73C97E163}" srcOrd="3" destOrd="0" parTransId="{D2BD8938-EBD3-3F45-B68B-9F46BBC9C677}" sibTransId="{3190E9F0-EAD2-F847-930D-A341EB044513}"/>
    <dgm:cxn modelId="{4F9E5695-30C5-8D4B-B49B-53700CCAA570}" srcId="{001766E0-DB1A-A04C-BC8C-8CA73C97E163}" destId="{3D5F22F8-3D90-4448-A4BF-D8B5C66ACE6D}" srcOrd="0" destOrd="0" parTransId="{C7FF0035-1E14-3544-AF59-B5DE4CE686E5}" sibTransId="{84DE632F-1CDE-5048-A062-2A90FC69A29A}"/>
    <dgm:cxn modelId="{085EC09D-A541-0F45-B445-188251A2A6A1}" type="presOf" srcId="{5350658C-2D18-EE42-A275-0C433691223D}" destId="{93B986BE-209C-8E4D-96F0-0688F1EE9CFE}" srcOrd="0" destOrd="0" presId="urn:microsoft.com/office/officeart/2005/8/layout/vList5"/>
    <dgm:cxn modelId="{0A04B7A4-5963-B24D-AD89-8E4BC730151B}" type="presOf" srcId="{03AD202B-FD1D-FD43-8038-A5BB137A97B7}" destId="{F67B4C61-27A6-1C4A-AB8F-08C65D84C2B3}" srcOrd="0" destOrd="0" presId="urn:microsoft.com/office/officeart/2005/8/layout/vList5"/>
    <dgm:cxn modelId="{2BF1B3B4-8415-984B-AF0E-F53E3B8B3D2E}" type="presOf" srcId="{001766E0-DB1A-A04C-BC8C-8CA73C97E163}" destId="{5FCB45BB-C8DA-9745-9FBE-6902B487BA8E}" srcOrd="0" destOrd="0" presId="urn:microsoft.com/office/officeart/2005/8/layout/vList5"/>
    <dgm:cxn modelId="{A18C87B7-5757-4345-B74C-597BB2625F87}" type="presOf" srcId="{D849A9A0-3642-A24B-8B75-D4AAD756D839}" destId="{A76C2D76-7362-B34C-B9D2-EADD152A37E3}" srcOrd="0" destOrd="0" presId="urn:microsoft.com/office/officeart/2005/8/layout/vList5"/>
    <dgm:cxn modelId="{3EC9EFBC-B039-7348-9319-E7ABE857E28F}" srcId="{6D4EB8BA-CDF8-4B4A-BB7F-9DAF9D701DE9}" destId="{0674F0B6-583A-F540-91A2-229A0438EC31}" srcOrd="0" destOrd="0" parTransId="{F63BB638-7D1E-9441-BFB9-F9ACC5CAE33F}" sibTransId="{D3F15DC5-7EB8-F94D-AEAB-1BA8940CA54E}"/>
    <dgm:cxn modelId="{7ADD97D6-1EDB-F348-9D01-221572701F91}" type="presOf" srcId="{9903F19E-273B-374B-B374-DF7805118CDF}" destId="{16CE9ECA-194F-FC47-B665-866F1FA97B56}" srcOrd="0" destOrd="0" presId="urn:microsoft.com/office/officeart/2005/8/layout/vList5"/>
    <dgm:cxn modelId="{C8663ED9-488C-0C4F-904B-03E372D898DC}" srcId="{03AD202B-FD1D-FD43-8038-A5BB137A97B7}" destId="{5350658C-2D18-EE42-A275-0C433691223D}" srcOrd="0" destOrd="0" parTransId="{E16780FD-327B-924A-A2CF-22C48A17006D}" sibTransId="{1C361562-F73B-1F4C-AD90-EA796196D359}"/>
    <dgm:cxn modelId="{4D1A78EA-2794-0241-BB12-E4FBFFA0F5A1}" srcId="{D849A9A0-3642-A24B-8B75-D4AAD756D839}" destId="{03AD202B-FD1D-FD43-8038-A5BB137A97B7}" srcOrd="1" destOrd="0" parTransId="{5A72859D-6E5F-0D4B-A0A4-C439E7858418}" sibTransId="{EA9F1F35-75DC-2C43-8F45-9BDAF2BB5B4D}"/>
    <dgm:cxn modelId="{9C9FA05B-FC24-5F48-AED1-63F9E693D695}" type="presParOf" srcId="{A76C2D76-7362-B34C-B9D2-EADD152A37E3}" destId="{C12CF4EB-6B9C-4D40-89D7-AEA043DC192B}" srcOrd="0" destOrd="0" presId="urn:microsoft.com/office/officeart/2005/8/layout/vList5"/>
    <dgm:cxn modelId="{D3F88BF9-6787-E64E-B7A6-DCBCB442D9F5}" type="presParOf" srcId="{C12CF4EB-6B9C-4D40-89D7-AEA043DC192B}" destId="{13B47843-70D6-9C43-A523-54DE3AD6156C}" srcOrd="0" destOrd="0" presId="urn:microsoft.com/office/officeart/2005/8/layout/vList5"/>
    <dgm:cxn modelId="{0030CAC0-20F7-5143-B498-04BD98C7A9F8}" type="presParOf" srcId="{C12CF4EB-6B9C-4D40-89D7-AEA043DC192B}" destId="{5A076948-DDF0-8244-BCB6-711B3CF9DB40}" srcOrd="1" destOrd="0" presId="urn:microsoft.com/office/officeart/2005/8/layout/vList5"/>
    <dgm:cxn modelId="{B964EFF3-4453-A14F-9D52-68446F88CD8F}" type="presParOf" srcId="{A76C2D76-7362-B34C-B9D2-EADD152A37E3}" destId="{D04B2331-2C80-FE4A-9463-00797B8A7BE5}" srcOrd="1" destOrd="0" presId="urn:microsoft.com/office/officeart/2005/8/layout/vList5"/>
    <dgm:cxn modelId="{634CCB03-675D-1D49-87DD-C32434C4EC06}" type="presParOf" srcId="{A76C2D76-7362-B34C-B9D2-EADD152A37E3}" destId="{BF16BEB7-C2F8-F140-8BBE-6AF6E2D5A80C}" srcOrd="2" destOrd="0" presId="urn:microsoft.com/office/officeart/2005/8/layout/vList5"/>
    <dgm:cxn modelId="{BF269E06-47BF-514B-8844-C7E31338A3D5}" type="presParOf" srcId="{BF16BEB7-C2F8-F140-8BBE-6AF6E2D5A80C}" destId="{F67B4C61-27A6-1C4A-AB8F-08C65D84C2B3}" srcOrd="0" destOrd="0" presId="urn:microsoft.com/office/officeart/2005/8/layout/vList5"/>
    <dgm:cxn modelId="{620D1E3A-4159-0347-9714-60F6102CAD7A}" type="presParOf" srcId="{BF16BEB7-C2F8-F140-8BBE-6AF6E2D5A80C}" destId="{93B986BE-209C-8E4D-96F0-0688F1EE9CFE}" srcOrd="1" destOrd="0" presId="urn:microsoft.com/office/officeart/2005/8/layout/vList5"/>
    <dgm:cxn modelId="{01AED9F2-F6DF-E34E-A551-82FB73DF4AD3}" type="presParOf" srcId="{A76C2D76-7362-B34C-B9D2-EADD152A37E3}" destId="{7013B644-E2F4-7E4D-AE43-A60E1E4A936F}" srcOrd="3" destOrd="0" presId="urn:microsoft.com/office/officeart/2005/8/layout/vList5"/>
    <dgm:cxn modelId="{172F5844-1751-B048-A635-2129DBDFEA52}" type="presParOf" srcId="{A76C2D76-7362-B34C-B9D2-EADD152A37E3}" destId="{ECFE4F91-E2B6-1743-807E-F0BBC72562D2}" srcOrd="4" destOrd="0" presId="urn:microsoft.com/office/officeart/2005/8/layout/vList5"/>
    <dgm:cxn modelId="{CDF71DC2-11D7-3949-85DF-93FAF0311E72}" type="presParOf" srcId="{ECFE4F91-E2B6-1743-807E-F0BBC72562D2}" destId="{9A564EDB-8793-7746-AFDD-90D71D5B9FDB}" srcOrd="0" destOrd="0" presId="urn:microsoft.com/office/officeart/2005/8/layout/vList5"/>
    <dgm:cxn modelId="{B33F2A18-1BD7-BC4D-BB54-F657A35E0063}" type="presParOf" srcId="{ECFE4F91-E2B6-1743-807E-F0BBC72562D2}" destId="{16CE9ECA-194F-FC47-B665-866F1FA97B56}" srcOrd="1" destOrd="0" presId="urn:microsoft.com/office/officeart/2005/8/layout/vList5"/>
    <dgm:cxn modelId="{5F430866-35EC-7241-A25C-30266ECF23B4}" type="presParOf" srcId="{A76C2D76-7362-B34C-B9D2-EADD152A37E3}" destId="{614C3B2E-FABE-7147-BC85-A7B818E9602D}" srcOrd="5" destOrd="0" presId="urn:microsoft.com/office/officeart/2005/8/layout/vList5"/>
    <dgm:cxn modelId="{A92CA01D-0528-AE42-8D9E-AD6AE332787D}" type="presParOf" srcId="{A76C2D76-7362-B34C-B9D2-EADD152A37E3}" destId="{980FCCA5-1579-DB48-8261-D4FC5E46A558}" srcOrd="6" destOrd="0" presId="urn:microsoft.com/office/officeart/2005/8/layout/vList5"/>
    <dgm:cxn modelId="{69D448BC-C44D-554B-B428-FC5A71ADBFD5}" type="presParOf" srcId="{980FCCA5-1579-DB48-8261-D4FC5E46A558}" destId="{5FCB45BB-C8DA-9745-9FBE-6902B487BA8E}" srcOrd="0" destOrd="0" presId="urn:microsoft.com/office/officeart/2005/8/layout/vList5"/>
    <dgm:cxn modelId="{A4C02680-8EF8-C144-A41C-DEA712675670}" type="presParOf" srcId="{980FCCA5-1579-DB48-8261-D4FC5E46A558}" destId="{AD250707-B505-CB43-801D-8433B8519C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A059E8B-8636-074A-A832-9F2D6F422BC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C0E1BF31-B2AC-FC45-80D7-AEC1913C5F06}">
      <dgm:prSet phldrT="[文本]"/>
      <dgm:spPr/>
      <dgm:t>
        <a:bodyPr/>
        <a:lstStyle/>
        <a:p>
          <a:r>
            <a:rPr lang="zh-CN" altLang="en-US" dirty="0"/>
            <a:t>旧房</a:t>
          </a:r>
        </a:p>
      </dgm:t>
    </dgm:pt>
    <dgm:pt modelId="{4F30CB4E-349D-7149-82B5-99D34B2E4BBB}" type="parTrans" cxnId="{476FC133-D6E9-1A41-ACE3-0E6ED0CB8E1A}">
      <dgm:prSet/>
      <dgm:spPr/>
      <dgm:t>
        <a:bodyPr/>
        <a:lstStyle/>
        <a:p>
          <a:endParaRPr lang="zh-CN" altLang="en-US"/>
        </a:p>
      </dgm:t>
    </dgm:pt>
    <dgm:pt modelId="{FEC00234-E610-294B-853F-5F9FFDB7BCC9}" type="sibTrans" cxnId="{476FC133-D6E9-1A41-ACE3-0E6ED0CB8E1A}">
      <dgm:prSet/>
      <dgm:spPr/>
      <dgm:t>
        <a:bodyPr/>
        <a:lstStyle/>
        <a:p>
          <a:endParaRPr lang="zh-CN" altLang="en-US"/>
        </a:p>
      </dgm:t>
    </dgm:pt>
    <mc:AlternateContent xmlns:mc="http://schemas.openxmlformats.org/markup-compatibility/2006">
      <mc:Choice xmlns:a14="http://schemas.microsoft.com/office/drawing/2010/main" Requires="a14">
        <dgm:pt modelId="{2B2846D3-AFB6-514A-A31A-F7C8A5095B14}">
          <dgm:prSet phldrT="[文本]"/>
          <dgm:spPr/>
          <dgm:t>
            <a:bodyPr/>
            <a:lstStyle/>
            <a:p>
              <a:r>
                <a:rPr lang="zh-CN" altLang="en-US" dirty="0"/>
                <a:t>合估：</a:t>
              </a:r>
              <a14:m>
                <m:oMath xmlns:m="http://schemas.openxmlformats.org/officeDocument/2006/math">
                  <m:r>
                    <a:rPr lang="zh-CN" altLang="en-US" i="1" dirty="0" smtClean="0">
                      <a:latin typeface="Cambria Math" panose="02040503050406030204" pitchFamily="18" charset="0"/>
                    </a:rPr>
                    <m:t>旧房价值</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土地成本</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建设成本</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管理费用</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销售费用</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投资利息</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销售税费</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开发利润</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旧房折旧</m:t>
                  </m:r>
                </m:oMath>
              </a14:m>
              <a:endParaRPr lang="zh-CN" altLang="en-US" dirty="0"/>
            </a:p>
          </dgm:t>
        </dgm:pt>
      </mc:Choice>
      <mc:Fallback>
        <dgm:pt modelId="{2B2846D3-AFB6-514A-A31A-F7C8A5095B14}">
          <dgm:prSet phldrT="[文本]"/>
          <dgm:spPr/>
          <dgm:t>
            <a:bodyPr/>
            <a:lstStyle/>
            <a:p>
              <a:r>
                <a:rPr lang="zh-CN" altLang="en-US" dirty="0"/>
                <a:t>合估：</a:t>
              </a:r>
              <a:r>
                <a:rPr lang="zh-CN" altLang="en-US" i="0" dirty="0">
                  <a:latin typeface="Cambria Math" panose="02040503050406030204" pitchFamily="18" charset="0"/>
                </a:rPr>
                <a:t>旧房价值</a:t>
              </a:r>
              <a:r>
                <a:rPr lang="en-US" altLang="zh-CN" b="0" i="0" dirty="0">
                  <a:latin typeface="Cambria Math" panose="02040503050406030204" pitchFamily="18" charset="0"/>
                </a:rPr>
                <a:t>=</a:t>
              </a:r>
              <a:r>
                <a:rPr lang="zh-CN" altLang="en-US" b="0" i="0" dirty="0">
                  <a:latin typeface="Cambria Math" panose="02040503050406030204" pitchFamily="18" charset="0"/>
                </a:rPr>
                <a:t>土地成本</a:t>
              </a:r>
              <a:r>
                <a:rPr lang="en-US" altLang="zh-CN" b="0" i="0" dirty="0">
                  <a:latin typeface="Cambria Math" panose="02040503050406030204" pitchFamily="18" charset="0"/>
                </a:rPr>
                <a:t>+</a:t>
              </a:r>
              <a:r>
                <a:rPr lang="zh-CN" altLang="en-US" b="0" i="0" dirty="0">
                  <a:latin typeface="Cambria Math" panose="02040503050406030204" pitchFamily="18" charset="0"/>
                </a:rPr>
                <a:t>建设成本</a:t>
              </a:r>
              <a:r>
                <a:rPr lang="en-US" altLang="zh-CN" b="0" i="0" dirty="0">
                  <a:latin typeface="Cambria Math" panose="02040503050406030204" pitchFamily="18" charset="0"/>
                </a:rPr>
                <a:t>+</a:t>
              </a:r>
              <a:r>
                <a:rPr lang="zh-CN" altLang="en-US" b="0" i="0" dirty="0">
                  <a:latin typeface="Cambria Math" panose="02040503050406030204" pitchFamily="18" charset="0"/>
                </a:rPr>
                <a:t>管理费用</a:t>
              </a:r>
              <a:r>
                <a:rPr lang="en-US" altLang="zh-CN" b="0" i="0" dirty="0">
                  <a:latin typeface="Cambria Math" panose="02040503050406030204" pitchFamily="18" charset="0"/>
                </a:rPr>
                <a:t>+</a:t>
              </a:r>
              <a:r>
                <a:rPr lang="zh-CN" altLang="en-US" b="0" i="0" dirty="0">
                  <a:latin typeface="Cambria Math" panose="02040503050406030204" pitchFamily="18" charset="0"/>
                </a:rPr>
                <a:t>销售费用</a:t>
              </a:r>
              <a:r>
                <a:rPr lang="en-US" altLang="zh-CN" b="0" i="0" dirty="0">
                  <a:latin typeface="Cambria Math" panose="02040503050406030204" pitchFamily="18" charset="0"/>
                </a:rPr>
                <a:t>+</a:t>
              </a:r>
              <a:r>
                <a:rPr lang="zh-CN" altLang="en-US" b="0" i="0" dirty="0">
                  <a:latin typeface="Cambria Math" panose="02040503050406030204" pitchFamily="18" charset="0"/>
                </a:rPr>
                <a:t>投资利息</a:t>
              </a:r>
              <a:r>
                <a:rPr lang="en-US" altLang="zh-CN" b="0" i="0" dirty="0">
                  <a:latin typeface="Cambria Math" panose="02040503050406030204" pitchFamily="18" charset="0"/>
                </a:rPr>
                <a:t>+</a:t>
              </a:r>
              <a:r>
                <a:rPr lang="zh-CN" altLang="en-US" b="0" i="0" dirty="0">
                  <a:latin typeface="Cambria Math" panose="02040503050406030204" pitchFamily="18" charset="0"/>
                </a:rPr>
                <a:t>销售税费</a:t>
              </a:r>
              <a:r>
                <a:rPr lang="en-US" altLang="zh-CN" b="0" i="0" dirty="0">
                  <a:latin typeface="Cambria Math" panose="02040503050406030204" pitchFamily="18" charset="0"/>
                </a:rPr>
                <a:t>+</a:t>
              </a:r>
              <a:r>
                <a:rPr lang="zh-CN" altLang="en-US" b="0" i="0" dirty="0">
                  <a:latin typeface="Cambria Math" panose="02040503050406030204" pitchFamily="18" charset="0"/>
                </a:rPr>
                <a:t>开发利润</a:t>
              </a:r>
              <a:r>
                <a:rPr lang="en-US" altLang="zh-CN" b="0" i="0" dirty="0">
                  <a:latin typeface="Cambria Math" panose="02040503050406030204" pitchFamily="18" charset="0"/>
                </a:rPr>
                <a:t>−</a:t>
              </a:r>
              <a:r>
                <a:rPr lang="zh-CN" altLang="en-US" b="0" i="0" dirty="0">
                  <a:latin typeface="Cambria Math" panose="02040503050406030204" pitchFamily="18" charset="0"/>
                </a:rPr>
                <a:t>旧房折旧</a:t>
              </a:r>
              <a:endParaRPr lang="zh-CN" altLang="en-US" dirty="0"/>
            </a:p>
          </dgm:t>
        </dgm:pt>
      </mc:Fallback>
    </mc:AlternateContent>
    <dgm:pt modelId="{919528CF-FA29-E040-9311-2D985507AECA}" type="parTrans" cxnId="{F6DAF921-0838-0A4B-AEDB-BF5DF0FC57D3}">
      <dgm:prSet/>
      <dgm:spPr/>
      <dgm:t>
        <a:bodyPr/>
        <a:lstStyle/>
        <a:p>
          <a:endParaRPr lang="zh-CN" altLang="en-US"/>
        </a:p>
      </dgm:t>
    </dgm:pt>
    <dgm:pt modelId="{94DC5486-8E17-8242-9794-F5C948E3B12C}" type="sibTrans" cxnId="{F6DAF921-0838-0A4B-AEDB-BF5DF0FC57D3}">
      <dgm:prSet/>
      <dgm:spPr/>
      <dgm:t>
        <a:bodyPr/>
        <a:lstStyle/>
        <a:p>
          <a:endParaRPr lang="zh-CN" altLang="en-US"/>
        </a:p>
      </dgm:t>
    </dgm:pt>
    <dgm:pt modelId="{CBD35FAB-4064-AF48-B0B7-B5A79B80DC9F}">
      <dgm:prSet phldrT="[文本]"/>
      <dgm:spPr/>
      <dgm:t>
        <a:bodyPr/>
        <a:lstStyle/>
        <a:p>
          <a:r>
            <a:rPr lang="zh-CN" altLang="en-US" dirty="0"/>
            <a:t>新房</a:t>
          </a:r>
        </a:p>
      </dgm:t>
    </dgm:pt>
    <dgm:pt modelId="{6736D8FF-3C93-ED4B-B059-BD9EFF6AA259}" type="parTrans" cxnId="{0F7A262B-53C3-9341-8D01-D362EE4DF0CA}">
      <dgm:prSet/>
      <dgm:spPr/>
      <dgm:t>
        <a:bodyPr/>
        <a:lstStyle/>
        <a:p>
          <a:endParaRPr lang="zh-CN" altLang="en-US"/>
        </a:p>
      </dgm:t>
    </dgm:pt>
    <dgm:pt modelId="{E9B238B7-AFE5-9A42-AEA5-B3542D62B0F1}" type="sibTrans" cxnId="{0F7A262B-53C3-9341-8D01-D362EE4DF0CA}">
      <dgm:prSet/>
      <dgm:spPr/>
      <dgm:t>
        <a:bodyPr/>
        <a:lstStyle/>
        <a:p>
          <a:endParaRPr lang="zh-CN" altLang="en-US"/>
        </a:p>
      </dgm:t>
    </dgm:pt>
    <mc:AlternateContent xmlns:mc="http://schemas.openxmlformats.org/markup-compatibility/2006">
      <mc:Choice xmlns:a14="http://schemas.microsoft.com/office/drawing/2010/main" Requires="a14">
        <dgm:pt modelId="{17DEA315-BB0C-B149-9CBF-C628E0DACF75}">
          <dgm:prSet phldrT="[文本]" custT="1"/>
          <dgm:spPr/>
          <dgm:t>
            <a:bodyPr/>
            <a:lstStyle/>
            <a:p>
              <a:r>
                <a:rPr lang="zh-CN" altLang="en-US" sz="1200" dirty="0"/>
                <a:t>新房：</a:t>
              </a:r>
              <a14:m>
                <m:oMath xmlns:m="http://schemas.openxmlformats.org/officeDocument/2006/math">
                  <m:r>
                    <a:rPr lang="zh-CN" altLang="en-US" sz="1200" i="1" dirty="0" smtClean="0">
                      <a:latin typeface="Cambria Math" panose="02040503050406030204" pitchFamily="18" charset="0"/>
                    </a:rPr>
                    <m:t>新房价值</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土地成本</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建设成本</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管理费用</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销售费用</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投资利息</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销售税费</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开发利润</m:t>
                  </m:r>
                </m:oMath>
              </a14:m>
              <a:endParaRPr lang="zh-CN" altLang="en-US" sz="1200" dirty="0"/>
            </a:p>
          </dgm:t>
        </dgm:pt>
      </mc:Choice>
      <mc:Fallback>
        <dgm:pt modelId="{17DEA315-BB0C-B149-9CBF-C628E0DACF75}">
          <dgm:prSet phldrT="[文本]" custT="1"/>
          <dgm:spPr/>
          <dgm:t>
            <a:bodyPr/>
            <a:lstStyle/>
            <a:p>
              <a:r>
                <a:rPr lang="zh-CN" altLang="en-US" sz="1200" dirty="0"/>
                <a:t>新房：</a:t>
              </a:r>
              <a:r>
                <a:rPr lang="zh-CN" altLang="en-US" sz="1200" i="0" dirty="0">
                  <a:latin typeface="Cambria Math" panose="02040503050406030204" pitchFamily="18" charset="0"/>
                </a:rPr>
                <a:t>新房价值</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土地成本</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建设成本</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管理费用</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销售费用</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投资利息</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销售税费</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开发利润</a:t>
              </a:r>
              <a:endParaRPr lang="zh-CN" altLang="en-US" sz="1200" dirty="0"/>
            </a:p>
          </dgm:t>
        </dgm:pt>
      </mc:Fallback>
    </mc:AlternateContent>
    <dgm:pt modelId="{C59F4B0A-2EDE-BC4A-8906-1D026A1CA88F}" type="parTrans" cxnId="{84DCC60D-BB3C-0D4E-A1B2-63C089343363}">
      <dgm:prSet/>
      <dgm:spPr/>
      <dgm:t>
        <a:bodyPr/>
        <a:lstStyle/>
        <a:p>
          <a:endParaRPr lang="zh-CN" altLang="en-US"/>
        </a:p>
      </dgm:t>
    </dgm:pt>
    <dgm:pt modelId="{A3A3DEC9-F074-9546-8EDA-1F3F7C23F53A}" type="sibTrans" cxnId="{84DCC60D-BB3C-0D4E-A1B2-63C089343363}">
      <dgm:prSet/>
      <dgm:spPr/>
      <dgm:t>
        <a:bodyPr/>
        <a:lstStyle/>
        <a:p>
          <a:endParaRPr lang="zh-CN" altLang="en-US"/>
        </a:p>
      </dgm:t>
    </dgm:pt>
    <mc:AlternateContent xmlns:mc="http://schemas.openxmlformats.org/markup-compatibility/2006">
      <mc:Choice xmlns:a14="http://schemas.microsoft.com/office/drawing/2010/main" Requires="a14">
        <dgm:pt modelId="{655D6CFA-F0CB-E648-B618-27B3A986C15B}">
          <dgm:prSet phldrT="[文本]" custT="1"/>
          <dgm:spPr/>
          <dgm:t>
            <a:bodyPr/>
            <a:lstStyle/>
            <a:p>
              <a:r>
                <a:rPr lang="zh-CN" altLang="en-US" sz="1200" dirty="0"/>
                <a:t>新开发土地：</a:t>
              </a:r>
              <a14:m>
                <m:oMath xmlns:m="http://schemas.openxmlformats.org/officeDocument/2006/math">
                  <m:r>
                    <a:rPr lang="zh-CN" altLang="en-US" sz="1200" i="1" dirty="0" smtClean="0">
                      <a:latin typeface="Cambria Math" panose="02040503050406030204" pitchFamily="18" charset="0"/>
                    </a:rPr>
                    <m:t>新开发土地价值</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待开发土地成本</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土地开发成本</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管理费用</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销售费用</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投资利息</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销售费用</m:t>
                  </m:r>
                  <m:r>
                    <a:rPr lang="en-US" altLang="zh-CN" sz="1200" b="0" i="1" dirty="0" smtClean="0">
                      <a:latin typeface="Cambria Math" panose="02040503050406030204" pitchFamily="18" charset="0"/>
                    </a:rPr>
                    <m:t>+</m:t>
                  </m:r>
                  <m:r>
                    <a:rPr lang="zh-CN" altLang="en-US" sz="1200" b="0" i="1" dirty="0" smtClean="0">
                      <a:latin typeface="Cambria Math" panose="02040503050406030204" pitchFamily="18" charset="0"/>
                    </a:rPr>
                    <m:t>开发利润</m:t>
                  </m:r>
                </m:oMath>
              </a14:m>
              <a:endParaRPr lang="zh-CN" altLang="en-US" sz="1200" dirty="0"/>
            </a:p>
          </dgm:t>
        </dgm:pt>
      </mc:Choice>
      <mc:Fallback>
        <dgm:pt modelId="{655D6CFA-F0CB-E648-B618-27B3A986C15B}">
          <dgm:prSet phldrT="[文本]" custT="1"/>
          <dgm:spPr/>
          <dgm:t>
            <a:bodyPr/>
            <a:lstStyle/>
            <a:p>
              <a:r>
                <a:rPr lang="zh-CN" altLang="en-US" sz="1200" dirty="0"/>
                <a:t>新开发土地：</a:t>
              </a:r>
              <a:r>
                <a:rPr lang="zh-CN" altLang="en-US" sz="1200" i="0" dirty="0">
                  <a:latin typeface="Cambria Math" panose="02040503050406030204" pitchFamily="18" charset="0"/>
                </a:rPr>
                <a:t>新开发土地价值</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待开发土地成本</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土地开发成本</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管理费用</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销售费用</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投资利息</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销售费用</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开发利润</a:t>
              </a:r>
              <a:endParaRPr lang="zh-CN" altLang="en-US" sz="1200" dirty="0"/>
            </a:p>
          </dgm:t>
        </dgm:pt>
      </mc:Fallback>
    </mc:AlternateContent>
    <dgm:pt modelId="{AF1F4051-2013-EC47-A667-81414F176DE3}" type="parTrans" cxnId="{749BD3DE-E528-EB41-9C10-2B56D93EE9B9}">
      <dgm:prSet/>
      <dgm:spPr/>
      <dgm:t>
        <a:bodyPr/>
        <a:lstStyle/>
        <a:p>
          <a:endParaRPr lang="zh-CN" altLang="en-US"/>
        </a:p>
      </dgm:t>
    </dgm:pt>
    <dgm:pt modelId="{9253564B-4D1A-5343-AE8E-E2FC45F4AD95}" type="sibTrans" cxnId="{749BD3DE-E528-EB41-9C10-2B56D93EE9B9}">
      <dgm:prSet/>
      <dgm:spPr/>
      <dgm:t>
        <a:bodyPr/>
        <a:lstStyle/>
        <a:p>
          <a:endParaRPr lang="zh-CN" altLang="en-US"/>
        </a:p>
      </dgm:t>
    </dgm:pt>
    <dgm:pt modelId="{3420E495-DE21-7D41-ABF9-9F1EB0821B0F}">
      <dgm:prSet phldrT="[文本]"/>
      <dgm:spPr/>
      <dgm:t>
        <a:bodyPr/>
        <a:lstStyle/>
        <a:p>
          <a:r>
            <a:rPr lang="zh-CN" altLang="en-US" dirty="0"/>
            <a:t>新建筑物</a:t>
          </a:r>
        </a:p>
      </dgm:t>
    </dgm:pt>
    <dgm:pt modelId="{A2875E3D-440C-5C46-BB4D-B6B28B8913A1}" type="parTrans" cxnId="{BCE06F23-776C-AF42-9A0F-B97A743FD906}">
      <dgm:prSet/>
      <dgm:spPr/>
      <dgm:t>
        <a:bodyPr/>
        <a:lstStyle/>
        <a:p>
          <a:endParaRPr lang="zh-CN" altLang="en-US"/>
        </a:p>
      </dgm:t>
    </dgm:pt>
    <dgm:pt modelId="{0996F317-6C9D-1646-9CF6-CA7147B9BD80}" type="sibTrans" cxnId="{BCE06F23-776C-AF42-9A0F-B97A743FD906}">
      <dgm:prSet/>
      <dgm:spPr/>
      <dgm:t>
        <a:bodyPr/>
        <a:lstStyle/>
        <a:p>
          <a:endParaRPr lang="zh-CN" altLang="en-US"/>
        </a:p>
      </dgm:t>
    </dgm:pt>
    <mc:AlternateContent xmlns:mc="http://schemas.openxmlformats.org/markup-compatibility/2006">
      <mc:Choice xmlns:a14="http://schemas.microsoft.com/office/drawing/2010/main" Requires="a14">
        <dgm:pt modelId="{0A950EA3-7FBC-E347-853A-EDFF1516726F}">
          <dgm:prSet phldrT="[文本]"/>
          <dgm:spPr/>
          <dgm:t>
            <a:bodyPr/>
            <a:lstStyle/>
            <a:p>
              <a:r>
                <a:rPr lang="zh-CN" altLang="en-US" dirty="0"/>
                <a:t>新</a:t>
              </a:r>
              <a14:m>
                <m:oMath xmlns:m="http://schemas.openxmlformats.org/officeDocument/2006/math">
                  <m:r>
                    <a:rPr lang="zh-CN" altLang="en-US" i="1" smtClean="0">
                      <a:latin typeface="Cambria Math" panose="02040503050406030204" pitchFamily="18" charset="0"/>
                    </a:rPr>
                    <m:t>建筑物价值</m:t>
                  </m:r>
                  <m:r>
                    <a:rPr lang="en-US" altLang="zh-CN" b="0" i="1" smtClean="0">
                      <a:latin typeface="Cambria Math" panose="02040503050406030204" pitchFamily="18" charset="0"/>
                    </a:rPr>
                    <m:t>=</m:t>
                  </m:r>
                  <m:r>
                    <a:rPr lang="zh-CN" altLang="en-US" b="0" i="1" smtClean="0">
                      <a:latin typeface="Cambria Math" panose="02040503050406030204" pitchFamily="18" charset="0"/>
                    </a:rPr>
                    <m:t>建筑物建设成本</m:t>
                  </m:r>
                  <m:r>
                    <a:rPr lang="en-US" altLang="zh-CN" b="0" i="1" smtClean="0">
                      <a:latin typeface="Cambria Math" panose="02040503050406030204" pitchFamily="18" charset="0"/>
                    </a:rPr>
                    <m:t>+</m:t>
                  </m:r>
                  <m:r>
                    <a:rPr lang="zh-CN" altLang="en-US" b="0" i="1" smtClean="0">
                      <a:latin typeface="Cambria Math" panose="02040503050406030204" pitchFamily="18" charset="0"/>
                    </a:rPr>
                    <m:t>管理费用</m:t>
                  </m:r>
                  <m:r>
                    <a:rPr lang="en-US" altLang="zh-CN" b="0" i="1" smtClean="0">
                      <a:latin typeface="Cambria Math" panose="02040503050406030204" pitchFamily="18" charset="0"/>
                    </a:rPr>
                    <m:t>+</m:t>
                  </m:r>
                  <m:r>
                    <a:rPr lang="zh-CN" altLang="en-US" b="0" i="1" smtClean="0">
                      <a:latin typeface="Cambria Math" panose="02040503050406030204" pitchFamily="18" charset="0"/>
                    </a:rPr>
                    <m:t>销售费用</m:t>
                  </m:r>
                  <m:r>
                    <a:rPr lang="en-US" altLang="zh-CN" b="0" i="1" smtClean="0">
                      <a:latin typeface="Cambria Math" panose="02040503050406030204" pitchFamily="18" charset="0"/>
                    </a:rPr>
                    <m:t>+</m:t>
                  </m:r>
                  <m:r>
                    <a:rPr lang="zh-CN" altLang="en-US" b="0" i="1" smtClean="0">
                      <a:latin typeface="Cambria Math" panose="02040503050406030204" pitchFamily="18" charset="0"/>
                    </a:rPr>
                    <m:t>投资利息</m:t>
                  </m:r>
                  <m:r>
                    <a:rPr lang="en-US" altLang="zh-CN" b="0" i="1" smtClean="0">
                      <a:latin typeface="Cambria Math" panose="02040503050406030204" pitchFamily="18" charset="0"/>
                    </a:rPr>
                    <m:t>+</m:t>
                  </m:r>
                  <m:r>
                    <a:rPr lang="zh-CN" altLang="en-US" b="0" i="1" smtClean="0">
                      <a:latin typeface="Cambria Math" panose="02040503050406030204" pitchFamily="18" charset="0"/>
                    </a:rPr>
                    <m:t>销售税费</m:t>
                  </m:r>
                  <m:r>
                    <a:rPr lang="en-US" altLang="zh-CN" b="0" i="1" smtClean="0">
                      <a:latin typeface="Cambria Math" panose="02040503050406030204" pitchFamily="18" charset="0"/>
                    </a:rPr>
                    <m:t>+</m:t>
                  </m:r>
                  <m:r>
                    <a:rPr lang="zh-CN" altLang="en-US" b="0" i="1" smtClean="0">
                      <a:latin typeface="Cambria Math" panose="02040503050406030204" pitchFamily="18" charset="0"/>
                    </a:rPr>
                    <m:t>开发利润</m:t>
                  </m:r>
                </m:oMath>
              </a14:m>
              <a:endParaRPr lang="zh-CN" altLang="en-US" dirty="0"/>
            </a:p>
          </dgm:t>
        </dgm:pt>
      </mc:Choice>
      <mc:Fallback>
        <dgm:pt modelId="{0A950EA3-7FBC-E347-853A-EDFF1516726F}">
          <dgm:prSet phldrT="[文本]"/>
          <dgm:spPr/>
          <dgm:t>
            <a:bodyPr/>
            <a:lstStyle/>
            <a:p>
              <a:r>
                <a:rPr lang="zh-CN" altLang="en-US" dirty="0"/>
                <a:t>新</a:t>
              </a:r>
              <a:r>
                <a:rPr lang="zh-CN" altLang="en-US" i="0">
                  <a:latin typeface="Cambria Math" panose="02040503050406030204" pitchFamily="18" charset="0"/>
                </a:rPr>
                <a:t>建筑物价值</a:t>
              </a:r>
              <a:r>
                <a:rPr lang="en-US" altLang="zh-CN" b="0" i="0">
                  <a:latin typeface="Cambria Math" panose="02040503050406030204" pitchFamily="18" charset="0"/>
                </a:rPr>
                <a:t>=</a:t>
              </a:r>
              <a:r>
                <a:rPr lang="zh-CN" altLang="en-US" b="0" i="0">
                  <a:latin typeface="Cambria Math" panose="02040503050406030204" pitchFamily="18" charset="0"/>
                </a:rPr>
                <a:t>建筑物建设成本</a:t>
              </a:r>
              <a:r>
                <a:rPr lang="en-US" altLang="zh-CN" b="0" i="0">
                  <a:latin typeface="Cambria Math" panose="02040503050406030204" pitchFamily="18" charset="0"/>
                </a:rPr>
                <a:t>+</a:t>
              </a:r>
              <a:r>
                <a:rPr lang="zh-CN" altLang="en-US" b="0" i="0">
                  <a:latin typeface="Cambria Math" panose="02040503050406030204" pitchFamily="18" charset="0"/>
                </a:rPr>
                <a:t>管理费用</a:t>
              </a:r>
              <a:r>
                <a:rPr lang="en-US" altLang="zh-CN" b="0" i="0">
                  <a:latin typeface="Cambria Math" panose="02040503050406030204" pitchFamily="18" charset="0"/>
                </a:rPr>
                <a:t>+</a:t>
              </a:r>
              <a:r>
                <a:rPr lang="zh-CN" altLang="en-US" b="0" i="0">
                  <a:latin typeface="Cambria Math" panose="02040503050406030204" pitchFamily="18" charset="0"/>
                </a:rPr>
                <a:t>销售费用</a:t>
              </a:r>
              <a:r>
                <a:rPr lang="en-US" altLang="zh-CN" b="0" i="0">
                  <a:latin typeface="Cambria Math" panose="02040503050406030204" pitchFamily="18" charset="0"/>
                </a:rPr>
                <a:t>+</a:t>
              </a:r>
              <a:r>
                <a:rPr lang="zh-CN" altLang="en-US" b="0" i="0">
                  <a:latin typeface="Cambria Math" panose="02040503050406030204" pitchFamily="18" charset="0"/>
                </a:rPr>
                <a:t>投资利息</a:t>
              </a:r>
              <a:r>
                <a:rPr lang="en-US" altLang="zh-CN" b="0" i="0">
                  <a:latin typeface="Cambria Math" panose="02040503050406030204" pitchFamily="18" charset="0"/>
                </a:rPr>
                <a:t>+</a:t>
              </a:r>
              <a:r>
                <a:rPr lang="zh-CN" altLang="en-US" b="0" i="0">
                  <a:latin typeface="Cambria Math" panose="02040503050406030204" pitchFamily="18" charset="0"/>
                </a:rPr>
                <a:t>销售税费</a:t>
              </a:r>
              <a:r>
                <a:rPr lang="en-US" altLang="zh-CN" b="0" i="0">
                  <a:latin typeface="Cambria Math" panose="02040503050406030204" pitchFamily="18" charset="0"/>
                </a:rPr>
                <a:t>+</a:t>
              </a:r>
              <a:r>
                <a:rPr lang="zh-CN" altLang="en-US" b="0" i="0">
                  <a:latin typeface="Cambria Math" panose="02040503050406030204" pitchFamily="18" charset="0"/>
                </a:rPr>
                <a:t>开发利润</a:t>
              </a:r>
              <a:endParaRPr lang="zh-CN" altLang="en-US" dirty="0"/>
            </a:p>
          </dgm:t>
        </dgm:pt>
      </mc:Fallback>
    </mc:AlternateContent>
    <dgm:pt modelId="{6CC90AA7-CA2D-6D4E-904A-480B52F63CCC}" type="parTrans" cxnId="{E28D6CCA-C338-D343-8E75-2BE77711EEB6}">
      <dgm:prSet/>
      <dgm:spPr/>
      <dgm:t>
        <a:bodyPr/>
        <a:lstStyle/>
        <a:p>
          <a:endParaRPr lang="zh-CN" altLang="en-US"/>
        </a:p>
      </dgm:t>
    </dgm:pt>
    <dgm:pt modelId="{C39C5035-487B-B148-BAD3-EF35B44749C9}" type="sibTrans" cxnId="{E28D6CCA-C338-D343-8E75-2BE77711EEB6}">
      <dgm:prSet/>
      <dgm:spPr/>
      <dgm:t>
        <a:bodyPr/>
        <a:lstStyle/>
        <a:p>
          <a:endParaRPr lang="zh-CN" altLang="en-US"/>
        </a:p>
      </dgm:t>
    </dgm:pt>
    <mc:AlternateContent xmlns:mc="http://schemas.openxmlformats.org/markup-compatibility/2006">
      <mc:Choice xmlns:a14="http://schemas.microsoft.com/office/drawing/2010/main" Requires="a14">
        <dgm:pt modelId="{E5DD9EFC-7878-D847-B97A-857314E39326}">
          <dgm:prSet phldrT="[文本]"/>
          <dgm:spPr/>
          <dgm:t>
            <a:bodyPr/>
            <a:lstStyle/>
            <a:p>
              <a:r>
                <a:rPr lang="zh-CN" altLang="en-US" dirty="0"/>
                <a:t>分估：</a:t>
              </a:r>
              <a14:m>
                <m:oMath xmlns:m="http://schemas.openxmlformats.org/officeDocument/2006/math">
                  <m:r>
                    <a:rPr lang="zh-CN" altLang="en-US" i="1" dirty="0" smtClean="0">
                      <a:latin typeface="Cambria Math" panose="02040503050406030204" pitchFamily="18" charset="0"/>
                    </a:rPr>
                    <m:t>旧房价值</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土地重新购建成本</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建筑物重新购建成本</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旧房折旧</m:t>
                  </m:r>
                </m:oMath>
              </a14:m>
              <a:endParaRPr lang="zh-CN" altLang="en-US" dirty="0"/>
            </a:p>
          </dgm:t>
        </dgm:pt>
      </mc:Choice>
      <mc:Fallback>
        <dgm:pt modelId="{E5DD9EFC-7878-D847-B97A-857314E39326}">
          <dgm:prSet phldrT="[文本]"/>
          <dgm:spPr/>
          <dgm:t>
            <a:bodyPr/>
            <a:lstStyle/>
            <a:p>
              <a:r>
                <a:rPr lang="zh-CN" altLang="en-US" dirty="0"/>
                <a:t>分估：</a:t>
              </a:r>
              <a:r>
                <a:rPr lang="zh-CN" altLang="en-US" i="0" dirty="0">
                  <a:latin typeface="Cambria Math" panose="02040503050406030204" pitchFamily="18" charset="0"/>
                </a:rPr>
                <a:t>旧房价值</a:t>
              </a:r>
              <a:r>
                <a:rPr lang="en-US" altLang="zh-CN" b="0" i="0" dirty="0">
                  <a:latin typeface="Cambria Math" panose="02040503050406030204" pitchFamily="18" charset="0"/>
                </a:rPr>
                <a:t>=</a:t>
              </a:r>
              <a:r>
                <a:rPr lang="zh-CN" altLang="en-US" b="0" i="0" dirty="0">
                  <a:latin typeface="Cambria Math" panose="02040503050406030204" pitchFamily="18" charset="0"/>
                </a:rPr>
                <a:t>土地重新购建成本</a:t>
              </a:r>
              <a:r>
                <a:rPr lang="en-US" altLang="zh-CN" b="0" i="0" dirty="0">
                  <a:latin typeface="Cambria Math" panose="02040503050406030204" pitchFamily="18" charset="0"/>
                </a:rPr>
                <a:t>+</a:t>
              </a:r>
              <a:r>
                <a:rPr lang="zh-CN" altLang="en-US" b="0" i="0" dirty="0">
                  <a:latin typeface="Cambria Math" panose="02040503050406030204" pitchFamily="18" charset="0"/>
                </a:rPr>
                <a:t>建筑物重新购建成本</a:t>
              </a:r>
              <a:r>
                <a:rPr lang="en-US" altLang="zh-CN" b="0" i="0" dirty="0">
                  <a:latin typeface="Cambria Math" panose="02040503050406030204" pitchFamily="18" charset="0"/>
                </a:rPr>
                <a:t>−</a:t>
              </a:r>
              <a:r>
                <a:rPr lang="zh-CN" altLang="en-US" b="0" i="0" dirty="0">
                  <a:latin typeface="Cambria Math" panose="02040503050406030204" pitchFamily="18" charset="0"/>
                </a:rPr>
                <a:t>旧房折旧</a:t>
              </a:r>
              <a:endParaRPr lang="zh-CN" altLang="en-US" dirty="0"/>
            </a:p>
          </dgm:t>
        </dgm:pt>
      </mc:Fallback>
    </mc:AlternateContent>
    <dgm:pt modelId="{522BD3BE-042D-E146-BC73-E6CC8E8DB8EA}" type="parTrans" cxnId="{C059835E-158D-D242-BB68-A2474CDD1463}">
      <dgm:prSet/>
      <dgm:spPr/>
      <dgm:t>
        <a:bodyPr/>
        <a:lstStyle/>
        <a:p>
          <a:endParaRPr lang="zh-CN" altLang="en-US"/>
        </a:p>
      </dgm:t>
    </dgm:pt>
    <dgm:pt modelId="{78983945-7D41-3046-8D29-41BE3062334A}" type="sibTrans" cxnId="{C059835E-158D-D242-BB68-A2474CDD1463}">
      <dgm:prSet/>
      <dgm:spPr/>
      <dgm:t>
        <a:bodyPr/>
        <a:lstStyle/>
        <a:p>
          <a:endParaRPr lang="zh-CN" altLang="en-US"/>
        </a:p>
      </dgm:t>
    </dgm:pt>
    <mc:AlternateContent xmlns:mc="http://schemas.openxmlformats.org/markup-compatibility/2006">
      <mc:Choice xmlns:a14="http://schemas.microsoft.com/office/drawing/2010/main" Requires="a14">
        <dgm:pt modelId="{F8F57819-EACB-694C-B8BB-D959071249CA}">
          <dgm:prSet phldrT="[文本]"/>
          <dgm:spPr/>
          <dgm:t>
            <a:bodyPr/>
            <a:lstStyle/>
            <a:p>
              <a:r>
                <a:rPr lang="zh-CN" altLang="en-US" dirty="0"/>
                <a:t>整估：</a:t>
              </a:r>
              <a14:m>
                <m:oMath xmlns:m="http://schemas.openxmlformats.org/officeDocument/2006/math">
                  <m:r>
                    <a:rPr lang="zh-CN" altLang="en-US" i="1" dirty="0" smtClean="0">
                      <a:latin typeface="Cambria Math" panose="02040503050406030204" pitchFamily="18" charset="0"/>
                    </a:rPr>
                    <m:t>旧房价值</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新的房地产市场价格</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旧房折旧</m:t>
                  </m:r>
                </m:oMath>
              </a14:m>
              <a:endParaRPr lang="zh-CN" altLang="en-US" dirty="0"/>
            </a:p>
          </dgm:t>
        </dgm:pt>
      </mc:Choice>
      <mc:Fallback>
        <dgm:pt modelId="{F8F57819-EACB-694C-B8BB-D959071249CA}">
          <dgm:prSet phldrT="[文本]"/>
          <dgm:spPr/>
          <dgm:t>
            <a:bodyPr/>
            <a:lstStyle/>
            <a:p>
              <a:r>
                <a:rPr lang="zh-CN" altLang="en-US" dirty="0"/>
                <a:t>整估：</a:t>
              </a:r>
              <a:r>
                <a:rPr lang="zh-CN" altLang="en-US" i="0" dirty="0">
                  <a:latin typeface="Cambria Math" panose="02040503050406030204" pitchFamily="18" charset="0"/>
                </a:rPr>
                <a:t>旧房价值</a:t>
              </a:r>
              <a:r>
                <a:rPr lang="en-US" altLang="zh-CN" b="0" i="0" dirty="0">
                  <a:latin typeface="Cambria Math" panose="02040503050406030204" pitchFamily="18" charset="0"/>
                </a:rPr>
                <a:t>=</a:t>
              </a:r>
              <a:r>
                <a:rPr lang="zh-CN" altLang="en-US" b="0" i="0" dirty="0">
                  <a:latin typeface="Cambria Math" panose="02040503050406030204" pitchFamily="18" charset="0"/>
                </a:rPr>
                <a:t>新的房地产市场价格</a:t>
              </a:r>
              <a:r>
                <a:rPr lang="en-US" altLang="zh-CN" b="0" i="0" dirty="0">
                  <a:latin typeface="Cambria Math" panose="02040503050406030204" pitchFamily="18" charset="0"/>
                </a:rPr>
                <a:t>−</a:t>
              </a:r>
              <a:r>
                <a:rPr lang="zh-CN" altLang="en-US" b="0" i="0" dirty="0">
                  <a:latin typeface="Cambria Math" panose="02040503050406030204" pitchFamily="18" charset="0"/>
                </a:rPr>
                <a:t>旧房折旧</a:t>
              </a:r>
              <a:endParaRPr lang="zh-CN" altLang="en-US" dirty="0"/>
            </a:p>
          </dgm:t>
        </dgm:pt>
      </mc:Fallback>
    </mc:AlternateContent>
    <dgm:pt modelId="{9E9E3717-51A8-7340-85D6-7055565E2EA7}" type="parTrans" cxnId="{2520520A-191C-594A-A2D7-FE5CED6BAE66}">
      <dgm:prSet/>
      <dgm:spPr/>
      <dgm:t>
        <a:bodyPr/>
        <a:lstStyle/>
        <a:p>
          <a:endParaRPr lang="zh-CN" altLang="en-US"/>
        </a:p>
      </dgm:t>
    </dgm:pt>
    <dgm:pt modelId="{CB565B6F-B82A-044A-B372-452A209D457C}" type="sibTrans" cxnId="{2520520A-191C-594A-A2D7-FE5CED6BAE66}">
      <dgm:prSet/>
      <dgm:spPr/>
      <dgm:t>
        <a:bodyPr/>
        <a:lstStyle/>
        <a:p>
          <a:endParaRPr lang="zh-CN" altLang="en-US"/>
        </a:p>
      </dgm:t>
    </dgm:pt>
    <mc:AlternateContent xmlns:mc="http://schemas.openxmlformats.org/markup-compatibility/2006">
      <mc:Choice xmlns:a14="http://schemas.microsoft.com/office/drawing/2010/main" Requires="a14">
        <dgm:pt modelId="{215893DB-64E1-4D49-BA32-F384215FB0DE}">
          <dgm:prSet phldrT="[文本]"/>
          <dgm:spPr/>
          <dgm:t>
            <a:bodyPr/>
            <a:lstStyle/>
            <a:p>
              <a:r>
                <a:rPr lang="zh-CN" altLang="en-US" dirty="0"/>
                <a:t>旧建筑物：</a:t>
              </a:r>
              <a14:m>
                <m:oMath xmlns:m="http://schemas.openxmlformats.org/officeDocument/2006/math">
                  <m:r>
                    <a:rPr lang="zh-CN" altLang="en-US" i="1" dirty="0" smtClean="0">
                      <a:latin typeface="Cambria Math" panose="02040503050406030204" pitchFamily="18" charset="0"/>
                    </a:rPr>
                    <m:t>旧建筑物价值</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旧建筑物重新购建成本</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旧建筑物折旧</m:t>
                  </m:r>
                </m:oMath>
              </a14:m>
              <a:endParaRPr lang="zh-CN" altLang="en-US" dirty="0"/>
            </a:p>
          </dgm:t>
        </dgm:pt>
      </mc:Choice>
      <mc:Fallback>
        <dgm:pt modelId="{215893DB-64E1-4D49-BA32-F384215FB0DE}">
          <dgm:prSet phldrT="[文本]"/>
          <dgm:spPr/>
          <dgm:t>
            <a:bodyPr/>
            <a:lstStyle/>
            <a:p>
              <a:r>
                <a:rPr lang="zh-CN" altLang="en-US" dirty="0"/>
                <a:t>旧建筑物：</a:t>
              </a:r>
              <a:r>
                <a:rPr lang="zh-CN" altLang="en-US" i="0" dirty="0">
                  <a:latin typeface="Cambria Math" panose="02040503050406030204" pitchFamily="18" charset="0"/>
                </a:rPr>
                <a:t>旧建筑物价值</a:t>
              </a:r>
              <a:r>
                <a:rPr lang="en-US" altLang="zh-CN" b="0" i="0" dirty="0">
                  <a:latin typeface="Cambria Math" panose="02040503050406030204" pitchFamily="18" charset="0"/>
                </a:rPr>
                <a:t>=</a:t>
              </a:r>
              <a:r>
                <a:rPr lang="zh-CN" altLang="en-US" b="0" i="0" dirty="0">
                  <a:latin typeface="Cambria Math" panose="02040503050406030204" pitchFamily="18" charset="0"/>
                </a:rPr>
                <a:t>旧建筑物重新购建成本</a:t>
              </a:r>
              <a:r>
                <a:rPr lang="en-US" altLang="zh-CN" b="0" i="0" dirty="0">
                  <a:latin typeface="Cambria Math" panose="02040503050406030204" pitchFamily="18" charset="0"/>
                </a:rPr>
                <a:t>−</a:t>
              </a:r>
              <a:r>
                <a:rPr lang="zh-CN" altLang="en-US" b="0" i="0" dirty="0">
                  <a:latin typeface="Cambria Math" panose="02040503050406030204" pitchFamily="18" charset="0"/>
                </a:rPr>
                <a:t>旧建筑物折旧</a:t>
              </a:r>
              <a:endParaRPr lang="zh-CN" altLang="en-US" dirty="0"/>
            </a:p>
          </dgm:t>
        </dgm:pt>
      </mc:Fallback>
    </mc:AlternateContent>
    <dgm:pt modelId="{D9137D68-1E78-AF48-9BF1-9F4A09725DCB}" type="parTrans" cxnId="{FF2EDB60-0353-CE47-BB78-A7941F6AC519}">
      <dgm:prSet/>
      <dgm:spPr/>
      <dgm:t>
        <a:bodyPr/>
        <a:lstStyle/>
        <a:p>
          <a:endParaRPr lang="zh-CN" altLang="en-US"/>
        </a:p>
      </dgm:t>
    </dgm:pt>
    <dgm:pt modelId="{1E1A73C6-39AD-8642-86FE-22D7B05201FE}" type="sibTrans" cxnId="{FF2EDB60-0353-CE47-BB78-A7941F6AC519}">
      <dgm:prSet/>
      <dgm:spPr/>
      <dgm:t>
        <a:bodyPr/>
        <a:lstStyle/>
        <a:p>
          <a:endParaRPr lang="zh-CN" altLang="en-US"/>
        </a:p>
      </dgm:t>
    </dgm:pt>
    <mc:AlternateContent xmlns:mc="http://schemas.openxmlformats.org/markup-compatibility/2006">
      <mc:Choice xmlns:a14="http://schemas.microsoft.com/office/drawing/2010/main" Requires="a14">
        <dgm:pt modelId="{130F27EF-268D-5E4E-9288-C7C329C2DCFE}">
          <dgm:prSet phldrT="[文本]" custT="1"/>
          <dgm:spPr/>
          <dgm:t>
            <a:bodyPr/>
            <a:lstStyle/>
            <a:p>
              <a:r>
                <a:rPr lang="zh-CN" altLang="en-US" sz="1200" dirty="0"/>
                <a:t>                      </a:t>
              </a:r>
              <a14:m>
                <m:oMath xmlns:m="http://schemas.openxmlformats.org/officeDocument/2006/math">
                  <m:r>
                    <a:rPr lang="zh-CN" altLang="en-US" sz="1200" i="1" dirty="0" smtClean="0">
                      <a:latin typeface="Cambria Math" panose="02040503050406030204" pitchFamily="18" charset="0"/>
                    </a:rPr>
                    <m:t>开发完成的可转让土地面积比率</m:t>
                  </m:r>
                  <m:r>
                    <a:rPr lang="en-US" altLang="zh-CN" sz="1200" b="0" i="1" dirty="0" smtClean="0">
                      <a:latin typeface="Cambria Math" panose="02040503050406030204" pitchFamily="18" charset="0"/>
                    </a:rPr>
                    <m:t>=</m:t>
                  </m:r>
                  <m:f>
                    <m:fPr>
                      <m:ctrlPr>
                        <a:rPr lang="en-US" altLang="zh-CN" sz="1200" b="0" i="1" dirty="0" smtClean="0">
                          <a:latin typeface="Cambria Math" panose="02040503050406030204" pitchFamily="18" charset="0"/>
                        </a:rPr>
                      </m:ctrlPr>
                    </m:fPr>
                    <m:num>
                      <m:r>
                        <a:rPr lang="zh-CN" altLang="en-US" sz="1200" b="0" i="1" dirty="0" smtClean="0">
                          <a:latin typeface="Cambria Math" panose="02040503050406030204" pitchFamily="18" charset="0"/>
                        </a:rPr>
                        <m:t>开发完成后可转让土地面积</m:t>
                      </m:r>
                    </m:num>
                    <m:den>
                      <m:r>
                        <a:rPr lang="zh-CN" altLang="en-US" sz="1200" b="0" i="1" dirty="0" smtClean="0">
                          <a:latin typeface="Cambria Math" panose="02040503050406030204" pitchFamily="18" charset="0"/>
                        </a:rPr>
                        <m:t>开发用地总面积</m:t>
                      </m:r>
                    </m:den>
                  </m:f>
                  <m:r>
                    <a:rPr lang="en-US" altLang="zh-CN" sz="1200" b="0" i="1" dirty="0" smtClean="0">
                      <a:latin typeface="Cambria Math" panose="02040503050406030204" pitchFamily="18" charset="0"/>
                      <a:ea typeface="Cambria Math" panose="02040503050406030204" pitchFamily="18" charset="0"/>
                    </a:rPr>
                    <m:t>×100%</m:t>
                  </m:r>
                </m:oMath>
              </a14:m>
              <a:endParaRPr lang="zh-CN" altLang="en-US" sz="1200" dirty="0"/>
            </a:p>
          </dgm:t>
        </dgm:pt>
      </mc:Choice>
      <mc:Fallback>
        <dgm:pt modelId="{130F27EF-268D-5E4E-9288-C7C329C2DCFE}">
          <dgm:prSet phldrT="[文本]" custT="1"/>
          <dgm:spPr/>
          <dgm:t>
            <a:bodyPr/>
            <a:lstStyle/>
            <a:p>
              <a:r>
                <a:rPr lang="zh-CN" altLang="en-US" sz="1200" dirty="0"/>
                <a:t>                      </a:t>
              </a:r>
              <a:r>
                <a:rPr lang="zh-CN" altLang="en-US" sz="1200" i="0" dirty="0">
                  <a:latin typeface="Cambria Math" panose="02040503050406030204" pitchFamily="18" charset="0"/>
                </a:rPr>
                <a:t>开发完成的可转让土地面积比率</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开发完成后可转让土地面积</a:t>
              </a:r>
              <a:r>
                <a:rPr lang="en-US" altLang="zh-CN" sz="1200" b="0" i="0" dirty="0">
                  <a:latin typeface="Cambria Math" panose="02040503050406030204" pitchFamily="18" charset="0"/>
                </a:rPr>
                <a:t>/</a:t>
              </a:r>
              <a:r>
                <a:rPr lang="zh-CN" altLang="en-US" sz="1200" b="0" i="0" dirty="0">
                  <a:latin typeface="Cambria Math" panose="02040503050406030204" pitchFamily="18" charset="0"/>
                </a:rPr>
                <a:t>开发用地总面积</a:t>
              </a:r>
              <a:r>
                <a:rPr lang="en-US" altLang="zh-CN" sz="1200" b="0" i="0" dirty="0">
                  <a:latin typeface="Cambria Math" panose="02040503050406030204" pitchFamily="18" charset="0"/>
                  <a:ea typeface="Cambria Math" panose="02040503050406030204" pitchFamily="18" charset="0"/>
                </a:rPr>
                <a:t>×100%</a:t>
              </a:r>
              <a:endParaRPr lang="zh-CN" altLang="en-US" sz="1200" dirty="0"/>
            </a:p>
          </dgm:t>
        </dgm:pt>
      </mc:Fallback>
    </mc:AlternateContent>
    <dgm:pt modelId="{80E0C200-E22A-394C-8080-CBD693B234AF}" type="parTrans" cxnId="{AB861816-8F0B-764F-8423-2E5D3DEA164B}">
      <dgm:prSet/>
      <dgm:spPr/>
      <dgm:t>
        <a:bodyPr/>
        <a:lstStyle/>
        <a:p>
          <a:endParaRPr lang="zh-CN" altLang="en-US"/>
        </a:p>
      </dgm:t>
    </dgm:pt>
    <dgm:pt modelId="{63E75F3E-BEDD-F24F-88D4-B79DCDB56DD1}" type="sibTrans" cxnId="{AB861816-8F0B-764F-8423-2E5D3DEA164B}">
      <dgm:prSet/>
      <dgm:spPr/>
      <dgm:t>
        <a:bodyPr/>
        <a:lstStyle/>
        <a:p>
          <a:endParaRPr lang="zh-CN" altLang="en-US"/>
        </a:p>
      </dgm:t>
    </dgm:pt>
    <mc:AlternateContent xmlns:mc="http://schemas.openxmlformats.org/markup-compatibility/2006">
      <mc:Choice xmlns:a14="http://schemas.microsoft.com/office/drawing/2010/main" Requires="a14">
        <dgm:pt modelId="{E42E696F-E3DB-814A-9C57-06348ED8B591}">
          <dgm:prSet phldrT="[文本]" custT="1"/>
          <dgm:spPr/>
          <dgm:t>
            <a:bodyPr/>
            <a:lstStyle/>
            <a:p>
              <a14:m>
                <m:oMathPara xmlns:m="http://schemas.openxmlformats.org/officeDocument/2006/math">
                  <m:oMathParaPr>
                    <m:jc m:val="centerGroup"/>
                  </m:oMathParaPr>
                  <m:oMath xmlns:m="http://schemas.openxmlformats.org/officeDocument/2006/math">
                    <m:r>
                      <a:rPr lang="zh-CN" altLang="en-US" sz="1200" i="1" smtClean="0">
                        <a:latin typeface="Cambria Math" panose="02040503050406030204" pitchFamily="18" charset="0"/>
                      </a:rPr>
                      <m:t>某宗土地单价</m:t>
                    </m:r>
                    <m:r>
                      <a:rPr lang="en-US" altLang="zh-CN" sz="1200" b="0" i="1" smtClean="0">
                        <a:latin typeface="Cambria Math" panose="02040503050406030204" pitchFamily="18" charset="0"/>
                      </a:rPr>
                      <m:t>=</m:t>
                    </m:r>
                    <m:f>
                      <m:fPr>
                        <m:ctrlPr>
                          <a:rPr lang="en-US" altLang="zh-CN" sz="1200" b="0" i="1" smtClean="0">
                            <a:latin typeface="Cambria Math" panose="02040503050406030204" pitchFamily="18" charset="0"/>
                          </a:rPr>
                        </m:ctrlPr>
                      </m:fPr>
                      <m:num>
                        <m:r>
                          <a:rPr lang="zh-CN" altLang="en-US" sz="1200" b="0" i="1" smtClean="0">
                            <a:latin typeface="Cambria Math" panose="02040503050406030204" pitchFamily="18" charset="0"/>
                          </a:rPr>
                          <m:t>开发区用地取得成本</m:t>
                        </m:r>
                        <m:r>
                          <a:rPr lang="en-US" altLang="zh-CN" sz="1200" b="0" i="1" smtClean="0">
                            <a:latin typeface="Cambria Math" panose="02040503050406030204" pitchFamily="18" charset="0"/>
                          </a:rPr>
                          <m:t>+</m:t>
                        </m:r>
                        <m:r>
                          <a:rPr lang="zh-CN" altLang="en-US" sz="1200" b="0" i="1" smtClean="0">
                            <a:latin typeface="Cambria Math" panose="02040503050406030204" pitchFamily="18" charset="0"/>
                          </a:rPr>
                          <m:t>土地开发总成本</m:t>
                        </m:r>
                        <m:r>
                          <a:rPr lang="en-US" altLang="zh-CN" sz="1200" b="0" i="1" smtClean="0">
                            <a:latin typeface="Cambria Math" panose="02040503050406030204" pitchFamily="18" charset="0"/>
                          </a:rPr>
                          <m:t>+</m:t>
                        </m:r>
                        <m:r>
                          <a:rPr lang="zh-CN" altLang="en-US" sz="1200" b="0" i="1" smtClean="0">
                            <a:latin typeface="Cambria Math" panose="02040503050406030204" pitchFamily="18" charset="0"/>
                          </a:rPr>
                          <m:t>总管理费用</m:t>
                        </m:r>
                        <m:r>
                          <a:rPr lang="en-US" altLang="zh-CN" sz="1200" b="0" i="1" smtClean="0">
                            <a:latin typeface="Cambria Math" panose="02040503050406030204" pitchFamily="18" charset="0"/>
                          </a:rPr>
                          <m:t>+</m:t>
                        </m:r>
                        <m:r>
                          <a:rPr lang="zh-CN" altLang="en-US" sz="1200" b="0" i="1" smtClean="0">
                            <a:latin typeface="Cambria Math" panose="02040503050406030204" pitchFamily="18" charset="0"/>
                          </a:rPr>
                          <m:t>总销售费用</m:t>
                        </m:r>
                        <m:r>
                          <a:rPr lang="en-US" altLang="zh-CN" sz="1200" b="0" i="1" smtClean="0">
                            <a:latin typeface="Cambria Math" panose="02040503050406030204" pitchFamily="18" charset="0"/>
                          </a:rPr>
                          <m:t>+</m:t>
                        </m:r>
                        <m:r>
                          <a:rPr lang="zh-CN" altLang="en-US" sz="1200" b="0" i="1" smtClean="0">
                            <a:latin typeface="Cambria Math" panose="02040503050406030204" pitchFamily="18" charset="0"/>
                          </a:rPr>
                          <m:t>总投资利息</m:t>
                        </m:r>
                        <m:r>
                          <a:rPr lang="en-US" altLang="zh-CN" sz="1200" b="0" i="1" smtClean="0">
                            <a:latin typeface="Cambria Math" panose="02040503050406030204" pitchFamily="18" charset="0"/>
                          </a:rPr>
                          <m:t>+</m:t>
                        </m:r>
                        <m:r>
                          <a:rPr lang="zh-CN" altLang="en-US" sz="1200" b="0" i="1" smtClean="0">
                            <a:latin typeface="Cambria Math" panose="02040503050406030204" pitchFamily="18" charset="0"/>
                          </a:rPr>
                          <m:t>总销售税费</m:t>
                        </m:r>
                        <m:r>
                          <a:rPr lang="en-US" altLang="zh-CN" sz="1200" b="0" i="1" smtClean="0">
                            <a:latin typeface="Cambria Math" panose="02040503050406030204" pitchFamily="18" charset="0"/>
                          </a:rPr>
                          <m:t>+</m:t>
                        </m:r>
                        <m:r>
                          <a:rPr lang="zh-CN" altLang="en-US" sz="1200" b="0" i="1" smtClean="0">
                            <a:latin typeface="Cambria Math" panose="02040503050406030204" pitchFamily="18" charset="0"/>
                          </a:rPr>
                          <m:t>总开发利润</m:t>
                        </m:r>
                      </m:num>
                      <m:den>
                        <m:r>
                          <a:rPr lang="zh-CN" altLang="en-US" sz="1200" b="0" i="1" smtClean="0">
                            <a:latin typeface="Cambria Math" panose="02040503050406030204" pitchFamily="18" charset="0"/>
                          </a:rPr>
                          <m:t>开发区总土地面积</m:t>
                        </m:r>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rPr>
                          <m:t>开发完成后可转让面积比率</m:t>
                        </m:r>
                      </m:den>
                    </m:f>
                    <m:r>
                      <a:rPr lang="en-US" altLang="zh-CN" sz="1200" b="0" i="1" smtClean="0">
                        <a:latin typeface="Cambria Math" panose="02040503050406030204" pitchFamily="18" charset="0"/>
                        <a:ea typeface="Cambria Math" panose="02040503050406030204" pitchFamily="18" charset="0"/>
                      </a:rPr>
                      <m:t>×</m:t>
                    </m:r>
                    <m:r>
                      <a:rPr lang="zh-CN" altLang="en-US" sz="1200" b="0" i="1" smtClean="0">
                        <a:latin typeface="Cambria Math" panose="02040503050406030204" pitchFamily="18" charset="0"/>
                        <a:ea typeface="Cambria Math" panose="02040503050406030204" pitchFamily="18" charset="0"/>
                      </a:rPr>
                      <m:t>宗地区位、用途、使用期限、容积率、形状等因素修正系数</m:t>
                    </m:r>
                  </m:oMath>
                </m:oMathPara>
              </a14:m>
              <a:endParaRPr lang="zh-CN" altLang="en-US" sz="1200" dirty="0"/>
            </a:p>
          </dgm:t>
        </dgm:pt>
      </mc:Choice>
      <mc:Fallback>
        <dgm:pt modelId="{E42E696F-E3DB-814A-9C57-06348ED8B591}">
          <dgm:prSet phldrT="[文本]" custT="1"/>
          <dgm:spPr/>
          <dgm:t>
            <a:bodyPr/>
            <a:lstStyle/>
            <a:p>
              <a:r>
                <a:rPr lang="zh-CN" altLang="en-US" sz="1200" i="0">
                  <a:latin typeface="Cambria Math" panose="02040503050406030204" pitchFamily="18" charset="0"/>
                </a:rPr>
                <a:t>某宗土地单价</a:t>
              </a:r>
              <a:r>
                <a:rPr lang="en-US" altLang="zh-CN" sz="1200" b="0" i="0">
                  <a:latin typeface="Cambria Math" panose="02040503050406030204" pitchFamily="18" charset="0"/>
                </a:rPr>
                <a:t>=(</a:t>
              </a:r>
              <a:r>
                <a:rPr lang="zh-CN" altLang="en-US" sz="1200" b="0" i="0">
                  <a:latin typeface="Cambria Math" panose="02040503050406030204" pitchFamily="18" charset="0"/>
                </a:rPr>
                <a:t>开发区用地取得成本</a:t>
              </a:r>
              <a:r>
                <a:rPr lang="en-US" altLang="zh-CN" sz="1200" b="0" i="0">
                  <a:latin typeface="Cambria Math" panose="02040503050406030204" pitchFamily="18" charset="0"/>
                </a:rPr>
                <a:t>+</a:t>
              </a:r>
              <a:r>
                <a:rPr lang="zh-CN" altLang="en-US" sz="1200" b="0" i="0">
                  <a:latin typeface="Cambria Math" panose="02040503050406030204" pitchFamily="18" charset="0"/>
                </a:rPr>
                <a:t>土地开发总成本</a:t>
              </a:r>
              <a:r>
                <a:rPr lang="en-US" altLang="zh-CN" sz="1200" b="0" i="0">
                  <a:latin typeface="Cambria Math" panose="02040503050406030204" pitchFamily="18" charset="0"/>
                </a:rPr>
                <a:t>+</a:t>
              </a:r>
              <a:r>
                <a:rPr lang="zh-CN" altLang="en-US" sz="1200" b="0" i="0">
                  <a:latin typeface="Cambria Math" panose="02040503050406030204" pitchFamily="18" charset="0"/>
                </a:rPr>
                <a:t>总管理费用</a:t>
              </a:r>
              <a:r>
                <a:rPr lang="en-US" altLang="zh-CN" sz="1200" b="0" i="0">
                  <a:latin typeface="Cambria Math" panose="02040503050406030204" pitchFamily="18" charset="0"/>
                </a:rPr>
                <a:t>+</a:t>
              </a:r>
              <a:r>
                <a:rPr lang="zh-CN" altLang="en-US" sz="1200" b="0" i="0">
                  <a:latin typeface="Cambria Math" panose="02040503050406030204" pitchFamily="18" charset="0"/>
                </a:rPr>
                <a:t>总销售费用</a:t>
              </a:r>
              <a:r>
                <a:rPr lang="en-US" altLang="zh-CN" sz="1200" b="0" i="0">
                  <a:latin typeface="Cambria Math" panose="02040503050406030204" pitchFamily="18" charset="0"/>
                </a:rPr>
                <a:t>+</a:t>
              </a:r>
              <a:r>
                <a:rPr lang="zh-CN" altLang="en-US" sz="1200" b="0" i="0">
                  <a:latin typeface="Cambria Math" panose="02040503050406030204" pitchFamily="18" charset="0"/>
                </a:rPr>
                <a:t>总投资利息</a:t>
              </a:r>
              <a:r>
                <a:rPr lang="en-US" altLang="zh-CN" sz="1200" b="0" i="0">
                  <a:latin typeface="Cambria Math" panose="02040503050406030204" pitchFamily="18" charset="0"/>
                </a:rPr>
                <a:t>+</a:t>
              </a:r>
              <a:r>
                <a:rPr lang="zh-CN" altLang="en-US" sz="1200" b="0" i="0">
                  <a:latin typeface="Cambria Math" panose="02040503050406030204" pitchFamily="18" charset="0"/>
                </a:rPr>
                <a:t>总销售税费</a:t>
              </a:r>
              <a:r>
                <a:rPr lang="en-US" altLang="zh-CN" sz="1200" b="0" i="0">
                  <a:latin typeface="Cambria Math" panose="02040503050406030204" pitchFamily="18" charset="0"/>
                </a:rPr>
                <a:t>+</a:t>
              </a:r>
              <a:r>
                <a:rPr lang="zh-CN" altLang="en-US" sz="1200" b="0" i="0">
                  <a:latin typeface="Cambria Math" panose="02040503050406030204" pitchFamily="18" charset="0"/>
                </a:rPr>
                <a:t>总开发利润</a:t>
              </a:r>
              <a:r>
                <a:rPr lang="en-US" altLang="zh-CN" sz="1200" b="0" i="0">
                  <a:latin typeface="Cambria Math" panose="02040503050406030204" pitchFamily="18" charset="0"/>
                </a:rPr>
                <a:t>)/(</a:t>
              </a:r>
              <a:r>
                <a:rPr lang="zh-CN" altLang="en-US" sz="1200" b="0" i="0">
                  <a:latin typeface="Cambria Math" panose="02040503050406030204" pitchFamily="18" charset="0"/>
                </a:rPr>
                <a:t>开发区总土地面积</a:t>
              </a:r>
              <a:r>
                <a:rPr lang="en-US" altLang="zh-CN" sz="1200" b="0" i="0">
                  <a:latin typeface="Cambria Math" panose="02040503050406030204" pitchFamily="18" charset="0"/>
                  <a:ea typeface="Cambria Math" panose="02040503050406030204" pitchFamily="18" charset="0"/>
                </a:rPr>
                <a:t>×</a:t>
              </a:r>
              <a:r>
                <a:rPr lang="zh-CN" altLang="en-US" sz="1200" b="0" i="0">
                  <a:latin typeface="Cambria Math" panose="02040503050406030204" pitchFamily="18" charset="0"/>
                </a:rPr>
                <a:t>开发完成后可转让面积比率</a:t>
              </a:r>
              <a:r>
                <a:rPr lang="en-US" altLang="zh-CN" sz="1200" b="0" i="0">
                  <a:latin typeface="Cambria Math" panose="02040503050406030204" pitchFamily="18" charset="0"/>
                </a:rPr>
                <a:t>)</a:t>
              </a:r>
              <a:r>
                <a:rPr lang="en-US" altLang="zh-CN" sz="1200" b="0" i="0">
                  <a:latin typeface="Cambria Math" panose="02040503050406030204" pitchFamily="18" charset="0"/>
                  <a:ea typeface="Cambria Math" panose="02040503050406030204" pitchFamily="18" charset="0"/>
                </a:rPr>
                <a:t>×</a:t>
              </a:r>
              <a:r>
                <a:rPr lang="zh-CN" altLang="en-US" sz="1200" b="0" i="0">
                  <a:latin typeface="Cambria Math" panose="02040503050406030204" pitchFamily="18" charset="0"/>
                  <a:ea typeface="Cambria Math" panose="02040503050406030204" pitchFamily="18" charset="0"/>
                </a:rPr>
                <a:t>宗地区位、用途、使用期限、容积率、形状等因素修正系数</a:t>
              </a:r>
              <a:endParaRPr lang="zh-CN" altLang="en-US" sz="1200" dirty="0"/>
            </a:p>
          </dgm:t>
        </dgm:pt>
      </mc:Fallback>
    </mc:AlternateContent>
    <dgm:pt modelId="{64859DF8-08EB-374E-9114-88EBA8CF387C}" type="parTrans" cxnId="{D2392E83-2124-4C4D-BE04-68EEC7E84D84}">
      <dgm:prSet/>
      <dgm:spPr/>
      <dgm:t>
        <a:bodyPr/>
        <a:lstStyle/>
        <a:p>
          <a:endParaRPr lang="zh-CN" altLang="en-US"/>
        </a:p>
      </dgm:t>
    </dgm:pt>
    <dgm:pt modelId="{85004B7F-C610-354A-AC41-78010FD6EB51}" type="sibTrans" cxnId="{D2392E83-2124-4C4D-BE04-68EEC7E84D84}">
      <dgm:prSet/>
      <dgm:spPr/>
      <dgm:t>
        <a:bodyPr/>
        <a:lstStyle/>
        <a:p>
          <a:endParaRPr lang="zh-CN" altLang="en-US"/>
        </a:p>
      </dgm:t>
    </dgm:pt>
    <dgm:pt modelId="{10A92D14-4617-024E-A453-430CA94CC869}">
      <dgm:prSet/>
      <dgm:spPr/>
      <dgm:t>
        <a:bodyPr/>
        <a:lstStyle/>
        <a:p>
          <a:r>
            <a:rPr lang="zh-CN" altLang="en-US" dirty="0"/>
            <a:t>在建工程</a:t>
          </a:r>
        </a:p>
      </dgm:t>
    </dgm:pt>
    <dgm:pt modelId="{C79B5D9D-E6F9-7841-9B5A-C7C018EFB20D}" type="parTrans" cxnId="{6D9317A1-733A-F445-BC95-9566BE20B06B}">
      <dgm:prSet/>
      <dgm:spPr/>
      <dgm:t>
        <a:bodyPr/>
        <a:lstStyle/>
        <a:p>
          <a:endParaRPr lang="zh-CN" altLang="en-US"/>
        </a:p>
      </dgm:t>
    </dgm:pt>
    <dgm:pt modelId="{83E76B6C-460F-D647-A64C-92A334F35AC9}" type="sibTrans" cxnId="{6D9317A1-733A-F445-BC95-9566BE20B06B}">
      <dgm:prSet/>
      <dgm:spPr/>
      <dgm:t>
        <a:bodyPr/>
        <a:lstStyle/>
        <a:p>
          <a:endParaRPr lang="zh-CN" altLang="en-US"/>
        </a:p>
      </dgm:t>
    </dgm:pt>
    <mc:AlternateContent xmlns:mc="http://schemas.openxmlformats.org/markup-compatibility/2006">
      <mc:Choice xmlns:a14="http://schemas.microsoft.com/office/drawing/2010/main" Requires="a14">
        <dgm:pt modelId="{6B83A4F5-8034-EF44-960B-DC2FFFF13295}">
          <dgm:prSet phldrT="[文本]"/>
          <dgm:spPr/>
          <dgm:t>
            <a:bodyPr/>
            <a:lstStyle/>
            <a:p>
              <a:r>
                <a:rPr lang="zh-CN" altLang="en-US" dirty="0"/>
                <a:t>在建工程</a:t>
              </a:r>
              <a14:m>
                <m:oMath xmlns:m="http://schemas.openxmlformats.org/officeDocument/2006/math">
                  <m:r>
                    <a:rPr lang="zh-CN" altLang="en-US" i="1" smtClean="0">
                      <a:latin typeface="Cambria Math" panose="02040503050406030204" pitchFamily="18" charset="0"/>
                    </a:rPr>
                    <m:t>价值</m:t>
                  </m:r>
                  <m:r>
                    <a:rPr lang="en-US" altLang="zh-CN" b="0" i="1" smtClean="0">
                      <a:latin typeface="Cambria Math" panose="02040503050406030204" pitchFamily="18" charset="0"/>
                    </a:rPr>
                    <m:t>=</m:t>
                  </m:r>
                  <m:r>
                    <a:rPr lang="zh-CN" altLang="en-US" b="0" i="1" smtClean="0">
                      <a:latin typeface="Cambria Math" panose="02040503050406030204" pitchFamily="18" charset="0"/>
                    </a:rPr>
                    <m:t>建筑物建设成本</m:t>
                  </m:r>
                  <m:r>
                    <a:rPr lang="en-US" altLang="zh-CN" b="0" i="1" smtClean="0">
                      <a:latin typeface="Cambria Math" panose="02040503050406030204" pitchFamily="18" charset="0"/>
                    </a:rPr>
                    <m:t>+</m:t>
                  </m:r>
                  <m:r>
                    <a:rPr lang="zh-CN" altLang="en-US" b="0" i="1" smtClean="0">
                      <a:latin typeface="Cambria Math" panose="02040503050406030204" pitchFamily="18" charset="0"/>
                    </a:rPr>
                    <m:t>管理费用</m:t>
                  </m:r>
                  <m:r>
                    <a:rPr lang="en-US" altLang="zh-CN" b="0" i="1" smtClean="0">
                      <a:latin typeface="Cambria Math" panose="02040503050406030204" pitchFamily="18" charset="0"/>
                    </a:rPr>
                    <m:t>+</m:t>
                  </m:r>
                  <m:r>
                    <a:rPr lang="zh-CN" altLang="en-US" b="0" i="1" smtClean="0">
                      <a:latin typeface="Cambria Math" panose="02040503050406030204" pitchFamily="18" charset="0"/>
                    </a:rPr>
                    <m:t>销售费用</m:t>
                  </m:r>
                  <m:r>
                    <a:rPr lang="en-US" altLang="zh-CN" b="0" i="1" smtClean="0">
                      <a:latin typeface="Cambria Math" panose="02040503050406030204" pitchFamily="18" charset="0"/>
                    </a:rPr>
                    <m:t>+</m:t>
                  </m:r>
                  <m:r>
                    <a:rPr lang="zh-CN" altLang="en-US" b="0" i="1" smtClean="0">
                      <a:latin typeface="Cambria Math" panose="02040503050406030204" pitchFamily="18" charset="0"/>
                    </a:rPr>
                    <m:t>投资利息</m:t>
                  </m:r>
                  <m:r>
                    <a:rPr lang="en-US" altLang="zh-CN" b="0" i="1" smtClean="0">
                      <a:latin typeface="Cambria Math" panose="02040503050406030204" pitchFamily="18" charset="0"/>
                    </a:rPr>
                    <m:t>+</m:t>
                  </m:r>
                  <m:r>
                    <a:rPr lang="zh-CN" altLang="en-US" b="0" i="1" smtClean="0">
                      <a:latin typeface="Cambria Math" panose="02040503050406030204" pitchFamily="18" charset="0"/>
                    </a:rPr>
                    <m:t>销售税费</m:t>
                  </m:r>
                  <m:r>
                    <a:rPr lang="en-US" altLang="zh-CN" b="0" i="1" smtClean="0">
                      <a:latin typeface="Cambria Math" panose="02040503050406030204" pitchFamily="18" charset="0"/>
                    </a:rPr>
                    <m:t>+</m:t>
                  </m:r>
                  <m:r>
                    <a:rPr lang="zh-CN" altLang="en-US" b="0" i="1" smtClean="0">
                      <a:latin typeface="Cambria Math" panose="02040503050406030204" pitchFamily="18" charset="0"/>
                    </a:rPr>
                    <m:t>开发利润</m:t>
                  </m:r>
                </m:oMath>
              </a14:m>
              <a:endParaRPr lang="zh-CN" altLang="en-US" dirty="0"/>
            </a:p>
          </dgm:t>
        </dgm:pt>
      </mc:Choice>
      <mc:Fallback>
        <dgm:pt modelId="{6B83A4F5-8034-EF44-960B-DC2FFFF13295}">
          <dgm:prSet phldrT="[文本]"/>
          <dgm:spPr/>
          <dgm:t>
            <a:bodyPr/>
            <a:lstStyle/>
            <a:p>
              <a:r>
                <a:rPr lang="zh-CN" altLang="en-US" dirty="0"/>
                <a:t>在建工程</a:t>
              </a:r>
              <a:r>
                <a:rPr lang="zh-CN" altLang="en-US" i="0">
                  <a:latin typeface="Cambria Math" panose="02040503050406030204" pitchFamily="18" charset="0"/>
                </a:rPr>
                <a:t>价值</a:t>
              </a:r>
              <a:r>
                <a:rPr lang="en-US" altLang="zh-CN" b="0" i="0">
                  <a:latin typeface="Cambria Math" panose="02040503050406030204" pitchFamily="18" charset="0"/>
                </a:rPr>
                <a:t>=</a:t>
              </a:r>
              <a:r>
                <a:rPr lang="zh-CN" altLang="en-US" b="0" i="0">
                  <a:latin typeface="Cambria Math" panose="02040503050406030204" pitchFamily="18" charset="0"/>
                </a:rPr>
                <a:t>建筑物建设成本</a:t>
              </a:r>
              <a:r>
                <a:rPr lang="en-US" altLang="zh-CN" b="0" i="0">
                  <a:latin typeface="Cambria Math" panose="02040503050406030204" pitchFamily="18" charset="0"/>
                </a:rPr>
                <a:t>+</a:t>
              </a:r>
              <a:r>
                <a:rPr lang="zh-CN" altLang="en-US" b="0" i="0">
                  <a:latin typeface="Cambria Math" panose="02040503050406030204" pitchFamily="18" charset="0"/>
                </a:rPr>
                <a:t>管理费用</a:t>
              </a:r>
              <a:r>
                <a:rPr lang="en-US" altLang="zh-CN" b="0" i="0">
                  <a:latin typeface="Cambria Math" panose="02040503050406030204" pitchFamily="18" charset="0"/>
                </a:rPr>
                <a:t>+</a:t>
              </a:r>
              <a:r>
                <a:rPr lang="zh-CN" altLang="en-US" b="0" i="0">
                  <a:latin typeface="Cambria Math" panose="02040503050406030204" pitchFamily="18" charset="0"/>
                </a:rPr>
                <a:t>销售费用</a:t>
              </a:r>
              <a:r>
                <a:rPr lang="en-US" altLang="zh-CN" b="0" i="0">
                  <a:latin typeface="Cambria Math" panose="02040503050406030204" pitchFamily="18" charset="0"/>
                </a:rPr>
                <a:t>+</a:t>
              </a:r>
              <a:r>
                <a:rPr lang="zh-CN" altLang="en-US" b="0" i="0">
                  <a:latin typeface="Cambria Math" panose="02040503050406030204" pitchFamily="18" charset="0"/>
                </a:rPr>
                <a:t>投资利息</a:t>
              </a:r>
              <a:r>
                <a:rPr lang="en-US" altLang="zh-CN" b="0" i="0">
                  <a:latin typeface="Cambria Math" panose="02040503050406030204" pitchFamily="18" charset="0"/>
                </a:rPr>
                <a:t>+</a:t>
              </a:r>
              <a:r>
                <a:rPr lang="zh-CN" altLang="en-US" b="0" i="0">
                  <a:latin typeface="Cambria Math" panose="02040503050406030204" pitchFamily="18" charset="0"/>
                </a:rPr>
                <a:t>销售税费</a:t>
              </a:r>
              <a:r>
                <a:rPr lang="en-US" altLang="zh-CN" b="0" i="0">
                  <a:latin typeface="Cambria Math" panose="02040503050406030204" pitchFamily="18" charset="0"/>
                </a:rPr>
                <a:t>+</a:t>
              </a:r>
              <a:r>
                <a:rPr lang="zh-CN" altLang="en-US" b="0" i="0">
                  <a:latin typeface="Cambria Math" panose="02040503050406030204" pitchFamily="18" charset="0"/>
                </a:rPr>
                <a:t>开发利润</a:t>
              </a:r>
              <a:endParaRPr lang="zh-CN" altLang="en-US" dirty="0"/>
            </a:p>
          </dgm:t>
        </dgm:pt>
      </mc:Fallback>
    </mc:AlternateContent>
    <dgm:pt modelId="{018BB303-85A9-2347-BE2B-4740F3AB9BA8}" type="parTrans" cxnId="{24BFD055-C11F-C445-AB10-AD29B179B995}">
      <dgm:prSet/>
      <dgm:spPr/>
      <dgm:t>
        <a:bodyPr/>
        <a:lstStyle/>
        <a:p>
          <a:endParaRPr lang="zh-CN" altLang="en-US"/>
        </a:p>
      </dgm:t>
    </dgm:pt>
    <dgm:pt modelId="{9C0328E0-B91F-9C42-932D-5CE142897AB6}" type="sibTrans" cxnId="{24BFD055-C11F-C445-AB10-AD29B179B995}">
      <dgm:prSet/>
      <dgm:spPr/>
      <dgm:t>
        <a:bodyPr/>
        <a:lstStyle/>
        <a:p>
          <a:endParaRPr lang="zh-CN" altLang="en-US"/>
        </a:p>
      </dgm:t>
    </dgm:pt>
    <dgm:pt modelId="{A01FE93C-F64A-F845-AF3D-B3A2FBA83038}" type="pres">
      <dgm:prSet presAssocID="{0A059E8B-8636-074A-A832-9F2D6F422BC1}" presName="Name0" presStyleCnt="0">
        <dgm:presLayoutVars>
          <dgm:dir/>
          <dgm:animLvl val="lvl"/>
          <dgm:resizeHandles val="exact"/>
        </dgm:presLayoutVars>
      </dgm:prSet>
      <dgm:spPr/>
    </dgm:pt>
    <dgm:pt modelId="{1E9CC289-B686-0949-BADF-04B4E2E8C7A4}" type="pres">
      <dgm:prSet presAssocID="{C0E1BF31-B2AC-FC45-80D7-AEC1913C5F06}" presName="linNode" presStyleCnt="0"/>
      <dgm:spPr/>
    </dgm:pt>
    <dgm:pt modelId="{60B5F1DC-AF03-B24C-9B2F-F588AB6394FF}" type="pres">
      <dgm:prSet presAssocID="{C0E1BF31-B2AC-FC45-80D7-AEC1913C5F06}" presName="parentText" presStyleLbl="node1" presStyleIdx="0" presStyleCnt="4">
        <dgm:presLayoutVars>
          <dgm:chMax val="1"/>
          <dgm:bulletEnabled val="1"/>
        </dgm:presLayoutVars>
      </dgm:prSet>
      <dgm:spPr/>
    </dgm:pt>
    <dgm:pt modelId="{75CBA7DD-802B-A04C-8A22-27510B95474D}" type="pres">
      <dgm:prSet presAssocID="{C0E1BF31-B2AC-FC45-80D7-AEC1913C5F06}" presName="descendantText" presStyleLbl="alignAccFollowNode1" presStyleIdx="0" presStyleCnt="4" custScaleY="121301">
        <dgm:presLayoutVars>
          <dgm:bulletEnabled val="1"/>
        </dgm:presLayoutVars>
      </dgm:prSet>
      <dgm:spPr/>
    </dgm:pt>
    <dgm:pt modelId="{05C59AAB-6B61-0849-B265-4FED6E1153D4}" type="pres">
      <dgm:prSet presAssocID="{FEC00234-E610-294B-853F-5F9FFDB7BCC9}" presName="sp" presStyleCnt="0"/>
      <dgm:spPr/>
    </dgm:pt>
    <dgm:pt modelId="{AFB8D3BA-3C8B-1C4A-8789-DF3B8C798CB4}" type="pres">
      <dgm:prSet presAssocID="{CBD35FAB-4064-AF48-B0B7-B5A79B80DC9F}" presName="linNode" presStyleCnt="0"/>
      <dgm:spPr/>
    </dgm:pt>
    <dgm:pt modelId="{E525FAD6-FE14-414A-8696-39F238A2AD4F}" type="pres">
      <dgm:prSet presAssocID="{CBD35FAB-4064-AF48-B0B7-B5A79B80DC9F}" presName="parentText" presStyleLbl="node1" presStyleIdx="1" presStyleCnt="4">
        <dgm:presLayoutVars>
          <dgm:chMax val="1"/>
          <dgm:bulletEnabled val="1"/>
        </dgm:presLayoutVars>
      </dgm:prSet>
      <dgm:spPr/>
    </dgm:pt>
    <dgm:pt modelId="{9B6995DA-84F8-ED44-9F10-75F1C2707554}" type="pres">
      <dgm:prSet presAssocID="{CBD35FAB-4064-AF48-B0B7-B5A79B80DC9F}" presName="descendantText" presStyleLbl="alignAccFollowNode1" presStyleIdx="1" presStyleCnt="4" custScaleY="273396">
        <dgm:presLayoutVars>
          <dgm:bulletEnabled val="1"/>
        </dgm:presLayoutVars>
      </dgm:prSet>
      <dgm:spPr/>
    </dgm:pt>
    <dgm:pt modelId="{73BDAA8C-8B1F-784E-9097-5F9A37607D4C}" type="pres">
      <dgm:prSet presAssocID="{E9B238B7-AFE5-9A42-AEA5-B3542D62B0F1}" presName="sp" presStyleCnt="0"/>
      <dgm:spPr/>
    </dgm:pt>
    <dgm:pt modelId="{872EF307-30F8-4B47-8DBB-8700DF75CEF2}" type="pres">
      <dgm:prSet presAssocID="{3420E495-DE21-7D41-ABF9-9F1EB0821B0F}" presName="linNode" presStyleCnt="0"/>
      <dgm:spPr/>
    </dgm:pt>
    <dgm:pt modelId="{B42BC9C0-A906-6C40-A28C-1B3F4CE6EB06}" type="pres">
      <dgm:prSet presAssocID="{3420E495-DE21-7D41-ABF9-9F1EB0821B0F}" presName="parentText" presStyleLbl="node1" presStyleIdx="2" presStyleCnt="4">
        <dgm:presLayoutVars>
          <dgm:chMax val="1"/>
          <dgm:bulletEnabled val="1"/>
        </dgm:presLayoutVars>
      </dgm:prSet>
      <dgm:spPr/>
    </dgm:pt>
    <dgm:pt modelId="{E32BCF5F-8466-7044-89F8-ECD5DA6AFAE3}" type="pres">
      <dgm:prSet presAssocID="{3420E495-DE21-7D41-ABF9-9F1EB0821B0F}" presName="descendantText" presStyleLbl="alignAccFollowNode1" presStyleIdx="2" presStyleCnt="4">
        <dgm:presLayoutVars>
          <dgm:bulletEnabled val="1"/>
        </dgm:presLayoutVars>
      </dgm:prSet>
      <dgm:spPr/>
    </dgm:pt>
    <dgm:pt modelId="{831F9328-0B6E-4248-8988-549BE16887A8}" type="pres">
      <dgm:prSet presAssocID="{0996F317-6C9D-1646-9CF6-CA7147B9BD80}" presName="sp" presStyleCnt="0"/>
      <dgm:spPr/>
    </dgm:pt>
    <dgm:pt modelId="{F3F128F6-85EA-EC48-8B49-EFD986EB01FF}" type="pres">
      <dgm:prSet presAssocID="{10A92D14-4617-024E-A453-430CA94CC869}" presName="linNode" presStyleCnt="0"/>
      <dgm:spPr/>
    </dgm:pt>
    <dgm:pt modelId="{379B49CB-A854-1544-8395-FA94728B97FB}" type="pres">
      <dgm:prSet presAssocID="{10A92D14-4617-024E-A453-430CA94CC869}" presName="parentText" presStyleLbl="node1" presStyleIdx="3" presStyleCnt="4">
        <dgm:presLayoutVars>
          <dgm:chMax val="1"/>
          <dgm:bulletEnabled val="1"/>
        </dgm:presLayoutVars>
      </dgm:prSet>
      <dgm:spPr/>
    </dgm:pt>
    <dgm:pt modelId="{E33E6932-8901-EE4A-B809-684F9BF5F320}" type="pres">
      <dgm:prSet presAssocID="{10A92D14-4617-024E-A453-430CA94CC869}" presName="descendantText" presStyleLbl="alignAccFollowNode1" presStyleIdx="3" presStyleCnt="4">
        <dgm:presLayoutVars>
          <dgm:bulletEnabled val="1"/>
        </dgm:presLayoutVars>
      </dgm:prSet>
      <dgm:spPr/>
    </dgm:pt>
  </dgm:ptLst>
  <dgm:cxnLst>
    <dgm:cxn modelId="{2520520A-191C-594A-A2D7-FE5CED6BAE66}" srcId="{C0E1BF31-B2AC-FC45-80D7-AEC1913C5F06}" destId="{F8F57819-EACB-694C-B8BB-D959071249CA}" srcOrd="2" destOrd="0" parTransId="{9E9E3717-51A8-7340-85D6-7055565E2EA7}" sibTransId="{CB565B6F-B82A-044A-B372-452A209D457C}"/>
    <dgm:cxn modelId="{84DCC60D-BB3C-0D4E-A1B2-63C089343363}" srcId="{CBD35FAB-4064-AF48-B0B7-B5A79B80DC9F}" destId="{17DEA315-BB0C-B149-9CBF-C628E0DACF75}" srcOrd="0" destOrd="0" parTransId="{C59F4B0A-2EDE-BC4A-8906-1D026A1CA88F}" sibTransId="{A3A3DEC9-F074-9546-8EDA-1F3F7C23F53A}"/>
    <dgm:cxn modelId="{5D53D90E-0413-4345-B98D-68CA7465234A}" type="presOf" srcId="{2B2846D3-AFB6-514A-A31A-F7C8A5095B14}" destId="{75CBA7DD-802B-A04C-8A22-27510B95474D}" srcOrd="0" destOrd="0" presId="urn:microsoft.com/office/officeart/2005/8/layout/vList5"/>
    <dgm:cxn modelId="{43C69415-B43E-D543-85AF-FE517AFE93E9}" type="presOf" srcId="{17DEA315-BB0C-B149-9CBF-C628E0DACF75}" destId="{9B6995DA-84F8-ED44-9F10-75F1C2707554}" srcOrd="0" destOrd="0" presId="urn:microsoft.com/office/officeart/2005/8/layout/vList5"/>
    <dgm:cxn modelId="{AB861816-8F0B-764F-8423-2E5D3DEA164B}" srcId="{CBD35FAB-4064-AF48-B0B7-B5A79B80DC9F}" destId="{130F27EF-268D-5E4E-9288-C7C329C2DCFE}" srcOrd="2" destOrd="0" parTransId="{80E0C200-E22A-394C-8080-CBD693B234AF}" sibTransId="{63E75F3E-BEDD-F24F-88D4-B79DCDB56DD1}"/>
    <dgm:cxn modelId="{F90EDA18-9744-FA4A-AD00-DCCCFAEB8102}" type="presOf" srcId="{0A950EA3-7FBC-E347-853A-EDFF1516726F}" destId="{E32BCF5F-8466-7044-89F8-ECD5DA6AFAE3}" srcOrd="0" destOrd="0" presId="urn:microsoft.com/office/officeart/2005/8/layout/vList5"/>
    <dgm:cxn modelId="{AB627619-99A0-4E44-A5D0-45BBADF4E347}" type="presOf" srcId="{3420E495-DE21-7D41-ABF9-9F1EB0821B0F}" destId="{B42BC9C0-A906-6C40-A28C-1B3F4CE6EB06}" srcOrd="0" destOrd="0" presId="urn:microsoft.com/office/officeart/2005/8/layout/vList5"/>
    <dgm:cxn modelId="{BFB5FC1B-A5A5-AC49-B70A-10196E7551D6}" type="presOf" srcId="{10A92D14-4617-024E-A453-430CA94CC869}" destId="{379B49CB-A854-1544-8395-FA94728B97FB}" srcOrd="0" destOrd="0" presId="urn:microsoft.com/office/officeart/2005/8/layout/vList5"/>
    <dgm:cxn modelId="{F6DAF921-0838-0A4B-AEDB-BF5DF0FC57D3}" srcId="{C0E1BF31-B2AC-FC45-80D7-AEC1913C5F06}" destId="{2B2846D3-AFB6-514A-A31A-F7C8A5095B14}" srcOrd="0" destOrd="0" parTransId="{919528CF-FA29-E040-9311-2D985507AECA}" sibTransId="{94DC5486-8E17-8242-9794-F5C948E3B12C}"/>
    <dgm:cxn modelId="{BCE06F23-776C-AF42-9A0F-B97A743FD906}" srcId="{0A059E8B-8636-074A-A832-9F2D6F422BC1}" destId="{3420E495-DE21-7D41-ABF9-9F1EB0821B0F}" srcOrd="2" destOrd="0" parTransId="{A2875E3D-440C-5C46-BB4D-B6B28B8913A1}" sibTransId="{0996F317-6C9D-1646-9CF6-CA7147B9BD80}"/>
    <dgm:cxn modelId="{58E47323-C0F4-504E-BEE4-E740A35BDE36}" type="presOf" srcId="{E42E696F-E3DB-814A-9C57-06348ED8B591}" destId="{9B6995DA-84F8-ED44-9F10-75F1C2707554}" srcOrd="0" destOrd="3" presId="urn:microsoft.com/office/officeart/2005/8/layout/vList5"/>
    <dgm:cxn modelId="{0F7A262B-53C3-9341-8D01-D362EE4DF0CA}" srcId="{0A059E8B-8636-074A-A832-9F2D6F422BC1}" destId="{CBD35FAB-4064-AF48-B0B7-B5A79B80DC9F}" srcOrd="1" destOrd="0" parTransId="{6736D8FF-3C93-ED4B-B059-BD9EFF6AA259}" sibTransId="{E9B238B7-AFE5-9A42-AEA5-B3542D62B0F1}"/>
    <dgm:cxn modelId="{476FC133-D6E9-1A41-ACE3-0E6ED0CB8E1A}" srcId="{0A059E8B-8636-074A-A832-9F2D6F422BC1}" destId="{C0E1BF31-B2AC-FC45-80D7-AEC1913C5F06}" srcOrd="0" destOrd="0" parTransId="{4F30CB4E-349D-7149-82B5-99D34B2E4BBB}" sibTransId="{FEC00234-E610-294B-853F-5F9FFDB7BCC9}"/>
    <dgm:cxn modelId="{6BA2134D-F721-504A-AECC-FE583FA8BB30}" type="presOf" srcId="{E5DD9EFC-7878-D847-B97A-857314E39326}" destId="{75CBA7DD-802B-A04C-8A22-27510B95474D}" srcOrd="0" destOrd="1" presId="urn:microsoft.com/office/officeart/2005/8/layout/vList5"/>
    <dgm:cxn modelId="{3DDABC55-800C-1D46-B2B9-C788E9D952E4}" type="presOf" srcId="{C0E1BF31-B2AC-FC45-80D7-AEC1913C5F06}" destId="{60B5F1DC-AF03-B24C-9B2F-F588AB6394FF}" srcOrd="0" destOrd="0" presId="urn:microsoft.com/office/officeart/2005/8/layout/vList5"/>
    <dgm:cxn modelId="{24BFD055-C11F-C445-AB10-AD29B179B995}" srcId="{10A92D14-4617-024E-A453-430CA94CC869}" destId="{6B83A4F5-8034-EF44-960B-DC2FFFF13295}" srcOrd="0" destOrd="0" parTransId="{018BB303-85A9-2347-BE2B-4740F3AB9BA8}" sibTransId="{9C0328E0-B91F-9C42-932D-5CE142897AB6}"/>
    <dgm:cxn modelId="{C059835E-158D-D242-BB68-A2474CDD1463}" srcId="{C0E1BF31-B2AC-FC45-80D7-AEC1913C5F06}" destId="{E5DD9EFC-7878-D847-B97A-857314E39326}" srcOrd="1" destOrd="0" parTransId="{522BD3BE-042D-E146-BC73-E6CC8E8DB8EA}" sibTransId="{78983945-7D41-3046-8D29-41BE3062334A}"/>
    <dgm:cxn modelId="{5236FE5E-EECC-EC43-B304-45B34CB183DE}" type="presOf" srcId="{6B83A4F5-8034-EF44-960B-DC2FFFF13295}" destId="{E33E6932-8901-EE4A-B809-684F9BF5F320}" srcOrd="0" destOrd="0" presId="urn:microsoft.com/office/officeart/2005/8/layout/vList5"/>
    <dgm:cxn modelId="{FF2EDB60-0353-CE47-BB78-A7941F6AC519}" srcId="{C0E1BF31-B2AC-FC45-80D7-AEC1913C5F06}" destId="{215893DB-64E1-4D49-BA32-F384215FB0DE}" srcOrd="3" destOrd="0" parTransId="{D9137D68-1E78-AF48-9BF1-9F4A09725DCB}" sibTransId="{1E1A73C6-39AD-8642-86FE-22D7B05201FE}"/>
    <dgm:cxn modelId="{C427706D-A06B-124D-9F10-C11070A8B614}" type="presOf" srcId="{655D6CFA-F0CB-E648-B618-27B3A986C15B}" destId="{9B6995DA-84F8-ED44-9F10-75F1C2707554}" srcOrd="0" destOrd="1" presId="urn:microsoft.com/office/officeart/2005/8/layout/vList5"/>
    <dgm:cxn modelId="{D2392E83-2124-4C4D-BE04-68EEC7E84D84}" srcId="{CBD35FAB-4064-AF48-B0B7-B5A79B80DC9F}" destId="{E42E696F-E3DB-814A-9C57-06348ED8B591}" srcOrd="3" destOrd="0" parTransId="{64859DF8-08EB-374E-9114-88EBA8CF387C}" sibTransId="{85004B7F-C610-354A-AC41-78010FD6EB51}"/>
    <dgm:cxn modelId="{6D9317A1-733A-F445-BC95-9566BE20B06B}" srcId="{0A059E8B-8636-074A-A832-9F2D6F422BC1}" destId="{10A92D14-4617-024E-A453-430CA94CC869}" srcOrd="3" destOrd="0" parTransId="{C79B5D9D-E6F9-7841-9B5A-C7C018EFB20D}" sibTransId="{83E76B6C-460F-D647-A64C-92A334F35AC9}"/>
    <dgm:cxn modelId="{53C451A5-4426-E340-B336-A47D35304D9C}" type="presOf" srcId="{215893DB-64E1-4D49-BA32-F384215FB0DE}" destId="{75CBA7DD-802B-A04C-8A22-27510B95474D}" srcOrd="0" destOrd="3" presId="urn:microsoft.com/office/officeart/2005/8/layout/vList5"/>
    <dgm:cxn modelId="{AB9A1FB0-053A-D743-ACEC-8C7AC3506AA1}" type="presOf" srcId="{CBD35FAB-4064-AF48-B0B7-B5A79B80DC9F}" destId="{E525FAD6-FE14-414A-8696-39F238A2AD4F}" srcOrd="0" destOrd="0" presId="urn:microsoft.com/office/officeart/2005/8/layout/vList5"/>
    <dgm:cxn modelId="{ADFA39C4-8749-8E4C-9726-127FA524DEBC}" type="presOf" srcId="{0A059E8B-8636-074A-A832-9F2D6F422BC1}" destId="{A01FE93C-F64A-F845-AF3D-B3A2FBA83038}" srcOrd="0" destOrd="0" presId="urn:microsoft.com/office/officeart/2005/8/layout/vList5"/>
    <dgm:cxn modelId="{E28D6CCA-C338-D343-8E75-2BE77711EEB6}" srcId="{3420E495-DE21-7D41-ABF9-9F1EB0821B0F}" destId="{0A950EA3-7FBC-E347-853A-EDFF1516726F}" srcOrd="0" destOrd="0" parTransId="{6CC90AA7-CA2D-6D4E-904A-480B52F63CCC}" sibTransId="{C39C5035-487B-B148-BAD3-EF35B44749C9}"/>
    <dgm:cxn modelId="{749BD3DE-E528-EB41-9C10-2B56D93EE9B9}" srcId="{CBD35FAB-4064-AF48-B0B7-B5A79B80DC9F}" destId="{655D6CFA-F0CB-E648-B618-27B3A986C15B}" srcOrd="1" destOrd="0" parTransId="{AF1F4051-2013-EC47-A667-81414F176DE3}" sibTransId="{9253564B-4D1A-5343-AE8E-E2FC45F4AD95}"/>
    <dgm:cxn modelId="{ECC3ACE4-B286-C741-AF54-AE20445A217A}" type="presOf" srcId="{130F27EF-268D-5E4E-9288-C7C329C2DCFE}" destId="{9B6995DA-84F8-ED44-9F10-75F1C2707554}" srcOrd="0" destOrd="2" presId="urn:microsoft.com/office/officeart/2005/8/layout/vList5"/>
    <dgm:cxn modelId="{D69DACE5-D8D4-EA4B-8F36-4980307002EC}" type="presOf" srcId="{F8F57819-EACB-694C-B8BB-D959071249CA}" destId="{75CBA7DD-802B-A04C-8A22-27510B95474D}" srcOrd="0" destOrd="2" presId="urn:microsoft.com/office/officeart/2005/8/layout/vList5"/>
    <dgm:cxn modelId="{57740C0D-8F42-1C4F-8C7A-8A627D97A03C}" type="presParOf" srcId="{A01FE93C-F64A-F845-AF3D-B3A2FBA83038}" destId="{1E9CC289-B686-0949-BADF-04B4E2E8C7A4}" srcOrd="0" destOrd="0" presId="urn:microsoft.com/office/officeart/2005/8/layout/vList5"/>
    <dgm:cxn modelId="{1A670F0C-FA76-C442-B6B7-EA55106C9287}" type="presParOf" srcId="{1E9CC289-B686-0949-BADF-04B4E2E8C7A4}" destId="{60B5F1DC-AF03-B24C-9B2F-F588AB6394FF}" srcOrd="0" destOrd="0" presId="urn:microsoft.com/office/officeart/2005/8/layout/vList5"/>
    <dgm:cxn modelId="{1C529385-3C2C-9247-9A5A-B046379AEE74}" type="presParOf" srcId="{1E9CC289-B686-0949-BADF-04B4E2E8C7A4}" destId="{75CBA7DD-802B-A04C-8A22-27510B95474D}" srcOrd="1" destOrd="0" presId="urn:microsoft.com/office/officeart/2005/8/layout/vList5"/>
    <dgm:cxn modelId="{2DA4BFCD-0EFA-584D-9A1D-08F4E0FB64D5}" type="presParOf" srcId="{A01FE93C-F64A-F845-AF3D-B3A2FBA83038}" destId="{05C59AAB-6B61-0849-B265-4FED6E1153D4}" srcOrd="1" destOrd="0" presId="urn:microsoft.com/office/officeart/2005/8/layout/vList5"/>
    <dgm:cxn modelId="{CC59B3B3-A01A-E942-8F96-0176CEE97E01}" type="presParOf" srcId="{A01FE93C-F64A-F845-AF3D-B3A2FBA83038}" destId="{AFB8D3BA-3C8B-1C4A-8789-DF3B8C798CB4}" srcOrd="2" destOrd="0" presId="urn:microsoft.com/office/officeart/2005/8/layout/vList5"/>
    <dgm:cxn modelId="{EC9D7CC9-CCCE-6840-A82C-29D45E13BE21}" type="presParOf" srcId="{AFB8D3BA-3C8B-1C4A-8789-DF3B8C798CB4}" destId="{E525FAD6-FE14-414A-8696-39F238A2AD4F}" srcOrd="0" destOrd="0" presId="urn:microsoft.com/office/officeart/2005/8/layout/vList5"/>
    <dgm:cxn modelId="{E74760A4-627A-F84A-A882-800E5F0348F0}" type="presParOf" srcId="{AFB8D3BA-3C8B-1C4A-8789-DF3B8C798CB4}" destId="{9B6995DA-84F8-ED44-9F10-75F1C2707554}" srcOrd="1" destOrd="0" presId="urn:microsoft.com/office/officeart/2005/8/layout/vList5"/>
    <dgm:cxn modelId="{584499D3-2A52-7541-B4D8-5FF7BEBBCD93}" type="presParOf" srcId="{A01FE93C-F64A-F845-AF3D-B3A2FBA83038}" destId="{73BDAA8C-8B1F-784E-9097-5F9A37607D4C}" srcOrd="3" destOrd="0" presId="urn:microsoft.com/office/officeart/2005/8/layout/vList5"/>
    <dgm:cxn modelId="{53376334-0F2A-5848-B9C1-E30A13D43133}" type="presParOf" srcId="{A01FE93C-F64A-F845-AF3D-B3A2FBA83038}" destId="{872EF307-30F8-4B47-8DBB-8700DF75CEF2}" srcOrd="4" destOrd="0" presId="urn:microsoft.com/office/officeart/2005/8/layout/vList5"/>
    <dgm:cxn modelId="{16A86419-9E65-DA4F-ACF9-41D98802C7DE}" type="presParOf" srcId="{872EF307-30F8-4B47-8DBB-8700DF75CEF2}" destId="{B42BC9C0-A906-6C40-A28C-1B3F4CE6EB06}" srcOrd="0" destOrd="0" presId="urn:microsoft.com/office/officeart/2005/8/layout/vList5"/>
    <dgm:cxn modelId="{4FD966A7-58DE-8248-AECE-73F4BC3A16C3}" type="presParOf" srcId="{872EF307-30F8-4B47-8DBB-8700DF75CEF2}" destId="{E32BCF5F-8466-7044-89F8-ECD5DA6AFAE3}" srcOrd="1" destOrd="0" presId="urn:microsoft.com/office/officeart/2005/8/layout/vList5"/>
    <dgm:cxn modelId="{F80AEF54-F164-D74D-98B7-78AFCC88020B}" type="presParOf" srcId="{A01FE93C-F64A-F845-AF3D-B3A2FBA83038}" destId="{831F9328-0B6E-4248-8988-549BE16887A8}" srcOrd="5" destOrd="0" presId="urn:microsoft.com/office/officeart/2005/8/layout/vList5"/>
    <dgm:cxn modelId="{CFBCC7EF-612F-5F41-B50C-E844C5366EDC}" type="presParOf" srcId="{A01FE93C-F64A-F845-AF3D-B3A2FBA83038}" destId="{F3F128F6-85EA-EC48-8B49-EFD986EB01FF}" srcOrd="6" destOrd="0" presId="urn:microsoft.com/office/officeart/2005/8/layout/vList5"/>
    <dgm:cxn modelId="{7129171C-76A1-DB4F-A214-813C4DB5A0C9}" type="presParOf" srcId="{F3F128F6-85EA-EC48-8B49-EFD986EB01FF}" destId="{379B49CB-A854-1544-8395-FA94728B97FB}" srcOrd="0" destOrd="0" presId="urn:microsoft.com/office/officeart/2005/8/layout/vList5"/>
    <dgm:cxn modelId="{D3BB47E1-EDC5-A646-9597-006544C39489}" type="presParOf" srcId="{F3F128F6-85EA-EC48-8B49-EFD986EB01FF}" destId="{E33E6932-8901-EE4A-B809-684F9BF5F32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A059E8B-8636-074A-A832-9F2D6F422BC1}"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C0E1BF31-B2AC-FC45-80D7-AEC1913C5F06}">
      <dgm:prSet phldrT="[文本]"/>
      <dgm:spPr/>
      <dgm:t>
        <a:bodyPr/>
        <a:lstStyle/>
        <a:p>
          <a:r>
            <a:rPr lang="zh-CN" altLang="en-US" dirty="0"/>
            <a:t>旧房</a:t>
          </a:r>
        </a:p>
      </dgm:t>
    </dgm:pt>
    <dgm:pt modelId="{4F30CB4E-349D-7149-82B5-99D34B2E4BBB}" type="parTrans" cxnId="{476FC133-D6E9-1A41-ACE3-0E6ED0CB8E1A}">
      <dgm:prSet/>
      <dgm:spPr/>
      <dgm:t>
        <a:bodyPr/>
        <a:lstStyle/>
        <a:p>
          <a:endParaRPr lang="zh-CN" altLang="en-US"/>
        </a:p>
      </dgm:t>
    </dgm:pt>
    <dgm:pt modelId="{FEC00234-E610-294B-853F-5F9FFDB7BCC9}" type="sibTrans" cxnId="{476FC133-D6E9-1A41-ACE3-0E6ED0CB8E1A}">
      <dgm:prSet/>
      <dgm:spPr/>
      <dgm:t>
        <a:bodyPr/>
        <a:lstStyle/>
        <a:p>
          <a:endParaRPr lang="zh-CN" altLang="en-US"/>
        </a:p>
      </dgm:t>
    </dgm:pt>
    <dgm:pt modelId="{2B2846D3-AFB6-514A-A31A-F7C8A5095B14}">
      <dgm:prSet phldrT="[文本]"/>
      <dgm:spPr>
        <a:blipFill>
          <a:blip xmlns:r="http://schemas.openxmlformats.org/officeDocument/2006/relationships" r:embed="rId1"/>
          <a:stretch>
            <a:fillRect l="-670"/>
          </a:stretch>
        </a:blipFill>
      </dgm:spPr>
      <dgm:t>
        <a:bodyPr/>
        <a:lstStyle/>
        <a:p>
          <a:r>
            <a:rPr lang="zh-CN" altLang="en-US">
              <a:noFill/>
            </a:rPr>
            <a:t> </a:t>
          </a:r>
        </a:p>
      </dgm:t>
    </dgm:pt>
    <dgm:pt modelId="{919528CF-FA29-E040-9311-2D985507AECA}" type="parTrans" cxnId="{F6DAF921-0838-0A4B-AEDB-BF5DF0FC57D3}">
      <dgm:prSet/>
      <dgm:spPr/>
      <dgm:t>
        <a:bodyPr/>
        <a:lstStyle/>
        <a:p>
          <a:endParaRPr lang="zh-CN" altLang="en-US"/>
        </a:p>
      </dgm:t>
    </dgm:pt>
    <dgm:pt modelId="{94DC5486-8E17-8242-9794-F5C948E3B12C}" type="sibTrans" cxnId="{F6DAF921-0838-0A4B-AEDB-BF5DF0FC57D3}">
      <dgm:prSet/>
      <dgm:spPr/>
      <dgm:t>
        <a:bodyPr/>
        <a:lstStyle/>
        <a:p>
          <a:endParaRPr lang="zh-CN" altLang="en-US"/>
        </a:p>
      </dgm:t>
    </dgm:pt>
    <dgm:pt modelId="{CBD35FAB-4064-AF48-B0B7-B5A79B80DC9F}">
      <dgm:prSet phldrT="[文本]"/>
      <dgm:spPr/>
      <dgm:t>
        <a:bodyPr/>
        <a:lstStyle/>
        <a:p>
          <a:r>
            <a:rPr lang="zh-CN" altLang="en-US" dirty="0"/>
            <a:t>新房</a:t>
          </a:r>
        </a:p>
      </dgm:t>
    </dgm:pt>
    <dgm:pt modelId="{6736D8FF-3C93-ED4B-B059-BD9EFF6AA259}" type="parTrans" cxnId="{0F7A262B-53C3-9341-8D01-D362EE4DF0CA}">
      <dgm:prSet/>
      <dgm:spPr/>
      <dgm:t>
        <a:bodyPr/>
        <a:lstStyle/>
        <a:p>
          <a:endParaRPr lang="zh-CN" altLang="en-US"/>
        </a:p>
      </dgm:t>
    </dgm:pt>
    <dgm:pt modelId="{E9B238B7-AFE5-9A42-AEA5-B3542D62B0F1}" type="sibTrans" cxnId="{0F7A262B-53C3-9341-8D01-D362EE4DF0CA}">
      <dgm:prSet/>
      <dgm:spPr/>
      <dgm:t>
        <a:bodyPr/>
        <a:lstStyle/>
        <a:p>
          <a:endParaRPr lang="zh-CN" altLang="en-US"/>
        </a:p>
      </dgm:t>
    </dgm:pt>
    <dgm:pt modelId="{17DEA315-BB0C-B149-9CBF-C628E0DACF75}">
      <dgm:prSet phldrT="[文本]" custT="1"/>
      <dgm:spPr>
        <a:blipFill>
          <a:blip xmlns:r="http://schemas.openxmlformats.org/officeDocument/2006/relationships" r:embed="rId2"/>
          <a:stretch>
            <a:fillRect l="-839"/>
          </a:stretch>
        </a:blipFill>
      </dgm:spPr>
      <dgm:t>
        <a:bodyPr/>
        <a:lstStyle/>
        <a:p>
          <a:r>
            <a:rPr lang="zh-CN" altLang="en-US">
              <a:noFill/>
            </a:rPr>
            <a:t> </a:t>
          </a:r>
        </a:p>
      </dgm:t>
    </dgm:pt>
    <dgm:pt modelId="{C59F4B0A-2EDE-BC4A-8906-1D026A1CA88F}" type="parTrans" cxnId="{84DCC60D-BB3C-0D4E-A1B2-63C089343363}">
      <dgm:prSet/>
      <dgm:spPr/>
      <dgm:t>
        <a:bodyPr/>
        <a:lstStyle/>
        <a:p>
          <a:endParaRPr lang="zh-CN" altLang="en-US"/>
        </a:p>
      </dgm:t>
    </dgm:pt>
    <dgm:pt modelId="{A3A3DEC9-F074-9546-8EDA-1F3F7C23F53A}" type="sibTrans" cxnId="{84DCC60D-BB3C-0D4E-A1B2-63C089343363}">
      <dgm:prSet/>
      <dgm:spPr/>
      <dgm:t>
        <a:bodyPr/>
        <a:lstStyle/>
        <a:p>
          <a:endParaRPr lang="zh-CN" altLang="en-US"/>
        </a:p>
      </dgm:t>
    </dgm:pt>
    <dgm:pt modelId="{655D6CFA-F0CB-E648-B618-27B3A986C15B}">
      <dgm:prSet phldrT="[文本]" custT="1"/>
      <dgm:spPr/>
      <dgm:t>
        <a:bodyPr/>
        <a:lstStyle/>
        <a:p>
          <a:r>
            <a:rPr lang="zh-CN" altLang="en-US">
              <a:noFill/>
            </a:rPr>
            <a:t> </a:t>
          </a:r>
        </a:p>
      </dgm:t>
    </dgm:pt>
    <dgm:pt modelId="{AF1F4051-2013-EC47-A667-81414F176DE3}" type="parTrans" cxnId="{749BD3DE-E528-EB41-9C10-2B56D93EE9B9}">
      <dgm:prSet/>
      <dgm:spPr/>
      <dgm:t>
        <a:bodyPr/>
        <a:lstStyle/>
        <a:p>
          <a:endParaRPr lang="zh-CN" altLang="en-US"/>
        </a:p>
      </dgm:t>
    </dgm:pt>
    <dgm:pt modelId="{9253564B-4D1A-5343-AE8E-E2FC45F4AD95}" type="sibTrans" cxnId="{749BD3DE-E528-EB41-9C10-2B56D93EE9B9}">
      <dgm:prSet/>
      <dgm:spPr/>
      <dgm:t>
        <a:bodyPr/>
        <a:lstStyle/>
        <a:p>
          <a:endParaRPr lang="zh-CN" altLang="en-US"/>
        </a:p>
      </dgm:t>
    </dgm:pt>
    <dgm:pt modelId="{3420E495-DE21-7D41-ABF9-9F1EB0821B0F}">
      <dgm:prSet phldrT="[文本]"/>
      <dgm:spPr/>
      <dgm:t>
        <a:bodyPr/>
        <a:lstStyle/>
        <a:p>
          <a:r>
            <a:rPr lang="zh-CN" altLang="en-US" dirty="0"/>
            <a:t>新建筑物</a:t>
          </a:r>
        </a:p>
      </dgm:t>
    </dgm:pt>
    <dgm:pt modelId="{A2875E3D-440C-5C46-BB4D-B6B28B8913A1}" type="parTrans" cxnId="{BCE06F23-776C-AF42-9A0F-B97A743FD906}">
      <dgm:prSet/>
      <dgm:spPr/>
      <dgm:t>
        <a:bodyPr/>
        <a:lstStyle/>
        <a:p>
          <a:endParaRPr lang="zh-CN" altLang="en-US"/>
        </a:p>
      </dgm:t>
    </dgm:pt>
    <dgm:pt modelId="{0996F317-6C9D-1646-9CF6-CA7147B9BD80}" type="sibTrans" cxnId="{BCE06F23-776C-AF42-9A0F-B97A743FD906}">
      <dgm:prSet/>
      <dgm:spPr/>
      <dgm:t>
        <a:bodyPr/>
        <a:lstStyle/>
        <a:p>
          <a:endParaRPr lang="zh-CN" altLang="en-US"/>
        </a:p>
      </dgm:t>
    </dgm:pt>
    <dgm:pt modelId="{0A950EA3-7FBC-E347-853A-EDFF1516726F}">
      <dgm:prSet phldrT="[文本]"/>
      <dgm:spPr>
        <a:blipFill>
          <a:blip xmlns:r="http://schemas.openxmlformats.org/officeDocument/2006/relationships" r:embed="rId3"/>
          <a:stretch>
            <a:fillRect l="-670"/>
          </a:stretch>
        </a:blipFill>
      </dgm:spPr>
      <dgm:t>
        <a:bodyPr/>
        <a:lstStyle/>
        <a:p>
          <a:r>
            <a:rPr lang="zh-CN" altLang="en-US">
              <a:noFill/>
            </a:rPr>
            <a:t> </a:t>
          </a:r>
        </a:p>
      </dgm:t>
    </dgm:pt>
    <dgm:pt modelId="{6CC90AA7-CA2D-6D4E-904A-480B52F63CCC}" type="parTrans" cxnId="{E28D6CCA-C338-D343-8E75-2BE77711EEB6}">
      <dgm:prSet/>
      <dgm:spPr/>
      <dgm:t>
        <a:bodyPr/>
        <a:lstStyle/>
        <a:p>
          <a:endParaRPr lang="zh-CN" altLang="en-US"/>
        </a:p>
      </dgm:t>
    </dgm:pt>
    <dgm:pt modelId="{C39C5035-487B-B148-BAD3-EF35B44749C9}" type="sibTrans" cxnId="{E28D6CCA-C338-D343-8E75-2BE77711EEB6}">
      <dgm:prSet/>
      <dgm:spPr/>
      <dgm:t>
        <a:bodyPr/>
        <a:lstStyle/>
        <a:p>
          <a:endParaRPr lang="zh-CN" altLang="en-US"/>
        </a:p>
      </dgm:t>
    </dgm:pt>
    <dgm:pt modelId="{E5DD9EFC-7878-D847-B97A-857314E39326}">
      <dgm:prSet phldrT="[文本]"/>
      <dgm:spPr/>
      <dgm:t>
        <a:bodyPr/>
        <a:lstStyle/>
        <a:p>
          <a:r>
            <a:rPr lang="zh-CN" altLang="en-US">
              <a:noFill/>
            </a:rPr>
            <a:t> </a:t>
          </a:r>
        </a:p>
      </dgm:t>
    </dgm:pt>
    <dgm:pt modelId="{522BD3BE-042D-E146-BC73-E6CC8E8DB8EA}" type="parTrans" cxnId="{C059835E-158D-D242-BB68-A2474CDD1463}">
      <dgm:prSet/>
      <dgm:spPr/>
      <dgm:t>
        <a:bodyPr/>
        <a:lstStyle/>
        <a:p>
          <a:endParaRPr lang="zh-CN" altLang="en-US"/>
        </a:p>
      </dgm:t>
    </dgm:pt>
    <dgm:pt modelId="{78983945-7D41-3046-8D29-41BE3062334A}" type="sibTrans" cxnId="{C059835E-158D-D242-BB68-A2474CDD1463}">
      <dgm:prSet/>
      <dgm:spPr/>
      <dgm:t>
        <a:bodyPr/>
        <a:lstStyle/>
        <a:p>
          <a:endParaRPr lang="zh-CN" altLang="en-US"/>
        </a:p>
      </dgm:t>
    </dgm:pt>
    <dgm:pt modelId="{F8F57819-EACB-694C-B8BB-D959071249CA}">
      <dgm:prSet phldrT="[文本]"/>
      <dgm:spPr/>
      <dgm:t>
        <a:bodyPr/>
        <a:lstStyle/>
        <a:p>
          <a:r>
            <a:rPr lang="zh-CN" altLang="en-US">
              <a:noFill/>
            </a:rPr>
            <a:t> </a:t>
          </a:r>
        </a:p>
      </dgm:t>
    </dgm:pt>
    <dgm:pt modelId="{9E9E3717-51A8-7340-85D6-7055565E2EA7}" type="parTrans" cxnId="{2520520A-191C-594A-A2D7-FE5CED6BAE66}">
      <dgm:prSet/>
      <dgm:spPr/>
      <dgm:t>
        <a:bodyPr/>
        <a:lstStyle/>
        <a:p>
          <a:endParaRPr lang="zh-CN" altLang="en-US"/>
        </a:p>
      </dgm:t>
    </dgm:pt>
    <dgm:pt modelId="{CB565B6F-B82A-044A-B372-452A209D457C}" type="sibTrans" cxnId="{2520520A-191C-594A-A2D7-FE5CED6BAE66}">
      <dgm:prSet/>
      <dgm:spPr/>
      <dgm:t>
        <a:bodyPr/>
        <a:lstStyle/>
        <a:p>
          <a:endParaRPr lang="zh-CN" altLang="en-US"/>
        </a:p>
      </dgm:t>
    </dgm:pt>
    <dgm:pt modelId="{215893DB-64E1-4D49-BA32-F384215FB0DE}">
      <dgm:prSet phldrT="[文本]"/>
      <dgm:spPr/>
      <dgm:t>
        <a:bodyPr/>
        <a:lstStyle/>
        <a:p>
          <a:r>
            <a:rPr lang="zh-CN" altLang="en-US">
              <a:noFill/>
            </a:rPr>
            <a:t> </a:t>
          </a:r>
        </a:p>
      </dgm:t>
    </dgm:pt>
    <dgm:pt modelId="{D9137D68-1E78-AF48-9BF1-9F4A09725DCB}" type="parTrans" cxnId="{FF2EDB60-0353-CE47-BB78-A7941F6AC519}">
      <dgm:prSet/>
      <dgm:spPr/>
      <dgm:t>
        <a:bodyPr/>
        <a:lstStyle/>
        <a:p>
          <a:endParaRPr lang="zh-CN" altLang="en-US"/>
        </a:p>
      </dgm:t>
    </dgm:pt>
    <dgm:pt modelId="{1E1A73C6-39AD-8642-86FE-22D7B05201FE}" type="sibTrans" cxnId="{FF2EDB60-0353-CE47-BB78-A7941F6AC519}">
      <dgm:prSet/>
      <dgm:spPr/>
      <dgm:t>
        <a:bodyPr/>
        <a:lstStyle/>
        <a:p>
          <a:endParaRPr lang="zh-CN" altLang="en-US"/>
        </a:p>
      </dgm:t>
    </dgm:pt>
    <dgm:pt modelId="{130F27EF-268D-5E4E-9288-C7C329C2DCFE}">
      <dgm:prSet phldrT="[文本]" custT="1"/>
      <dgm:spPr/>
      <dgm:t>
        <a:bodyPr/>
        <a:lstStyle/>
        <a:p>
          <a:r>
            <a:rPr lang="zh-CN" altLang="en-US">
              <a:noFill/>
            </a:rPr>
            <a:t> </a:t>
          </a:r>
        </a:p>
      </dgm:t>
    </dgm:pt>
    <dgm:pt modelId="{80E0C200-E22A-394C-8080-CBD693B234AF}" type="parTrans" cxnId="{AB861816-8F0B-764F-8423-2E5D3DEA164B}">
      <dgm:prSet/>
      <dgm:spPr/>
      <dgm:t>
        <a:bodyPr/>
        <a:lstStyle/>
        <a:p>
          <a:endParaRPr lang="zh-CN" altLang="en-US"/>
        </a:p>
      </dgm:t>
    </dgm:pt>
    <dgm:pt modelId="{63E75F3E-BEDD-F24F-88D4-B79DCDB56DD1}" type="sibTrans" cxnId="{AB861816-8F0B-764F-8423-2E5D3DEA164B}">
      <dgm:prSet/>
      <dgm:spPr/>
      <dgm:t>
        <a:bodyPr/>
        <a:lstStyle/>
        <a:p>
          <a:endParaRPr lang="zh-CN" altLang="en-US"/>
        </a:p>
      </dgm:t>
    </dgm:pt>
    <dgm:pt modelId="{E42E696F-E3DB-814A-9C57-06348ED8B591}">
      <dgm:prSet phldrT="[文本]" custT="1"/>
      <dgm:spPr/>
      <dgm:t>
        <a:bodyPr/>
        <a:lstStyle/>
        <a:p>
          <a:r>
            <a:rPr lang="zh-CN" altLang="en-US">
              <a:noFill/>
            </a:rPr>
            <a:t> </a:t>
          </a:r>
        </a:p>
      </dgm:t>
    </dgm:pt>
    <dgm:pt modelId="{64859DF8-08EB-374E-9114-88EBA8CF387C}" type="parTrans" cxnId="{D2392E83-2124-4C4D-BE04-68EEC7E84D84}">
      <dgm:prSet/>
      <dgm:spPr/>
      <dgm:t>
        <a:bodyPr/>
        <a:lstStyle/>
        <a:p>
          <a:endParaRPr lang="zh-CN" altLang="en-US"/>
        </a:p>
      </dgm:t>
    </dgm:pt>
    <dgm:pt modelId="{85004B7F-C610-354A-AC41-78010FD6EB51}" type="sibTrans" cxnId="{D2392E83-2124-4C4D-BE04-68EEC7E84D84}">
      <dgm:prSet/>
      <dgm:spPr/>
      <dgm:t>
        <a:bodyPr/>
        <a:lstStyle/>
        <a:p>
          <a:endParaRPr lang="zh-CN" altLang="en-US"/>
        </a:p>
      </dgm:t>
    </dgm:pt>
    <dgm:pt modelId="{10A92D14-4617-024E-A453-430CA94CC869}">
      <dgm:prSet/>
      <dgm:spPr/>
      <dgm:t>
        <a:bodyPr/>
        <a:lstStyle/>
        <a:p>
          <a:r>
            <a:rPr lang="zh-CN" altLang="en-US" dirty="0"/>
            <a:t>在建工程</a:t>
          </a:r>
        </a:p>
      </dgm:t>
    </dgm:pt>
    <dgm:pt modelId="{C79B5D9D-E6F9-7841-9B5A-C7C018EFB20D}" type="parTrans" cxnId="{6D9317A1-733A-F445-BC95-9566BE20B06B}">
      <dgm:prSet/>
      <dgm:spPr/>
      <dgm:t>
        <a:bodyPr/>
        <a:lstStyle/>
        <a:p>
          <a:endParaRPr lang="zh-CN" altLang="en-US"/>
        </a:p>
      </dgm:t>
    </dgm:pt>
    <dgm:pt modelId="{83E76B6C-460F-D647-A64C-92A334F35AC9}" type="sibTrans" cxnId="{6D9317A1-733A-F445-BC95-9566BE20B06B}">
      <dgm:prSet/>
      <dgm:spPr/>
      <dgm:t>
        <a:bodyPr/>
        <a:lstStyle/>
        <a:p>
          <a:endParaRPr lang="zh-CN" altLang="en-US"/>
        </a:p>
      </dgm:t>
    </dgm:pt>
    <dgm:pt modelId="{6B83A4F5-8034-EF44-960B-DC2FFFF13295}">
      <dgm:prSet phldrT="[文本]"/>
      <dgm:spPr>
        <a:blipFill>
          <a:blip xmlns:r="http://schemas.openxmlformats.org/officeDocument/2006/relationships" r:embed="rId4"/>
          <a:stretch>
            <a:fillRect l="-670"/>
          </a:stretch>
        </a:blipFill>
      </dgm:spPr>
      <dgm:t>
        <a:bodyPr/>
        <a:lstStyle/>
        <a:p>
          <a:r>
            <a:rPr lang="zh-CN" altLang="en-US">
              <a:noFill/>
            </a:rPr>
            <a:t> </a:t>
          </a:r>
        </a:p>
      </dgm:t>
    </dgm:pt>
    <dgm:pt modelId="{018BB303-85A9-2347-BE2B-4740F3AB9BA8}" type="parTrans" cxnId="{24BFD055-C11F-C445-AB10-AD29B179B995}">
      <dgm:prSet/>
      <dgm:spPr/>
      <dgm:t>
        <a:bodyPr/>
        <a:lstStyle/>
        <a:p>
          <a:endParaRPr lang="zh-CN" altLang="en-US"/>
        </a:p>
      </dgm:t>
    </dgm:pt>
    <dgm:pt modelId="{9C0328E0-B91F-9C42-932D-5CE142897AB6}" type="sibTrans" cxnId="{24BFD055-C11F-C445-AB10-AD29B179B995}">
      <dgm:prSet/>
      <dgm:spPr/>
      <dgm:t>
        <a:bodyPr/>
        <a:lstStyle/>
        <a:p>
          <a:endParaRPr lang="zh-CN" altLang="en-US"/>
        </a:p>
      </dgm:t>
    </dgm:pt>
    <dgm:pt modelId="{A01FE93C-F64A-F845-AF3D-B3A2FBA83038}" type="pres">
      <dgm:prSet presAssocID="{0A059E8B-8636-074A-A832-9F2D6F422BC1}" presName="Name0" presStyleCnt="0">
        <dgm:presLayoutVars>
          <dgm:dir/>
          <dgm:animLvl val="lvl"/>
          <dgm:resizeHandles val="exact"/>
        </dgm:presLayoutVars>
      </dgm:prSet>
      <dgm:spPr/>
    </dgm:pt>
    <dgm:pt modelId="{1E9CC289-B686-0949-BADF-04B4E2E8C7A4}" type="pres">
      <dgm:prSet presAssocID="{C0E1BF31-B2AC-FC45-80D7-AEC1913C5F06}" presName="linNode" presStyleCnt="0"/>
      <dgm:spPr/>
    </dgm:pt>
    <dgm:pt modelId="{60B5F1DC-AF03-B24C-9B2F-F588AB6394FF}" type="pres">
      <dgm:prSet presAssocID="{C0E1BF31-B2AC-FC45-80D7-AEC1913C5F06}" presName="parentText" presStyleLbl="node1" presStyleIdx="0" presStyleCnt="4">
        <dgm:presLayoutVars>
          <dgm:chMax val="1"/>
          <dgm:bulletEnabled val="1"/>
        </dgm:presLayoutVars>
      </dgm:prSet>
      <dgm:spPr/>
    </dgm:pt>
    <dgm:pt modelId="{75CBA7DD-802B-A04C-8A22-27510B95474D}" type="pres">
      <dgm:prSet presAssocID="{C0E1BF31-B2AC-FC45-80D7-AEC1913C5F06}" presName="descendantText" presStyleLbl="alignAccFollowNode1" presStyleIdx="0" presStyleCnt="4" custScaleY="121301">
        <dgm:presLayoutVars>
          <dgm:bulletEnabled val="1"/>
        </dgm:presLayoutVars>
      </dgm:prSet>
      <dgm:spPr/>
    </dgm:pt>
    <dgm:pt modelId="{05C59AAB-6B61-0849-B265-4FED6E1153D4}" type="pres">
      <dgm:prSet presAssocID="{FEC00234-E610-294B-853F-5F9FFDB7BCC9}" presName="sp" presStyleCnt="0"/>
      <dgm:spPr/>
    </dgm:pt>
    <dgm:pt modelId="{AFB8D3BA-3C8B-1C4A-8789-DF3B8C798CB4}" type="pres">
      <dgm:prSet presAssocID="{CBD35FAB-4064-AF48-B0B7-B5A79B80DC9F}" presName="linNode" presStyleCnt="0"/>
      <dgm:spPr/>
    </dgm:pt>
    <dgm:pt modelId="{E525FAD6-FE14-414A-8696-39F238A2AD4F}" type="pres">
      <dgm:prSet presAssocID="{CBD35FAB-4064-AF48-B0B7-B5A79B80DC9F}" presName="parentText" presStyleLbl="node1" presStyleIdx="1" presStyleCnt="4">
        <dgm:presLayoutVars>
          <dgm:chMax val="1"/>
          <dgm:bulletEnabled val="1"/>
        </dgm:presLayoutVars>
      </dgm:prSet>
      <dgm:spPr/>
    </dgm:pt>
    <dgm:pt modelId="{9B6995DA-84F8-ED44-9F10-75F1C2707554}" type="pres">
      <dgm:prSet presAssocID="{CBD35FAB-4064-AF48-B0B7-B5A79B80DC9F}" presName="descendantText" presStyleLbl="alignAccFollowNode1" presStyleIdx="1" presStyleCnt="4" custScaleY="273396">
        <dgm:presLayoutVars>
          <dgm:bulletEnabled val="1"/>
        </dgm:presLayoutVars>
      </dgm:prSet>
      <dgm:spPr/>
    </dgm:pt>
    <dgm:pt modelId="{73BDAA8C-8B1F-784E-9097-5F9A37607D4C}" type="pres">
      <dgm:prSet presAssocID="{E9B238B7-AFE5-9A42-AEA5-B3542D62B0F1}" presName="sp" presStyleCnt="0"/>
      <dgm:spPr/>
    </dgm:pt>
    <dgm:pt modelId="{872EF307-30F8-4B47-8DBB-8700DF75CEF2}" type="pres">
      <dgm:prSet presAssocID="{3420E495-DE21-7D41-ABF9-9F1EB0821B0F}" presName="linNode" presStyleCnt="0"/>
      <dgm:spPr/>
    </dgm:pt>
    <dgm:pt modelId="{B42BC9C0-A906-6C40-A28C-1B3F4CE6EB06}" type="pres">
      <dgm:prSet presAssocID="{3420E495-DE21-7D41-ABF9-9F1EB0821B0F}" presName="parentText" presStyleLbl="node1" presStyleIdx="2" presStyleCnt="4">
        <dgm:presLayoutVars>
          <dgm:chMax val="1"/>
          <dgm:bulletEnabled val="1"/>
        </dgm:presLayoutVars>
      </dgm:prSet>
      <dgm:spPr/>
    </dgm:pt>
    <dgm:pt modelId="{E32BCF5F-8466-7044-89F8-ECD5DA6AFAE3}" type="pres">
      <dgm:prSet presAssocID="{3420E495-DE21-7D41-ABF9-9F1EB0821B0F}" presName="descendantText" presStyleLbl="alignAccFollowNode1" presStyleIdx="2" presStyleCnt="4">
        <dgm:presLayoutVars>
          <dgm:bulletEnabled val="1"/>
        </dgm:presLayoutVars>
      </dgm:prSet>
      <dgm:spPr/>
    </dgm:pt>
    <dgm:pt modelId="{831F9328-0B6E-4248-8988-549BE16887A8}" type="pres">
      <dgm:prSet presAssocID="{0996F317-6C9D-1646-9CF6-CA7147B9BD80}" presName="sp" presStyleCnt="0"/>
      <dgm:spPr/>
    </dgm:pt>
    <dgm:pt modelId="{F3F128F6-85EA-EC48-8B49-EFD986EB01FF}" type="pres">
      <dgm:prSet presAssocID="{10A92D14-4617-024E-A453-430CA94CC869}" presName="linNode" presStyleCnt="0"/>
      <dgm:spPr/>
    </dgm:pt>
    <dgm:pt modelId="{379B49CB-A854-1544-8395-FA94728B97FB}" type="pres">
      <dgm:prSet presAssocID="{10A92D14-4617-024E-A453-430CA94CC869}" presName="parentText" presStyleLbl="node1" presStyleIdx="3" presStyleCnt="4">
        <dgm:presLayoutVars>
          <dgm:chMax val="1"/>
          <dgm:bulletEnabled val="1"/>
        </dgm:presLayoutVars>
      </dgm:prSet>
      <dgm:spPr/>
    </dgm:pt>
    <dgm:pt modelId="{E33E6932-8901-EE4A-B809-684F9BF5F320}" type="pres">
      <dgm:prSet presAssocID="{10A92D14-4617-024E-A453-430CA94CC869}" presName="descendantText" presStyleLbl="alignAccFollowNode1" presStyleIdx="3" presStyleCnt="4">
        <dgm:presLayoutVars>
          <dgm:bulletEnabled val="1"/>
        </dgm:presLayoutVars>
      </dgm:prSet>
      <dgm:spPr/>
    </dgm:pt>
  </dgm:ptLst>
  <dgm:cxnLst>
    <dgm:cxn modelId="{2520520A-191C-594A-A2D7-FE5CED6BAE66}" srcId="{C0E1BF31-B2AC-FC45-80D7-AEC1913C5F06}" destId="{F8F57819-EACB-694C-B8BB-D959071249CA}" srcOrd="2" destOrd="0" parTransId="{9E9E3717-51A8-7340-85D6-7055565E2EA7}" sibTransId="{CB565B6F-B82A-044A-B372-452A209D457C}"/>
    <dgm:cxn modelId="{84DCC60D-BB3C-0D4E-A1B2-63C089343363}" srcId="{CBD35FAB-4064-AF48-B0B7-B5A79B80DC9F}" destId="{17DEA315-BB0C-B149-9CBF-C628E0DACF75}" srcOrd="0" destOrd="0" parTransId="{C59F4B0A-2EDE-BC4A-8906-1D026A1CA88F}" sibTransId="{A3A3DEC9-F074-9546-8EDA-1F3F7C23F53A}"/>
    <dgm:cxn modelId="{5D53D90E-0413-4345-B98D-68CA7465234A}" type="presOf" srcId="{2B2846D3-AFB6-514A-A31A-F7C8A5095B14}" destId="{75CBA7DD-802B-A04C-8A22-27510B95474D}" srcOrd="0" destOrd="0" presId="urn:microsoft.com/office/officeart/2005/8/layout/vList5"/>
    <dgm:cxn modelId="{43C69415-B43E-D543-85AF-FE517AFE93E9}" type="presOf" srcId="{17DEA315-BB0C-B149-9CBF-C628E0DACF75}" destId="{9B6995DA-84F8-ED44-9F10-75F1C2707554}" srcOrd="0" destOrd="0" presId="urn:microsoft.com/office/officeart/2005/8/layout/vList5"/>
    <dgm:cxn modelId="{AB861816-8F0B-764F-8423-2E5D3DEA164B}" srcId="{CBD35FAB-4064-AF48-B0B7-B5A79B80DC9F}" destId="{130F27EF-268D-5E4E-9288-C7C329C2DCFE}" srcOrd="2" destOrd="0" parTransId="{80E0C200-E22A-394C-8080-CBD693B234AF}" sibTransId="{63E75F3E-BEDD-F24F-88D4-B79DCDB56DD1}"/>
    <dgm:cxn modelId="{F90EDA18-9744-FA4A-AD00-DCCCFAEB8102}" type="presOf" srcId="{0A950EA3-7FBC-E347-853A-EDFF1516726F}" destId="{E32BCF5F-8466-7044-89F8-ECD5DA6AFAE3}" srcOrd="0" destOrd="0" presId="urn:microsoft.com/office/officeart/2005/8/layout/vList5"/>
    <dgm:cxn modelId="{AB627619-99A0-4E44-A5D0-45BBADF4E347}" type="presOf" srcId="{3420E495-DE21-7D41-ABF9-9F1EB0821B0F}" destId="{B42BC9C0-A906-6C40-A28C-1B3F4CE6EB06}" srcOrd="0" destOrd="0" presId="urn:microsoft.com/office/officeart/2005/8/layout/vList5"/>
    <dgm:cxn modelId="{BFB5FC1B-A5A5-AC49-B70A-10196E7551D6}" type="presOf" srcId="{10A92D14-4617-024E-A453-430CA94CC869}" destId="{379B49CB-A854-1544-8395-FA94728B97FB}" srcOrd="0" destOrd="0" presId="urn:microsoft.com/office/officeart/2005/8/layout/vList5"/>
    <dgm:cxn modelId="{F6DAF921-0838-0A4B-AEDB-BF5DF0FC57D3}" srcId="{C0E1BF31-B2AC-FC45-80D7-AEC1913C5F06}" destId="{2B2846D3-AFB6-514A-A31A-F7C8A5095B14}" srcOrd="0" destOrd="0" parTransId="{919528CF-FA29-E040-9311-2D985507AECA}" sibTransId="{94DC5486-8E17-8242-9794-F5C948E3B12C}"/>
    <dgm:cxn modelId="{BCE06F23-776C-AF42-9A0F-B97A743FD906}" srcId="{0A059E8B-8636-074A-A832-9F2D6F422BC1}" destId="{3420E495-DE21-7D41-ABF9-9F1EB0821B0F}" srcOrd="2" destOrd="0" parTransId="{A2875E3D-440C-5C46-BB4D-B6B28B8913A1}" sibTransId="{0996F317-6C9D-1646-9CF6-CA7147B9BD80}"/>
    <dgm:cxn modelId="{58E47323-C0F4-504E-BEE4-E740A35BDE36}" type="presOf" srcId="{E42E696F-E3DB-814A-9C57-06348ED8B591}" destId="{9B6995DA-84F8-ED44-9F10-75F1C2707554}" srcOrd="0" destOrd="3" presId="urn:microsoft.com/office/officeart/2005/8/layout/vList5"/>
    <dgm:cxn modelId="{0F7A262B-53C3-9341-8D01-D362EE4DF0CA}" srcId="{0A059E8B-8636-074A-A832-9F2D6F422BC1}" destId="{CBD35FAB-4064-AF48-B0B7-B5A79B80DC9F}" srcOrd="1" destOrd="0" parTransId="{6736D8FF-3C93-ED4B-B059-BD9EFF6AA259}" sibTransId="{E9B238B7-AFE5-9A42-AEA5-B3542D62B0F1}"/>
    <dgm:cxn modelId="{476FC133-D6E9-1A41-ACE3-0E6ED0CB8E1A}" srcId="{0A059E8B-8636-074A-A832-9F2D6F422BC1}" destId="{C0E1BF31-B2AC-FC45-80D7-AEC1913C5F06}" srcOrd="0" destOrd="0" parTransId="{4F30CB4E-349D-7149-82B5-99D34B2E4BBB}" sibTransId="{FEC00234-E610-294B-853F-5F9FFDB7BCC9}"/>
    <dgm:cxn modelId="{6BA2134D-F721-504A-AECC-FE583FA8BB30}" type="presOf" srcId="{E5DD9EFC-7878-D847-B97A-857314E39326}" destId="{75CBA7DD-802B-A04C-8A22-27510B95474D}" srcOrd="0" destOrd="1" presId="urn:microsoft.com/office/officeart/2005/8/layout/vList5"/>
    <dgm:cxn modelId="{3DDABC55-800C-1D46-B2B9-C788E9D952E4}" type="presOf" srcId="{C0E1BF31-B2AC-FC45-80D7-AEC1913C5F06}" destId="{60B5F1DC-AF03-B24C-9B2F-F588AB6394FF}" srcOrd="0" destOrd="0" presId="urn:microsoft.com/office/officeart/2005/8/layout/vList5"/>
    <dgm:cxn modelId="{24BFD055-C11F-C445-AB10-AD29B179B995}" srcId="{10A92D14-4617-024E-A453-430CA94CC869}" destId="{6B83A4F5-8034-EF44-960B-DC2FFFF13295}" srcOrd="0" destOrd="0" parTransId="{018BB303-85A9-2347-BE2B-4740F3AB9BA8}" sibTransId="{9C0328E0-B91F-9C42-932D-5CE142897AB6}"/>
    <dgm:cxn modelId="{C059835E-158D-D242-BB68-A2474CDD1463}" srcId="{C0E1BF31-B2AC-FC45-80D7-AEC1913C5F06}" destId="{E5DD9EFC-7878-D847-B97A-857314E39326}" srcOrd="1" destOrd="0" parTransId="{522BD3BE-042D-E146-BC73-E6CC8E8DB8EA}" sibTransId="{78983945-7D41-3046-8D29-41BE3062334A}"/>
    <dgm:cxn modelId="{5236FE5E-EECC-EC43-B304-45B34CB183DE}" type="presOf" srcId="{6B83A4F5-8034-EF44-960B-DC2FFFF13295}" destId="{E33E6932-8901-EE4A-B809-684F9BF5F320}" srcOrd="0" destOrd="0" presId="urn:microsoft.com/office/officeart/2005/8/layout/vList5"/>
    <dgm:cxn modelId="{FF2EDB60-0353-CE47-BB78-A7941F6AC519}" srcId="{C0E1BF31-B2AC-FC45-80D7-AEC1913C5F06}" destId="{215893DB-64E1-4D49-BA32-F384215FB0DE}" srcOrd="3" destOrd="0" parTransId="{D9137D68-1E78-AF48-9BF1-9F4A09725DCB}" sibTransId="{1E1A73C6-39AD-8642-86FE-22D7B05201FE}"/>
    <dgm:cxn modelId="{C427706D-A06B-124D-9F10-C11070A8B614}" type="presOf" srcId="{655D6CFA-F0CB-E648-B618-27B3A986C15B}" destId="{9B6995DA-84F8-ED44-9F10-75F1C2707554}" srcOrd="0" destOrd="1" presId="urn:microsoft.com/office/officeart/2005/8/layout/vList5"/>
    <dgm:cxn modelId="{D2392E83-2124-4C4D-BE04-68EEC7E84D84}" srcId="{CBD35FAB-4064-AF48-B0B7-B5A79B80DC9F}" destId="{E42E696F-E3DB-814A-9C57-06348ED8B591}" srcOrd="3" destOrd="0" parTransId="{64859DF8-08EB-374E-9114-88EBA8CF387C}" sibTransId="{85004B7F-C610-354A-AC41-78010FD6EB51}"/>
    <dgm:cxn modelId="{6D9317A1-733A-F445-BC95-9566BE20B06B}" srcId="{0A059E8B-8636-074A-A832-9F2D6F422BC1}" destId="{10A92D14-4617-024E-A453-430CA94CC869}" srcOrd="3" destOrd="0" parTransId="{C79B5D9D-E6F9-7841-9B5A-C7C018EFB20D}" sibTransId="{83E76B6C-460F-D647-A64C-92A334F35AC9}"/>
    <dgm:cxn modelId="{53C451A5-4426-E340-B336-A47D35304D9C}" type="presOf" srcId="{215893DB-64E1-4D49-BA32-F384215FB0DE}" destId="{75CBA7DD-802B-A04C-8A22-27510B95474D}" srcOrd="0" destOrd="3" presId="urn:microsoft.com/office/officeart/2005/8/layout/vList5"/>
    <dgm:cxn modelId="{AB9A1FB0-053A-D743-ACEC-8C7AC3506AA1}" type="presOf" srcId="{CBD35FAB-4064-AF48-B0B7-B5A79B80DC9F}" destId="{E525FAD6-FE14-414A-8696-39F238A2AD4F}" srcOrd="0" destOrd="0" presId="urn:microsoft.com/office/officeart/2005/8/layout/vList5"/>
    <dgm:cxn modelId="{ADFA39C4-8749-8E4C-9726-127FA524DEBC}" type="presOf" srcId="{0A059E8B-8636-074A-A832-9F2D6F422BC1}" destId="{A01FE93C-F64A-F845-AF3D-B3A2FBA83038}" srcOrd="0" destOrd="0" presId="urn:microsoft.com/office/officeart/2005/8/layout/vList5"/>
    <dgm:cxn modelId="{E28D6CCA-C338-D343-8E75-2BE77711EEB6}" srcId="{3420E495-DE21-7D41-ABF9-9F1EB0821B0F}" destId="{0A950EA3-7FBC-E347-853A-EDFF1516726F}" srcOrd="0" destOrd="0" parTransId="{6CC90AA7-CA2D-6D4E-904A-480B52F63CCC}" sibTransId="{C39C5035-487B-B148-BAD3-EF35B44749C9}"/>
    <dgm:cxn modelId="{749BD3DE-E528-EB41-9C10-2B56D93EE9B9}" srcId="{CBD35FAB-4064-AF48-B0B7-B5A79B80DC9F}" destId="{655D6CFA-F0CB-E648-B618-27B3A986C15B}" srcOrd="1" destOrd="0" parTransId="{AF1F4051-2013-EC47-A667-81414F176DE3}" sibTransId="{9253564B-4D1A-5343-AE8E-E2FC45F4AD95}"/>
    <dgm:cxn modelId="{ECC3ACE4-B286-C741-AF54-AE20445A217A}" type="presOf" srcId="{130F27EF-268D-5E4E-9288-C7C329C2DCFE}" destId="{9B6995DA-84F8-ED44-9F10-75F1C2707554}" srcOrd="0" destOrd="2" presId="urn:microsoft.com/office/officeart/2005/8/layout/vList5"/>
    <dgm:cxn modelId="{D69DACE5-D8D4-EA4B-8F36-4980307002EC}" type="presOf" srcId="{F8F57819-EACB-694C-B8BB-D959071249CA}" destId="{75CBA7DD-802B-A04C-8A22-27510B95474D}" srcOrd="0" destOrd="2" presId="urn:microsoft.com/office/officeart/2005/8/layout/vList5"/>
    <dgm:cxn modelId="{57740C0D-8F42-1C4F-8C7A-8A627D97A03C}" type="presParOf" srcId="{A01FE93C-F64A-F845-AF3D-B3A2FBA83038}" destId="{1E9CC289-B686-0949-BADF-04B4E2E8C7A4}" srcOrd="0" destOrd="0" presId="urn:microsoft.com/office/officeart/2005/8/layout/vList5"/>
    <dgm:cxn modelId="{1A670F0C-FA76-C442-B6B7-EA55106C9287}" type="presParOf" srcId="{1E9CC289-B686-0949-BADF-04B4E2E8C7A4}" destId="{60B5F1DC-AF03-B24C-9B2F-F588AB6394FF}" srcOrd="0" destOrd="0" presId="urn:microsoft.com/office/officeart/2005/8/layout/vList5"/>
    <dgm:cxn modelId="{1C529385-3C2C-9247-9A5A-B046379AEE74}" type="presParOf" srcId="{1E9CC289-B686-0949-BADF-04B4E2E8C7A4}" destId="{75CBA7DD-802B-A04C-8A22-27510B95474D}" srcOrd="1" destOrd="0" presId="urn:microsoft.com/office/officeart/2005/8/layout/vList5"/>
    <dgm:cxn modelId="{2DA4BFCD-0EFA-584D-9A1D-08F4E0FB64D5}" type="presParOf" srcId="{A01FE93C-F64A-F845-AF3D-B3A2FBA83038}" destId="{05C59AAB-6B61-0849-B265-4FED6E1153D4}" srcOrd="1" destOrd="0" presId="urn:microsoft.com/office/officeart/2005/8/layout/vList5"/>
    <dgm:cxn modelId="{CC59B3B3-A01A-E942-8F96-0176CEE97E01}" type="presParOf" srcId="{A01FE93C-F64A-F845-AF3D-B3A2FBA83038}" destId="{AFB8D3BA-3C8B-1C4A-8789-DF3B8C798CB4}" srcOrd="2" destOrd="0" presId="urn:microsoft.com/office/officeart/2005/8/layout/vList5"/>
    <dgm:cxn modelId="{EC9D7CC9-CCCE-6840-A82C-29D45E13BE21}" type="presParOf" srcId="{AFB8D3BA-3C8B-1C4A-8789-DF3B8C798CB4}" destId="{E525FAD6-FE14-414A-8696-39F238A2AD4F}" srcOrd="0" destOrd="0" presId="urn:microsoft.com/office/officeart/2005/8/layout/vList5"/>
    <dgm:cxn modelId="{E74760A4-627A-F84A-A882-800E5F0348F0}" type="presParOf" srcId="{AFB8D3BA-3C8B-1C4A-8789-DF3B8C798CB4}" destId="{9B6995DA-84F8-ED44-9F10-75F1C2707554}" srcOrd="1" destOrd="0" presId="urn:microsoft.com/office/officeart/2005/8/layout/vList5"/>
    <dgm:cxn modelId="{584499D3-2A52-7541-B4D8-5FF7BEBBCD93}" type="presParOf" srcId="{A01FE93C-F64A-F845-AF3D-B3A2FBA83038}" destId="{73BDAA8C-8B1F-784E-9097-5F9A37607D4C}" srcOrd="3" destOrd="0" presId="urn:microsoft.com/office/officeart/2005/8/layout/vList5"/>
    <dgm:cxn modelId="{53376334-0F2A-5848-B9C1-E30A13D43133}" type="presParOf" srcId="{A01FE93C-F64A-F845-AF3D-B3A2FBA83038}" destId="{872EF307-30F8-4B47-8DBB-8700DF75CEF2}" srcOrd="4" destOrd="0" presId="urn:microsoft.com/office/officeart/2005/8/layout/vList5"/>
    <dgm:cxn modelId="{16A86419-9E65-DA4F-ACF9-41D98802C7DE}" type="presParOf" srcId="{872EF307-30F8-4B47-8DBB-8700DF75CEF2}" destId="{B42BC9C0-A906-6C40-A28C-1B3F4CE6EB06}" srcOrd="0" destOrd="0" presId="urn:microsoft.com/office/officeart/2005/8/layout/vList5"/>
    <dgm:cxn modelId="{4FD966A7-58DE-8248-AECE-73F4BC3A16C3}" type="presParOf" srcId="{872EF307-30F8-4B47-8DBB-8700DF75CEF2}" destId="{E32BCF5F-8466-7044-89F8-ECD5DA6AFAE3}" srcOrd="1" destOrd="0" presId="urn:microsoft.com/office/officeart/2005/8/layout/vList5"/>
    <dgm:cxn modelId="{F80AEF54-F164-D74D-98B7-78AFCC88020B}" type="presParOf" srcId="{A01FE93C-F64A-F845-AF3D-B3A2FBA83038}" destId="{831F9328-0B6E-4248-8988-549BE16887A8}" srcOrd="5" destOrd="0" presId="urn:microsoft.com/office/officeart/2005/8/layout/vList5"/>
    <dgm:cxn modelId="{CFBCC7EF-612F-5F41-B50C-E844C5366EDC}" type="presParOf" srcId="{A01FE93C-F64A-F845-AF3D-B3A2FBA83038}" destId="{F3F128F6-85EA-EC48-8B49-EFD986EB01FF}" srcOrd="6" destOrd="0" presId="urn:microsoft.com/office/officeart/2005/8/layout/vList5"/>
    <dgm:cxn modelId="{7129171C-76A1-DB4F-A214-813C4DB5A0C9}" type="presParOf" srcId="{F3F128F6-85EA-EC48-8B49-EFD986EB01FF}" destId="{379B49CB-A854-1544-8395-FA94728B97FB}" srcOrd="0" destOrd="0" presId="urn:microsoft.com/office/officeart/2005/8/layout/vList5"/>
    <dgm:cxn modelId="{D3BB47E1-EDC5-A646-9597-006544C39489}" type="presParOf" srcId="{F3F128F6-85EA-EC48-8B49-EFD986EB01FF}" destId="{E33E6932-8901-EE4A-B809-684F9BF5F32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3C54209-6614-CA4C-A6ED-75CBF2FA339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F89F32E8-E691-F542-94D6-70418FA40295}">
      <dgm:prSet phldrT="[文本]"/>
      <dgm:spPr/>
      <dgm:t>
        <a:bodyPr/>
        <a:lstStyle/>
        <a:p>
          <a:r>
            <a:rPr lang="zh-CN" altLang="en-US" dirty="0"/>
            <a:t>重新购建成本的内涵</a:t>
          </a:r>
        </a:p>
      </dgm:t>
    </dgm:pt>
    <dgm:pt modelId="{071ED153-F31A-644A-B77F-9F3562FFD199}" type="parTrans" cxnId="{68C0B265-5744-D843-83E4-B088C3846E16}">
      <dgm:prSet/>
      <dgm:spPr/>
      <dgm:t>
        <a:bodyPr/>
        <a:lstStyle/>
        <a:p>
          <a:endParaRPr lang="zh-CN" altLang="en-US"/>
        </a:p>
      </dgm:t>
    </dgm:pt>
    <dgm:pt modelId="{A85C4628-309E-734F-88D2-DBACD04F0A19}" type="sibTrans" cxnId="{68C0B265-5744-D843-83E4-B088C3846E16}">
      <dgm:prSet/>
      <dgm:spPr/>
      <dgm:t>
        <a:bodyPr/>
        <a:lstStyle/>
        <a:p>
          <a:endParaRPr lang="zh-CN" altLang="en-US"/>
        </a:p>
      </dgm:t>
    </dgm:pt>
    <dgm:pt modelId="{E271FB7B-333C-7940-B49F-D68ED94D73B8}">
      <dgm:prSet phldrT="[文本]"/>
      <dgm:spPr/>
      <dgm:t>
        <a:bodyPr/>
        <a:lstStyle/>
        <a:p>
          <a:r>
            <a:rPr lang="zh-CN" altLang="en-US" dirty="0"/>
            <a:t>重新购建成本的求取思路</a:t>
          </a:r>
        </a:p>
      </dgm:t>
    </dgm:pt>
    <dgm:pt modelId="{BEDE0B35-CC2C-7046-A20E-20797618237D}" type="parTrans" cxnId="{80AC1E7A-26AD-934B-AD1E-794D75136A9E}">
      <dgm:prSet/>
      <dgm:spPr/>
      <dgm:t>
        <a:bodyPr/>
        <a:lstStyle/>
        <a:p>
          <a:endParaRPr lang="zh-CN" altLang="en-US"/>
        </a:p>
      </dgm:t>
    </dgm:pt>
    <dgm:pt modelId="{2576047E-9C0C-2247-8137-674C3B420FDB}" type="sibTrans" cxnId="{80AC1E7A-26AD-934B-AD1E-794D75136A9E}">
      <dgm:prSet/>
      <dgm:spPr/>
      <dgm:t>
        <a:bodyPr/>
        <a:lstStyle/>
        <a:p>
          <a:endParaRPr lang="zh-CN" altLang="en-US"/>
        </a:p>
      </dgm:t>
    </dgm:pt>
    <dgm:pt modelId="{020BC1D7-75EE-0E44-AE3E-9F324266D6AA}">
      <dgm:prSet phldrT="[文本]"/>
      <dgm:spPr/>
      <dgm:t>
        <a:bodyPr/>
        <a:lstStyle/>
        <a:p>
          <a:r>
            <a:rPr lang="zh-CN" altLang="en-US" dirty="0"/>
            <a:t>建筑物重新购建成本的求取方式</a:t>
          </a:r>
        </a:p>
      </dgm:t>
    </dgm:pt>
    <dgm:pt modelId="{D9D79A76-C59B-7446-957F-523003EF04C7}" type="parTrans" cxnId="{3FC7B7E8-1C88-7C4B-B59B-A33BE943A559}">
      <dgm:prSet/>
      <dgm:spPr/>
      <dgm:t>
        <a:bodyPr/>
        <a:lstStyle/>
        <a:p>
          <a:endParaRPr lang="zh-CN" altLang="en-US"/>
        </a:p>
      </dgm:t>
    </dgm:pt>
    <dgm:pt modelId="{4EB4A3C3-22A4-1B4A-B193-632866F5FE1A}" type="sibTrans" cxnId="{3FC7B7E8-1C88-7C4B-B59B-A33BE943A559}">
      <dgm:prSet/>
      <dgm:spPr/>
      <dgm:t>
        <a:bodyPr/>
        <a:lstStyle/>
        <a:p>
          <a:endParaRPr lang="zh-CN" altLang="en-US"/>
        </a:p>
      </dgm:t>
    </dgm:pt>
    <dgm:pt modelId="{1D715143-A58E-4D45-A38F-68452560EBD3}">
      <dgm:prSet/>
      <dgm:spPr/>
      <dgm:t>
        <a:bodyPr/>
        <a:lstStyle/>
        <a:p>
          <a:r>
            <a:rPr lang="zh-CN" altLang="en-US" dirty="0"/>
            <a:t>建筑物重新购建成本的求取方法</a:t>
          </a:r>
        </a:p>
      </dgm:t>
    </dgm:pt>
    <dgm:pt modelId="{2ED3BA14-7A88-8744-B73B-B5E7876EA5B8}" type="parTrans" cxnId="{3771E658-DD31-594B-A362-462BCA679096}">
      <dgm:prSet/>
      <dgm:spPr/>
      <dgm:t>
        <a:bodyPr/>
        <a:lstStyle/>
        <a:p>
          <a:endParaRPr lang="zh-CN" altLang="en-US"/>
        </a:p>
      </dgm:t>
    </dgm:pt>
    <dgm:pt modelId="{CB15F484-4872-D44C-8BCD-07C5AAB59C73}" type="sibTrans" cxnId="{3771E658-DD31-594B-A362-462BCA679096}">
      <dgm:prSet/>
      <dgm:spPr/>
      <dgm:t>
        <a:bodyPr/>
        <a:lstStyle/>
        <a:p>
          <a:endParaRPr lang="zh-CN" altLang="en-US"/>
        </a:p>
      </dgm:t>
    </dgm:pt>
    <dgm:pt modelId="{ADFF3641-79E1-FA41-9947-103A5A7FA647}" type="pres">
      <dgm:prSet presAssocID="{F3C54209-6614-CA4C-A6ED-75CBF2FA339B}" presName="linear" presStyleCnt="0">
        <dgm:presLayoutVars>
          <dgm:dir/>
          <dgm:animLvl val="lvl"/>
          <dgm:resizeHandles val="exact"/>
        </dgm:presLayoutVars>
      </dgm:prSet>
      <dgm:spPr/>
    </dgm:pt>
    <dgm:pt modelId="{B71BD4DA-043E-5D47-A696-7CC1738F22D7}" type="pres">
      <dgm:prSet presAssocID="{F89F32E8-E691-F542-94D6-70418FA40295}" presName="parentLin" presStyleCnt="0"/>
      <dgm:spPr/>
    </dgm:pt>
    <dgm:pt modelId="{EB6BB752-CD65-3D43-9C74-BD49CD9DB894}" type="pres">
      <dgm:prSet presAssocID="{F89F32E8-E691-F542-94D6-70418FA40295}" presName="parentLeftMargin" presStyleLbl="node1" presStyleIdx="0" presStyleCnt="4"/>
      <dgm:spPr/>
    </dgm:pt>
    <dgm:pt modelId="{2C0FE2FC-9055-C845-A551-962EE9C45D72}" type="pres">
      <dgm:prSet presAssocID="{F89F32E8-E691-F542-94D6-70418FA40295}" presName="parentText" presStyleLbl="node1" presStyleIdx="0" presStyleCnt="4">
        <dgm:presLayoutVars>
          <dgm:chMax val="0"/>
          <dgm:bulletEnabled val="1"/>
        </dgm:presLayoutVars>
      </dgm:prSet>
      <dgm:spPr/>
    </dgm:pt>
    <dgm:pt modelId="{614A6631-B34B-8845-B310-D8D77F14D4B8}" type="pres">
      <dgm:prSet presAssocID="{F89F32E8-E691-F542-94D6-70418FA40295}" presName="negativeSpace" presStyleCnt="0"/>
      <dgm:spPr/>
    </dgm:pt>
    <dgm:pt modelId="{A6427F23-DFE2-8849-A432-0A59A701412C}" type="pres">
      <dgm:prSet presAssocID="{F89F32E8-E691-F542-94D6-70418FA40295}" presName="childText" presStyleLbl="conFgAcc1" presStyleIdx="0" presStyleCnt="4">
        <dgm:presLayoutVars>
          <dgm:bulletEnabled val="1"/>
        </dgm:presLayoutVars>
      </dgm:prSet>
      <dgm:spPr/>
    </dgm:pt>
    <dgm:pt modelId="{5246D750-32F3-FC4E-AF0E-452FFE81542E}" type="pres">
      <dgm:prSet presAssocID="{A85C4628-309E-734F-88D2-DBACD04F0A19}" presName="spaceBetweenRectangles" presStyleCnt="0"/>
      <dgm:spPr/>
    </dgm:pt>
    <dgm:pt modelId="{92AE7D2A-E8B7-F244-B5D5-027ADC0CF668}" type="pres">
      <dgm:prSet presAssocID="{E271FB7B-333C-7940-B49F-D68ED94D73B8}" presName="parentLin" presStyleCnt="0"/>
      <dgm:spPr/>
    </dgm:pt>
    <dgm:pt modelId="{7D8B9988-C7D7-C946-9EB0-3C4ED2C9181E}" type="pres">
      <dgm:prSet presAssocID="{E271FB7B-333C-7940-B49F-D68ED94D73B8}" presName="parentLeftMargin" presStyleLbl="node1" presStyleIdx="0" presStyleCnt="4"/>
      <dgm:spPr/>
    </dgm:pt>
    <dgm:pt modelId="{2ED7D75F-205D-F148-AD11-9269475255C7}" type="pres">
      <dgm:prSet presAssocID="{E271FB7B-333C-7940-B49F-D68ED94D73B8}" presName="parentText" presStyleLbl="node1" presStyleIdx="1" presStyleCnt="4">
        <dgm:presLayoutVars>
          <dgm:chMax val="0"/>
          <dgm:bulletEnabled val="1"/>
        </dgm:presLayoutVars>
      </dgm:prSet>
      <dgm:spPr/>
    </dgm:pt>
    <dgm:pt modelId="{13CC677F-E215-0C40-B8BD-5D561BA592EE}" type="pres">
      <dgm:prSet presAssocID="{E271FB7B-333C-7940-B49F-D68ED94D73B8}" presName="negativeSpace" presStyleCnt="0"/>
      <dgm:spPr/>
    </dgm:pt>
    <dgm:pt modelId="{56C86132-EC68-6B43-81AC-A717D34FE774}" type="pres">
      <dgm:prSet presAssocID="{E271FB7B-333C-7940-B49F-D68ED94D73B8}" presName="childText" presStyleLbl="conFgAcc1" presStyleIdx="1" presStyleCnt="4">
        <dgm:presLayoutVars>
          <dgm:bulletEnabled val="1"/>
        </dgm:presLayoutVars>
      </dgm:prSet>
      <dgm:spPr/>
    </dgm:pt>
    <dgm:pt modelId="{FF9E62DB-96E5-FF41-B4D5-3B438C936DFE}" type="pres">
      <dgm:prSet presAssocID="{2576047E-9C0C-2247-8137-674C3B420FDB}" presName="spaceBetweenRectangles" presStyleCnt="0"/>
      <dgm:spPr/>
    </dgm:pt>
    <dgm:pt modelId="{387E8DFD-4DB0-0E47-91B5-A1629BDEEC86}" type="pres">
      <dgm:prSet presAssocID="{020BC1D7-75EE-0E44-AE3E-9F324266D6AA}" presName="parentLin" presStyleCnt="0"/>
      <dgm:spPr/>
    </dgm:pt>
    <dgm:pt modelId="{2C52B4F0-1776-3F45-A605-4BE645C1A015}" type="pres">
      <dgm:prSet presAssocID="{020BC1D7-75EE-0E44-AE3E-9F324266D6AA}" presName="parentLeftMargin" presStyleLbl="node1" presStyleIdx="1" presStyleCnt="4"/>
      <dgm:spPr/>
    </dgm:pt>
    <dgm:pt modelId="{D26D0093-E8AA-5D4F-8F59-C30240804C35}" type="pres">
      <dgm:prSet presAssocID="{020BC1D7-75EE-0E44-AE3E-9F324266D6AA}" presName="parentText" presStyleLbl="node1" presStyleIdx="2" presStyleCnt="4">
        <dgm:presLayoutVars>
          <dgm:chMax val="0"/>
          <dgm:bulletEnabled val="1"/>
        </dgm:presLayoutVars>
      </dgm:prSet>
      <dgm:spPr/>
    </dgm:pt>
    <dgm:pt modelId="{31572518-1E98-8847-844D-E3DF04509743}" type="pres">
      <dgm:prSet presAssocID="{020BC1D7-75EE-0E44-AE3E-9F324266D6AA}" presName="negativeSpace" presStyleCnt="0"/>
      <dgm:spPr/>
    </dgm:pt>
    <dgm:pt modelId="{B37C8F83-484C-DE41-9064-8750EE1E3093}" type="pres">
      <dgm:prSet presAssocID="{020BC1D7-75EE-0E44-AE3E-9F324266D6AA}" presName="childText" presStyleLbl="conFgAcc1" presStyleIdx="2" presStyleCnt="4">
        <dgm:presLayoutVars>
          <dgm:bulletEnabled val="1"/>
        </dgm:presLayoutVars>
      </dgm:prSet>
      <dgm:spPr/>
    </dgm:pt>
    <dgm:pt modelId="{4EC48ADB-45B4-3841-AAEE-A850557EBBAF}" type="pres">
      <dgm:prSet presAssocID="{4EB4A3C3-22A4-1B4A-B193-632866F5FE1A}" presName="spaceBetweenRectangles" presStyleCnt="0"/>
      <dgm:spPr/>
    </dgm:pt>
    <dgm:pt modelId="{10B7385C-4826-F043-BD2F-73A3C6384AA7}" type="pres">
      <dgm:prSet presAssocID="{1D715143-A58E-4D45-A38F-68452560EBD3}" presName="parentLin" presStyleCnt="0"/>
      <dgm:spPr/>
    </dgm:pt>
    <dgm:pt modelId="{7DF6465F-45A1-974C-B481-95127AE26E84}" type="pres">
      <dgm:prSet presAssocID="{1D715143-A58E-4D45-A38F-68452560EBD3}" presName="parentLeftMargin" presStyleLbl="node1" presStyleIdx="2" presStyleCnt="4"/>
      <dgm:spPr/>
    </dgm:pt>
    <dgm:pt modelId="{9CBBFC67-7D70-C149-8D63-8EC855C8BF16}" type="pres">
      <dgm:prSet presAssocID="{1D715143-A58E-4D45-A38F-68452560EBD3}" presName="parentText" presStyleLbl="node1" presStyleIdx="3" presStyleCnt="4">
        <dgm:presLayoutVars>
          <dgm:chMax val="0"/>
          <dgm:bulletEnabled val="1"/>
        </dgm:presLayoutVars>
      </dgm:prSet>
      <dgm:spPr/>
    </dgm:pt>
    <dgm:pt modelId="{7B418245-5036-314C-960B-8AABC379A103}" type="pres">
      <dgm:prSet presAssocID="{1D715143-A58E-4D45-A38F-68452560EBD3}" presName="negativeSpace" presStyleCnt="0"/>
      <dgm:spPr/>
    </dgm:pt>
    <dgm:pt modelId="{5C69830A-B264-8249-9F78-DF3D41254F03}" type="pres">
      <dgm:prSet presAssocID="{1D715143-A58E-4D45-A38F-68452560EBD3}" presName="childText" presStyleLbl="conFgAcc1" presStyleIdx="3" presStyleCnt="4">
        <dgm:presLayoutVars>
          <dgm:bulletEnabled val="1"/>
        </dgm:presLayoutVars>
      </dgm:prSet>
      <dgm:spPr/>
    </dgm:pt>
  </dgm:ptLst>
  <dgm:cxnLst>
    <dgm:cxn modelId="{11DE4602-15DC-084A-8CF3-9F64776FF450}" type="presOf" srcId="{1D715143-A58E-4D45-A38F-68452560EBD3}" destId="{7DF6465F-45A1-974C-B481-95127AE26E84}" srcOrd="0" destOrd="0" presId="urn:microsoft.com/office/officeart/2005/8/layout/list1"/>
    <dgm:cxn modelId="{CCE4040D-933D-9546-AB83-A6BE42939B4A}" type="presOf" srcId="{1D715143-A58E-4D45-A38F-68452560EBD3}" destId="{9CBBFC67-7D70-C149-8D63-8EC855C8BF16}" srcOrd="1" destOrd="0" presId="urn:microsoft.com/office/officeart/2005/8/layout/list1"/>
    <dgm:cxn modelId="{52CEB91D-6457-B84A-935B-57288B90A2C3}" type="presOf" srcId="{F89F32E8-E691-F542-94D6-70418FA40295}" destId="{2C0FE2FC-9055-C845-A551-962EE9C45D72}" srcOrd="1" destOrd="0" presId="urn:microsoft.com/office/officeart/2005/8/layout/list1"/>
    <dgm:cxn modelId="{34EC8135-77EE-1644-875C-39329C119146}" type="presOf" srcId="{E271FB7B-333C-7940-B49F-D68ED94D73B8}" destId="{2ED7D75F-205D-F148-AD11-9269475255C7}" srcOrd="1" destOrd="0" presId="urn:microsoft.com/office/officeart/2005/8/layout/list1"/>
    <dgm:cxn modelId="{BE69D644-1E4F-934B-A39C-6CFE03716B8B}" type="presOf" srcId="{020BC1D7-75EE-0E44-AE3E-9F324266D6AA}" destId="{2C52B4F0-1776-3F45-A605-4BE645C1A015}" srcOrd="0" destOrd="0" presId="urn:microsoft.com/office/officeart/2005/8/layout/list1"/>
    <dgm:cxn modelId="{3771E658-DD31-594B-A362-462BCA679096}" srcId="{F3C54209-6614-CA4C-A6ED-75CBF2FA339B}" destId="{1D715143-A58E-4D45-A38F-68452560EBD3}" srcOrd="3" destOrd="0" parTransId="{2ED3BA14-7A88-8744-B73B-B5E7876EA5B8}" sibTransId="{CB15F484-4872-D44C-8BCD-07C5AAB59C73}"/>
    <dgm:cxn modelId="{68C0B265-5744-D843-83E4-B088C3846E16}" srcId="{F3C54209-6614-CA4C-A6ED-75CBF2FA339B}" destId="{F89F32E8-E691-F542-94D6-70418FA40295}" srcOrd="0" destOrd="0" parTransId="{071ED153-F31A-644A-B77F-9F3562FFD199}" sibTransId="{A85C4628-309E-734F-88D2-DBACD04F0A19}"/>
    <dgm:cxn modelId="{80AC1E7A-26AD-934B-AD1E-794D75136A9E}" srcId="{F3C54209-6614-CA4C-A6ED-75CBF2FA339B}" destId="{E271FB7B-333C-7940-B49F-D68ED94D73B8}" srcOrd="1" destOrd="0" parTransId="{BEDE0B35-CC2C-7046-A20E-20797618237D}" sibTransId="{2576047E-9C0C-2247-8137-674C3B420FDB}"/>
    <dgm:cxn modelId="{05D7557A-38CD-FF44-86BA-AD2F9E503D46}" type="presOf" srcId="{F89F32E8-E691-F542-94D6-70418FA40295}" destId="{EB6BB752-CD65-3D43-9C74-BD49CD9DB894}" srcOrd="0" destOrd="0" presId="urn:microsoft.com/office/officeart/2005/8/layout/list1"/>
    <dgm:cxn modelId="{E33CC593-FD9D-AD40-A406-1C208EE31EAC}" type="presOf" srcId="{020BC1D7-75EE-0E44-AE3E-9F324266D6AA}" destId="{D26D0093-E8AA-5D4F-8F59-C30240804C35}" srcOrd="1" destOrd="0" presId="urn:microsoft.com/office/officeart/2005/8/layout/list1"/>
    <dgm:cxn modelId="{762E34BA-36D9-B84F-A0F2-108292076F8C}" type="presOf" srcId="{F3C54209-6614-CA4C-A6ED-75CBF2FA339B}" destId="{ADFF3641-79E1-FA41-9947-103A5A7FA647}" srcOrd="0" destOrd="0" presId="urn:microsoft.com/office/officeart/2005/8/layout/list1"/>
    <dgm:cxn modelId="{3FC7B7E8-1C88-7C4B-B59B-A33BE943A559}" srcId="{F3C54209-6614-CA4C-A6ED-75CBF2FA339B}" destId="{020BC1D7-75EE-0E44-AE3E-9F324266D6AA}" srcOrd="2" destOrd="0" parTransId="{D9D79A76-C59B-7446-957F-523003EF04C7}" sibTransId="{4EB4A3C3-22A4-1B4A-B193-632866F5FE1A}"/>
    <dgm:cxn modelId="{A34175F8-2C78-3B43-BD4A-0983C0D1F9C7}" type="presOf" srcId="{E271FB7B-333C-7940-B49F-D68ED94D73B8}" destId="{7D8B9988-C7D7-C946-9EB0-3C4ED2C9181E}" srcOrd="0" destOrd="0" presId="urn:microsoft.com/office/officeart/2005/8/layout/list1"/>
    <dgm:cxn modelId="{5872FEFE-054F-0E49-87C0-BBBE43CDF5D8}" type="presParOf" srcId="{ADFF3641-79E1-FA41-9947-103A5A7FA647}" destId="{B71BD4DA-043E-5D47-A696-7CC1738F22D7}" srcOrd="0" destOrd="0" presId="urn:microsoft.com/office/officeart/2005/8/layout/list1"/>
    <dgm:cxn modelId="{2C756741-5310-C24E-B963-21E80EEC46B7}" type="presParOf" srcId="{B71BD4DA-043E-5D47-A696-7CC1738F22D7}" destId="{EB6BB752-CD65-3D43-9C74-BD49CD9DB894}" srcOrd="0" destOrd="0" presId="urn:microsoft.com/office/officeart/2005/8/layout/list1"/>
    <dgm:cxn modelId="{59F53C2B-0144-5D45-A657-77B59C8581CF}" type="presParOf" srcId="{B71BD4DA-043E-5D47-A696-7CC1738F22D7}" destId="{2C0FE2FC-9055-C845-A551-962EE9C45D72}" srcOrd="1" destOrd="0" presId="urn:microsoft.com/office/officeart/2005/8/layout/list1"/>
    <dgm:cxn modelId="{0244AFB8-3D98-8B41-9695-57CEEAA50D31}" type="presParOf" srcId="{ADFF3641-79E1-FA41-9947-103A5A7FA647}" destId="{614A6631-B34B-8845-B310-D8D77F14D4B8}" srcOrd="1" destOrd="0" presId="urn:microsoft.com/office/officeart/2005/8/layout/list1"/>
    <dgm:cxn modelId="{5086AA53-CDCE-A54C-B8A1-E0F16F0F5300}" type="presParOf" srcId="{ADFF3641-79E1-FA41-9947-103A5A7FA647}" destId="{A6427F23-DFE2-8849-A432-0A59A701412C}" srcOrd="2" destOrd="0" presId="urn:microsoft.com/office/officeart/2005/8/layout/list1"/>
    <dgm:cxn modelId="{F03501D2-99A9-F340-812B-240FAB486522}" type="presParOf" srcId="{ADFF3641-79E1-FA41-9947-103A5A7FA647}" destId="{5246D750-32F3-FC4E-AF0E-452FFE81542E}" srcOrd="3" destOrd="0" presId="urn:microsoft.com/office/officeart/2005/8/layout/list1"/>
    <dgm:cxn modelId="{8B494C46-8C2D-7C43-878F-97BA811669C6}" type="presParOf" srcId="{ADFF3641-79E1-FA41-9947-103A5A7FA647}" destId="{92AE7D2A-E8B7-F244-B5D5-027ADC0CF668}" srcOrd="4" destOrd="0" presId="urn:microsoft.com/office/officeart/2005/8/layout/list1"/>
    <dgm:cxn modelId="{B139A123-4081-EC4A-9144-6F10AF1EE687}" type="presParOf" srcId="{92AE7D2A-E8B7-F244-B5D5-027ADC0CF668}" destId="{7D8B9988-C7D7-C946-9EB0-3C4ED2C9181E}" srcOrd="0" destOrd="0" presId="urn:microsoft.com/office/officeart/2005/8/layout/list1"/>
    <dgm:cxn modelId="{433A68D6-56A8-C045-8C02-5056A563C6FD}" type="presParOf" srcId="{92AE7D2A-E8B7-F244-B5D5-027ADC0CF668}" destId="{2ED7D75F-205D-F148-AD11-9269475255C7}" srcOrd="1" destOrd="0" presId="urn:microsoft.com/office/officeart/2005/8/layout/list1"/>
    <dgm:cxn modelId="{656AA546-EC46-1C4E-B0E0-F1CF1D90CDDA}" type="presParOf" srcId="{ADFF3641-79E1-FA41-9947-103A5A7FA647}" destId="{13CC677F-E215-0C40-B8BD-5D561BA592EE}" srcOrd="5" destOrd="0" presId="urn:microsoft.com/office/officeart/2005/8/layout/list1"/>
    <dgm:cxn modelId="{19E9EDD7-CF4F-3D44-ACF2-0F0EEE7664E3}" type="presParOf" srcId="{ADFF3641-79E1-FA41-9947-103A5A7FA647}" destId="{56C86132-EC68-6B43-81AC-A717D34FE774}" srcOrd="6" destOrd="0" presId="urn:microsoft.com/office/officeart/2005/8/layout/list1"/>
    <dgm:cxn modelId="{527823C9-8C59-0F41-A86D-9827C426C5AD}" type="presParOf" srcId="{ADFF3641-79E1-FA41-9947-103A5A7FA647}" destId="{FF9E62DB-96E5-FF41-B4D5-3B438C936DFE}" srcOrd="7" destOrd="0" presId="urn:microsoft.com/office/officeart/2005/8/layout/list1"/>
    <dgm:cxn modelId="{2373962D-DAB1-9045-90AB-63AB8B34E995}" type="presParOf" srcId="{ADFF3641-79E1-FA41-9947-103A5A7FA647}" destId="{387E8DFD-4DB0-0E47-91B5-A1629BDEEC86}" srcOrd="8" destOrd="0" presId="urn:microsoft.com/office/officeart/2005/8/layout/list1"/>
    <dgm:cxn modelId="{3900F5AB-6E4E-434F-84BA-CAA8889319FD}" type="presParOf" srcId="{387E8DFD-4DB0-0E47-91B5-A1629BDEEC86}" destId="{2C52B4F0-1776-3F45-A605-4BE645C1A015}" srcOrd="0" destOrd="0" presId="urn:microsoft.com/office/officeart/2005/8/layout/list1"/>
    <dgm:cxn modelId="{D09AEEBB-C046-544C-97A7-C8F2D69A8D0B}" type="presParOf" srcId="{387E8DFD-4DB0-0E47-91B5-A1629BDEEC86}" destId="{D26D0093-E8AA-5D4F-8F59-C30240804C35}" srcOrd="1" destOrd="0" presId="urn:microsoft.com/office/officeart/2005/8/layout/list1"/>
    <dgm:cxn modelId="{76E6C4BB-F45B-9147-9E87-AE78E1CAAF4A}" type="presParOf" srcId="{ADFF3641-79E1-FA41-9947-103A5A7FA647}" destId="{31572518-1E98-8847-844D-E3DF04509743}" srcOrd="9" destOrd="0" presId="urn:microsoft.com/office/officeart/2005/8/layout/list1"/>
    <dgm:cxn modelId="{ADC1E173-7E31-9446-B8B4-59F37536FDD1}" type="presParOf" srcId="{ADFF3641-79E1-FA41-9947-103A5A7FA647}" destId="{B37C8F83-484C-DE41-9064-8750EE1E3093}" srcOrd="10" destOrd="0" presId="urn:microsoft.com/office/officeart/2005/8/layout/list1"/>
    <dgm:cxn modelId="{F3995C36-939D-A447-9255-B6C44094E570}" type="presParOf" srcId="{ADFF3641-79E1-FA41-9947-103A5A7FA647}" destId="{4EC48ADB-45B4-3841-AAEE-A850557EBBAF}" srcOrd="11" destOrd="0" presId="urn:microsoft.com/office/officeart/2005/8/layout/list1"/>
    <dgm:cxn modelId="{0277DB84-95F1-B64C-97B2-DBF8D43CDA7C}" type="presParOf" srcId="{ADFF3641-79E1-FA41-9947-103A5A7FA647}" destId="{10B7385C-4826-F043-BD2F-73A3C6384AA7}" srcOrd="12" destOrd="0" presId="urn:microsoft.com/office/officeart/2005/8/layout/list1"/>
    <dgm:cxn modelId="{463392B1-26DB-704D-8D2E-E947B283D7E9}" type="presParOf" srcId="{10B7385C-4826-F043-BD2F-73A3C6384AA7}" destId="{7DF6465F-45A1-974C-B481-95127AE26E84}" srcOrd="0" destOrd="0" presId="urn:microsoft.com/office/officeart/2005/8/layout/list1"/>
    <dgm:cxn modelId="{B5A92787-78AF-2C44-B4FD-4C21F4DBA455}" type="presParOf" srcId="{10B7385C-4826-F043-BD2F-73A3C6384AA7}" destId="{9CBBFC67-7D70-C149-8D63-8EC855C8BF16}" srcOrd="1" destOrd="0" presId="urn:microsoft.com/office/officeart/2005/8/layout/list1"/>
    <dgm:cxn modelId="{AF19E303-E14F-1142-954D-A58AAB0A22D0}" type="presParOf" srcId="{ADFF3641-79E1-FA41-9947-103A5A7FA647}" destId="{7B418245-5036-314C-960B-8AABC379A103}" srcOrd="13" destOrd="0" presId="urn:microsoft.com/office/officeart/2005/8/layout/list1"/>
    <dgm:cxn modelId="{C60CD542-5C83-7041-9B11-A31AD6132ABA}" type="presParOf" srcId="{ADFF3641-79E1-FA41-9947-103A5A7FA647}" destId="{5C69830A-B264-8249-9F78-DF3D41254F0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46C00072-521B-F249-BAD1-447DC0A6878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AF25F5BD-ECA7-414C-A621-CB2940932F01}">
      <dgm:prSet phldrT="[文本]"/>
      <dgm:spPr/>
      <dgm:t>
        <a:bodyPr/>
        <a:lstStyle/>
        <a:p>
          <a:r>
            <a:rPr lang="zh-CN" altLang="en-US" dirty="0"/>
            <a:t>重新购建成本是在价值时点的重新购建成本</a:t>
          </a:r>
        </a:p>
      </dgm:t>
    </dgm:pt>
    <dgm:pt modelId="{9BD519DC-FE12-9F4A-82B6-E3BA9D921D83}" type="parTrans" cxnId="{B4109870-CE53-2E48-8DC5-CEBD7FA21ADF}">
      <dgm:prSet/>
      <dgm:spPr/>
      <dgm:t>
        <a:bodyPr/>
        <a:lstStyle/>
        <a:p>
          <a:endParaRPr lang="zh-CN" altLang="en-US"/>
        </a:p>
      </dgm:t>
    </dgm:pt>
    <dgm:pt modelId="{3E595C40-D175-A442-867A-6A6F25439DD2}" type="sibTrans" cxnId="{B4109870-CE53-2E48-8DC5-CEBD7FA21ADF}">
      <dgm:prSet/>
      <dgm:spPr/>
      <dgm:t>
        <a:bodyPr/>
        <a:lstStyle/>
        <a:p>
          <a:endParaRPr lang="zh-CN" altLang="en-US"/>
        </a:p>
      </dgm:t>
    </dgm:pt>
    <dgm:pt modelId="{6CE6639A-F8FA-2B4D-9D15-5F7CC0B31B88}">
      <dgm:prSet phldrT="[文本]"/>
      <dgm:spPr/>
      <dgm:t>
        <a:bodyPr/>
        <a:lstStyle/>
        <a:p>
          <a:r>
            <a:rPr lang="zh-CN" altLang="en-US" dirty="0"/>
            <a:t>重新购建成本是客观的重新购建成本，费个别状况下的成本</a:t>
          </a:r>
        </a:p>
      </dgm:t>
    </dgm:pt>
    <dgm:pt modelId="{A0AE450B-2A01-674F-88B2-C65AFCE9C419}" type="parTrans" cxnId="{2E467C26-D02B-2744-B767-19DA4BDFF2FE}">
      <dgm:prSet/>
      <dgm:spPr/>
      <dgm:t>
        <a:bodyPr/>
        <a:lstStyle/>
        <a:p>
          <a:endParaRPr lang="zh-CN" altLang="en-US"/>
        </a:p>
      </dgm:t>
    </dgm:pt>
    <dgm:pt modelId="{9CAB74E1-7AFB-CB4D-B8D5-B89B7ECBE02F}" type="sibTrans" cxnId="{2E467C26-D02B-2744-B767-19DA4BDFF2FE}">
      <dgm:prSet/>
      <dgm:spPr/>
      <dgm:t>
        <a:bodyPr/>
        <a:lstStyle/>
        <a:p>
          <a:endParaRPr lang="zh-CN" altLang="en-US"/>
        </a:p>
      </dgm:t>
    </dgm:pt>
    <dgm:pt modelId="{A5547D91-3032-6E47-BB36-949858993260}">
      <dgm:prSet phldrT="[文本]"/>
      <dgm:spPr/>
      <dgm:t>
        <a:bodyPr/>
        <a:lstStyle/>
        <a:p>
          <a:r>
            <a:rPr lang="zh-CN" altLang="en-US" dirty="0"/>
            <a:t>建筑物重新购建成本是全新状况的建筑物的重新购建成本</a:t>
          </a:r>
        </a:p>
      </dgm:t>
    </dgm:pt>
    <dgm:pt modelId="{4DE74417-2FFC-B847-831C-737D8136D40C}" type="parTrans" cxnId="{24A777D1-FD0E-534C-91A3-5AB03BF99F25}">
      <dgm:prSet/>
      <dgm:spPr/>
      <dgm:t>
        <a:bodyPr/>
        <a:lstStyle/>
        <a:p>
          <a:endParaRPr lang="zh-CN" altLang="en-US"/>
        </a:p>
      </dgm:t>
    </dgm:pt>
    <dgm:pt modelId="{99E50B92-B095-174E-8AC5-3470577A251C}" type="sibTrans" cxnId="{24A777D1-FD0E-534C-91A3-5AB03BF99F25}">
      <dgm:prSet/>
      <dgm:spPr/>
      <dgm:t>
        <a:bodyPr/>
        <a:lstStyle/>
        <a:p>
          <a:endParaRPr lang="zh-CN" altLang="en-US"/>
        </a:p>
      </dgm:t>
    </dgm:pt>
    <dgm:pt modelId="{2A191F07-BB96-5C40-A803-9BAA3E8987D6}">
      <dgm:prSet/>
      <dgm:spPr/>
      <dgm:t>
        <a:bodyPr/>
        <a:lstStyle/>
        <a:p>
          <a:r>
            <a:rPr lang="zh-CN" altLang="en-US" dirty="0"/>
            <a:t>土地的重新购建成本一般事在价值时点的土地状况的重新购建成本，考虑了土地的减价和增值因素</a:t>
          </a:r>
        </a:p>
      </dgm:t>
    </dgm:pt>
    <dgm:pt modelId="{B2751E34-1E68-B74B-A77D-A128CAA38EA2}" type="parTrans" cxnId="{0365004A-6421-F545-AD00-4B5D6FA0321A}">
      <dgm:prSet/>
      <dgm:spPr/>
      <dgm:t>
        <a:bodyPr/>
        <a:lstStyle/>
        <a:p>
          <a:endParaRPr lang="zh-CN" altLang="en-US"/>
        </a:p>
      </dgm:t>
    </dgm:pt>
    <dgm:pt modelId="{4B78CA11-398D-0946-8BD2-7C4726E3C782}" type="sibTrans" cxnId="{0365004A-6421-F545-AD00-4B5D6FA0321A}">
      <dgm:prSet/>
      <dgm:spPr/>
      <dgm:t>
        <a:bodyPr/>
        <a:lstStyle/>
        <a:p>
          <a:endParaRPr lang="zh-CN" altLang="en-US"/>
        </a:p>
      </dgm:t>
    </dgm:pt>
    <dgm:pt modelId="{C745FE0A-B8CF-6B44-98E4-01AB6246C46A}" type="pres">
      <dgm:prSet presAssocID="{46C00072-521B-F249-BAD1-447DC0A68787}" presName="linear" presStyleCnt="0">
        <dgm:presLayoutVars>
          <dgm:dir/>
          <dgm:animLvl val="lvl"/>
          <dgm:resizeHandles val="exact"/>
        </dgm:presLayoutVars>
      </dgm:prSet>
      <dgm:spPr/>
    </dgm:pt>
    <dgm:pt modelId="{040C88EF-776E-D946-BC9B-FB57CAA11720}" type="pres">
      <dgm:prSet presAssocID="{AF25F5BD-ECA7-414C-A621-CB2940932F01}" presName="parentLin" presStyleCnt="0"/>
      <dgm:spPr/>
    </dgm:pt>
    <dgm:pt modelId="{E841AAAF-0DBC-414B-864D-F215AB6C4B6F}" type="pres">
      <dgm:prSet presAssocID="{AF25F5BD-ECA7-414C-A621-CB2940932F01}" presName="parentLeftMargin" presStyleLbl="node1" presStyleIdx="0" presStyleCnt="4"/>
      <dgm:spPr/>
    </dgm:pt>
    <dgm:pt modelId="{4C1A4838-D67F-074B-81DA-4560212419D4}" type="pres">
      <dgm:prSet presAssocID="{AF25F5BD-ECA7-414C-A621-CB2940932F01}" presName="parentText" presStyleLbl="node1" presStyleIdx="0" presStyleCnt="4">
        <dgm:presLayoutVars>
          <dgm:chMax val="0"/>
          <dgm:bulletEnabled val="1"/>
        </dgm:presLayoutVars>
      </dgm:prSet>
      <dgm:spPr/>
    </dgm:pt>
    <dgm:pt modelId="{6A891E4B-4952-0543-A9DB-F7568A07DBE9}" type="pres">
      <dgm:prSet presAssocID="{AF25F5BD-ECA7-414C-A621-CB2940932F01}" presName="negativeSpace" presStyleCnt="0"/>
      <dgm:spPr/>
    </dgm:pt>
    <dgm:pt modelId="{65A22655-F158-6C45-9372-D22E486B8D26}" type="pres">
      <dgm:prSet presAssocID="{AF25F5BD-ECA7-414C-A621-CB2940932F01}" presName="childText" presStyleLbl="conFgAcc1" presStyleIdx="0" presStyleCnt="4">
        <dgm:presLayoutVars>
          <dgm:bulletEnabled val="1"/>
        </dgm:presLayoutVars>
      </dgm:prSet>
      <dgm:spPr/>
    </dgm:pt>
    <dgm:pt modelId="{41D174B2-391C-B34B-9D46-84A691E9B009}" type="pres">
      <dgm:prSet presAssocID="{3E595C40-D175-A442-867A-6A6F25439DD2}" presName="spaceBetweenRectangles" presStyleCnt="0"/>
      <dgm:spPr/>
    </dgm:pt>
    <dgm:pt modelId="{FA569F4D-8E05-8940-BCDB-449ADC952098}" type="pres">
      <dgm:prSet presAssocID="{6CE6639A-F8FA-2B4D-9D15-5F7CC0B31B88}" presName="parentLin" presStyleCnt="0"/>
      <dgm:spPr/>
    </dgm:pt>
    <dgm:pt modelId="{C34DF6CC-C0B1-B24B-A17B-ACA14FC2A39C}" type="pres">
      <dgm:prSet presAssocID="{6CE6639A-F8FA-2B4D-9D15-5F7CC0B31B88}" presName="parentLeftMargin" presStyleLbl="node1" presStyleIdx="0" presStyleCnt="4"/>
      <dgm:spPr/>
    </dgm:pt>
    <dgm:pt modelId="{E31C857C-BA9B-744A-B5A4-D7A72214741A}" type="pres">
      <dgm:prSet presAssocID="{6CE6639A-F8FA-2B4D-9D15-5F7CC0B31B88}" presName="parentText" presStyleLbl="node1" presStyleIdx="1" presStyleCnt="4">
        <dgm:presLayoutVars>
          <dgm:chMax val="0"/>
          <dgm:bulletEnabled val="1"/>
        </dgm:presLayoutVars>
      </dgm:prSet>
      <dgm:spPr/>
    </dgm:pt>
    <dgm:pt modelId="{C739D707-A389-7B40-9413-D9F4D3188CC3}" type="pres">
      <dgm:prSet presAssocID="{6CE6639A-F8FA-2B4D-9D15-5F7CC0B31B88}" presName="negativeSpace" presStyleCnt="0"/>
      <dgm:spPr/>
    </dgm:pt>
    <dgm:pt modelId="{EB2FFC7D-3171-E045-9058-3424C432F083}" type="pres">
      <dgm:prSet presAssocID="{6CE6639A-F8FA-2B4D-9D15-5F7CC0B31B88}" presName="childText" presStyleLbl="conFgAcc1" presStyleIdx="1" presStyleCnt="4">
        <dgm:presLayoutVars>
          <dgm:bulletEnabled val="1"/>
        </dgm:presLayoutVars>
      </dgm:prSet>
      <dgm:spPr/>
    </dgm:pt>
    <dgm:pt modelId="{0AF4F02E-B85E-EA4F-9533-F745C32BC3F7}" type="pres">
      <dgm:prSet presAssocID="{9CAB74E1-7AFB-CB4D-B8D5-B89B7ECBE02F}" presName="spaceBetweenRectangles" presStyleCnt="0"/>
      <dgm:spPr/>
    </dgm:pt>
    <dgm:pt modelId="{CA81FE9F-DF4B-EF4B-82C8-E41BF53FFD60}" type="pres">
      <dgm:prSet presAssocID="{A5547D91-3032-6E47-BB36-949858993260}" presName="parentLin" presStyleCnt="0"/>
      <dgm:spPr/>
    </dgm:pt>
    <dgm:pt modelId="{878A8976-B226-1247-AC64-63B30492DB15}" type="pres">
      <dgm:prSet presAssocID="{A5547D91-3032-6E47-BB36-949858993260}" presName="parentLeftMargin" presStyleLbl="node1" presStyleIdx="1" presStyleCnt="4"/>
      <dgm:spPr/>
    </dgm:pt>
    <dgm:pt modelId="{FE6FA2D7-9973-E249-BC2B-827A526ED19F}" type="pres">
      <dgm:prSet presAssocID="{A5547D91-3032-6E47-BB36-949858993260}" presName="parentText" presStyleLbl="node1" presStyleIdx="2" presStyleCnt="4">
        <dgm:presLayoutVars>
          <dgm:chMax val="0"/>
          <dgm:bulletEnabled val="1"/>
        </dgm:presLayoutVars>
      </dgm:prSet>
      <dgm:spPr/>
    </dgm:pt>
    <dgm:pt modelId="{A156787D-41F6-5143-B91E-9400B2A003D7}" type="pres">
      <dgm:prSet presAssocID="{A5547D91-3032-6E47-BB36-949858993260}" presName="negativeSpace" presStyleCnt="0"/>
      <dgm:spPr/>
    </dgm:pt>
    <dgm:pt modelId="{959260C1-882D-824F-9DF7-72066768BD51}" type="pres">
      <dgm:prSet presAssocID="{A5547D91-3032-6E47-BB36-949858993260}" presName="childText" presStyleLbl="conFgAcc1" presStyleIdx="2" presStyleCnt="4">
        <dgm:presLayoutVars>
          <dgm:bulletEnabled val="1"/>
        </dgm:presLayoutVars>
      </dgm:prSet>
      <dgm:spPr/>
    </dgm:pt>
    <dgm:pt modelId="{63FA243D-8809-AD48-A3D7-C31027587BDE}" type="pres">
      <dgm:prSet presAssocID="{99E50B92-B095-174E-8AC5-3470577A251C}" presName="spaceBetweenRectangles" presStyleCnt="0"/>
      <dgm:spPr/>
    </dgm:pt>
    <dgm:pt modelId="{A3D2427D-EA63-5140-8E75-992899381CB2}" type="pres">
      <dgm:prSet presAssocID="{2A191F07-BB96-5C40-A803-9BAA3E8987D6}" presName="parentLin" presStyleCnt="0"/>
      <dgm:spPr/>
    </dgm:pt>
    <dgm:pt modelId="{26735933-4235-874E-99E6-7932F559BD66}" type="pres">
      <dgm:prSet presAssocID="{2A191F07-BB96-5C40-A803-9BAA3E8987D6}" presName="parentLeftMargin" presStyleLbl="node1" presStyleIdx="2" presStyleCnt="4"/>
      <dgm:spPr/>
    </dgm:pt>
    <dgm:pt modelId="{8579C718-1A82-5F40-BA10-89E7F6BFE8B9}" type="pres">
      <dgm:prSet presAssocID="{2A191F07-BB96-5C40-A803-9BAA3E8987D6}" presName="parentText" presStyleLbl="node1" presStyleIdx="3" presStyleCnt="4">
        <dgm:presLayoutVars>
          <dgm:chMax val="0"/>
          <dgm:bulletEnabled val="1"/>
        </dgm:presLayoutVars>
      </dgm:prSet>
      <dgm:spPr/>
    </dgm:pt>
    <dgm:pt modelId="{513A6F39-F19A-E744-96DE-DC4694CBD8A6}" type="pres">
      <dgm:prSet presAssocID="{2A191F07-BB96-5C40-A803-9BAA3E8987D6}" presName="negativeSpace" presStyleCnt="0"/>
      <dgm:spPr/>
    </dgm:pt>
    <dgm:pt modelId="{644F6ABF-F255-1343-B130-C8D937956A2C}" type="pres">
      <dgm:prSet presAssocID="{2A191F07-BB96-5C40-A803-9BAA3E8987D6}" presName="childText" presStyleLbl="conFgAcc1" presStyleIdx="3" presStyleCnt="4">
        <dgm:presLayoutVars>
          <dgm:bulletEnabled val="1"/>
        </dgm:presLayoutVars>
      </dgm:prSet>
      <dgm:spPr/>
    </dgm:pt>
  </dgm:ptLst>
  <dgm:cxnLst>
    <dgm:cxn modelId="{2E467C26-D02B-2744-B767-19DA4BDFF2FE}" srcId="{46C00072-521B-F249-BAD1-447DC0A68787}" destId="{6CE6639A-F8FA-2B4D-9D15-5F7CC0B31B88}" srcOrd="1" destOrd="0" parTransId="{A0AE450B-2A01-674F-88B2-C65AFCE9C419}" sibTransId="{9CAB74E1-7AFB-CB4D-B8D5-B89B7ECBE02F}"/>
    <dgm:cxn modelId="{1DB2283C-E7F5-754F-BCEF-0166A8056956}" type="presOf" srcId="{A5547D91-3032-6E47-BB36-949858993260}" destId="{878A8976-B226-1247-AC64-63B30492DB15}" srcOrd="0" destOrd="0" presId="urn:microsoft.com/office/officeart/2005/8/layout/list1"/>
    <dgm:cxn modelId="{4D563C45-D7DB-7341-8DB1-22B41B1CED8F}" type="presOf" srcId="{6CE6639A-F8FA-2B4D-9D15-5F7CC0B31B88}" destId="{C34DF6CC-C0B1-B24B-A17B-ACA14FC2A39C}" srcOrd="0" destOrd="0" presId="urn:microsoft.com/office/officeart/2005/8/layout/list1"/>
    <dgm:cxn modelId="{0365004A-6421-F545-AD00-4B5D6FA0321A}" srcId="{46C00072-521B-F249-BAD1-447DC0A68787}" destId="{2A191F07-BB96-5C40-A803-9BAA3E8987D6}" srcOrd="3" destOrd="0" parTransId="{B2751E34-1E68-B74B-A77D-A128CAA38EA2}" sibTransId="{4B78CA11-398D-0946-8BD2-7C4726E3C782}"/>
    <dgm:cxn modelId="{95FB2F66-C8E1-C342-A477-D73DEE383074}" type="presOf" srcId="{A5547D91-3032-6E47-BB36-949858993260}" destId="{FE6FA2D7-9973-E249-BC2B-827A526ED19F}" srcOrd="1" destOrd="0" presId="urn:microsoft.com/office/officeart/2005/8/layout/list1"/>
    <dgm:cxn modelId="{D8C98169-C067-A942-A687-6C2027EC1581}" type="presOf" srcId="{AF25F5BD-ECA7-414C-A621-CB2940932F01}" destId="{4C1A4838-D67F-074B-81DA-4560212419D4}" srcOrd="1" destOrd="0" presId="urn:microsoft.com/office/officeart/2005/8/layout/list1"/>
    <dgm:cxn modelId="{BE10096E-045C-8641-8955-ED4440CE9DBA}" type="presOf" srcId="{2A191F07-BB96-5C40-A803-9BAA3E8987D6}" destId="{8579C718-1A82-5F40-BA10-89E7F6BFE8B9}" srcOrd="1" destOrd="0" presId="urn:microsoft.com/office/officeart/2005/8/layout/list1"/>
    <dgm:cxn modelId="{B4109870-CE53-2E48-8DC5-CEBD7FA21ADF}" srcId="{46C00072-521B-F249-BAD1-447DC0A68787}" destId="{AF25F5BD-ECA7-414C-A621-CB2940932F01}" srcOrd="0" destOrd="0" parTransId="{9BD519DC-FE12-9F4A-82B6-E3BA9D921D83}" sibTransId="{3E595C40-D175-A442-867A-6A6F25439DD2}"/>
    <dgm:cxn modelId="{DD19E6AB-3361-F04B-B526-195D94DF8380}" type="presOf" srcId="{6CE6639A-F8FA-2B4D-9D15-5F7CC0B31B88}" destId="{E31C857C-BA9B-744A-B5A4-D7A72214741A}" srcOrd="1" destOrd="0" presId="urn:microsoft.com/office/officeart/2005/8/layout/list1"/>
    <dgm:cxn modelId="{24A777D1-FD0E-534C-91A3-5AB03BF99F25}" srcId="{46C00072-521B-F249-BAD1-447DC0A68787}" destId="{A5547D91-3032-6E47-BB36-949858993260}" srcOrd="2" destOrd="0" parTransId="{4DE74417-2FFC-B847-831C-737D8136D40C}" sibTransId="{99E50B92-B095-174E-8AC5-3470577A251C}"/>
    <dgm:cxn modelId="{503C14E8-7B11-1B48-BD1F-EBA7CCF2DC8E}" type="presOf" srcId="{46C00072-521B-F249-BAD1-447DC0A68787}" destId="{C745FE0A-B8CF-6B44-98E4-01AB6246C46A}" srcOrd="0" destOrd="0" presId="urn:microsoft.com/office/officeart/2005/8/layout/list1"/>
    <dgm:cxn modelId="{3ADBA3EA-6170-214D-9FDC-E63FB99BA24E}" type="presOf" srcId="{2A191F07-BB96-5C40-A803-9BAA3E8987D6}" destId="{26735933-4235-874E-99E6-7932F559BD66}" srcOrd="0" destOrd="0" presId="urn:microsoft.com/office/officeart/2005/8/layout/list1"/>
    <dgm:cxn modelId="{D14E78F1-4534-5542-B588-66D206D01814}" type="presOf" srcId="{AF25F5BD-ECA7-414C-A621-CB2940932F01}" destId="{E841AAAF-0DBC-414B-864D-F215AB6C4B6F}" srcOrd="0" destOrd="0" presId="urn:microsoft.com/office/officeart/2005/8/layout/list1"/>
    <dgm:cxn modelId="{AC0320FA-B743-BF42-85F4-7C47EDF456EF}" type="presParOf" srcId="{C745FE0A-B8CF-6B44-98E4-01AB6246C46A}" destId="{040C88EF-776E-D946-BC9B-FB57CAA11720}" srcOrd="0" destOrd="0" presId="urn:microsoft.com/office/officeart/2005/8/layout/list1"/>
    <dgm:cxn modelId="{06998D2C-A510-A643-8230-F4552D00673F}" type="presParOf" srcId="{040C88EF-776E-D946-BC9B-FB57CAA11720}" destId="{E841AAAF-0DBC-414B-864D-F215AB6C4B6F}" srcOrd="0" destOrd="0" presId="urn:microsoft.com/office/officeart/2005/8/layout/list1"/>
    <dgm:cxn modelId="{E324291A-B1AF-5F48-B181-18DA2BC6859B}" type="presParOf" srcId="{040C88EF-776E-D946-BC9B-FB57CAA11720}" destId="{4C1A4838-D67F-074B-81DA-4560212419D4}" srcOrd="1" destOrd="0" presId="urn:microsoft.com/office/officeart/2005/8/layout/list1"/>
    <dgm:cxn modelId="{55A03FF3-734F-C646-B697-5EF53B1831EF}" type="presParOf" srcId="{C745FE0A-B8CF-6B44-98E4-01AB6246C46A}" destId="{6A891E4B-4952-0543-A9DB-F7568A07DBE9}" srcOrd="1" destOrd="0" presId="urn:microsoft.com/office/officeart/2005/8/layout/list1"/>
    <dgm:cxn modelId="{9E45A585-530F-9F4A-AD91-46B911DEAB3F}" type="presParOf" srcId="{C745FE0A-B8CF-6B44-98E4-01AB6246C46A}" destId="{65A22655-F158-6C45-9372-D22E486B8D26}" srcOrd="2" destOrd="0" presId="urn:microsoft.com/office/officeart/2005/8/layout/list1"/>
    <dgm:cxn modelId="{001BA31A-4451-9A42-9749-C8987A0C371F}" type="presParOf" srcId="{C745FE0A-B8CF-6B44-98E4-01AB6246C46A}" destId="{41D174B2-391C-B34B-9D46-84A691E9B009}" srcOrd="3" destOrd="0" presId="urn:microsoft.com/office/officeart/2005/8/layout/list1"/>
    <dgm:cxn modelId="{6AD8F621-04D2-824C-B42A-8B154B930F2C}" type="presParOf" srcId="{C745FE0A-B8CF-6B44-98E4-01AB6246C46A}" destId="{FA569F4D-8E05-8940-BCDB-449ADC952098}" srcOrd="4" destOrd="0" presId="urn:microsoft.com/office/officeart/2005/8/layout/list1"/>
    <dgm:cxn modelId="{D53FD9E4-501F-144B-8DA3-C96AC0E0219B}" type="presParOf" srcId="{FA569F4D-8E05-8940-BCDB-449ADC952098}" destId="{C34DF6CC-C0B1-B24B-A17B-ACA14FC2A39C}" srcOrd="0" destOrd="0" presId="urn:microsoft.com/office/officeart/2005/8/layout/list1"/>
    <dgm:cxn modelId="{033F8256-F3ED-2347-90A6-0DB6D7227B35}" type="presParOf" srcId="{FA569F4D-8E05-8940-BCDB-449ADC952098}" destId="{E31C857C-BA9B-744A-B5A4-D7A72214741A}" srcOrd="1" destOrd="0" presId="urn:microsoft.com/office/officeart/2005/8/layout/list1"/>
    <dgm:cxn modelId="{2F9D7F0F-996E-6F46-BFF9-602D5F8CCD91}" type="presParOf" srcId="{C745FE0A-B8CF-6B44-98E4-01AB6246C46A}" destId="{C739D707-A389-7B40-9413-D9F4D3188CC3}" srcOrd="5" destOrd="0" presId="urn:microsoft.com/office/officeart/2005/8/layout/list1"/>
    <dgm:cxn modelId="{E23791B4-92FA-E84F-88C1-B4C80119439D}" type="presParOf" srcId="{C745FE0A-B8CF-6B44-98E4-01AB6246C46A}" destId="{EB2FFC7D-3171-E045-9058-3424C432F083}" srcOrd="6" destOrd="0" presId="urn:microsoft.com/office/officeart/2005/8/layout/list1"/>
    <dgm:cxn modelId="{3065CB9C-B78D-4F4F-8943-B16FAA95B966}" type="presParOf" srcId="{C745FE0A-B8CF-6B44-98E4-01AB6246C46A}" destId="{0AF4F02E-B85E-EA4F-9533-F745C32BC3F7}" srcOrd="7" destOrd="0" presId="urn:microsoft.com/office/officeart/2005/8/layout/list1"/>
    <dgm:cxn modelId="{CDE6FDFD-51B0-0647-8A41-5D8905D630CD}" type="presParOf" srcId="{C745FE0A-B8CF-6B44-98E4-01AB6246C46A}" destId="{CA81FE9F-DF4B-EF4B-82C8-E41BF53FFD60}" srcOrd="8" destOrd="0" presId="urn:microsoft.com/office/officeart/2005/8/layout/list1"/>
    <dgm:cxn modelId="{D3D1F459-88D8-8340-930A-BFD9D5E2E69F}" type="presParOf" srcId="{CA81FE9F-DF4B-EF4B-82C8-E41BF53FFD60}" destId="{878A8976-B226-1247-AC64-63B30492DB15}" srcOrd="0" destOrd="0" presId="urn:microsoft.com/office/officeart/2005/8/layout/list1"/>
    <dgm:cxn modelId="{BF192584-D93C-F947-8292-56C4617D00B8}" type="presParOf" srcId="{CA81FE9F-DF4B-EF4B-82C8-E41BF53FFD60}" destId="{FE6FA2D7-9973-E249-BC2B-827A526ED19F}" srcOrd="1" destOrd="0" presId="urn:microsoft.com/office/officeart/2005/8/layout/list1"/>
    <dgm:cxn modelId="{88C1BB97-86FB-D145-A4DB-7CD434AFEFA1}" type="presParOf" srcId="{C745FE0A-B8CF-6B44-98E4-01AB6246C46A}" destId="{A156787D-41F6-5143-B91E-9400B2A003D7}" srcOrd="9" destOrd="0" presId="urn:microsoft.com/office/officeart/2005/8/layout/list1"/>
    <dgm:cxn modelId="{21D682DD-26AA-5B43-BC3B-9CDF6C1D786B}" type="presParOf" srcId="{C745FE0A-B8CF-6B44-98E4-01AB6246C46A}" destId="{959260C1-882D-824F-9DF7-72066768BD51}" srcOrd="10" destOrd="0" presId="urn:microsoft.com/office/officeart/2005/8/layout/list1"/>
    <dgm:cxn modelId="{6BDE88A9-2812-0846-8616-FFE348087E49}" type="presParOf" srcId="{C745FE0A-B8CF-6B44-98E4-01AB6246C46A}" destId="{63FA243D-8809-AD48-A3D7-C31027587BDE}" srcOrd="11" destOrd="0" presId="urn:microsoft.com/office/officeart/2005/8/layout/list1"/>
    <dgm:cxn modelId="{CAE2A770-21EA-C44E-972A-789204412C58}" type="presParOf" srcId="{C745FE0A-B8CF-6B44-98E4-01AB6246C46A}" destId="{A3D2427D-EA63-5140-8E75-992899381CB2}" srcOrd="12" destOrd="0" presId="urn:microsoft.com/office/officeart/2005/8/layout/list1"/>
    <dgm:cxn modelId="{E62F8483-2CC1-884A-98C8-59D4D5D92A2B}" type="presParOf" srcId="{A3D2427D-EA63-5140-8E75-992899381CB2}" destId="{26735933-4235-874E-99E6-7932F559BD66}" srcOrd="0" destOrd="0" presId="urn:microsoft.com/office/officeart/2005/8/layout/list1"/>
    <dgm:cxn modelId="{7733390B-CB0C-6C49-942A-9C4866CF41E0}" type="presParOf" srcId="{A3D2427D-EA63-5140-8E75-992899381CB2}" destId="{8579C718-1A82-5F40-BA10-89E7F6BFE8B9}" srcOrd="1" destOrd="0" presId="urn:microsoft.com/office/officeart/2005/8/layout/list1"/>
    <dgm:cxn modelId="{94CCF712-C34A-CC4E-9A9C-F5E4ABA8420A}" type="presParOf" srcId="{C745FE0A-B8CF-6B44-98E4-01AB6246C46A}" destId="{513A6F39-F19A-E744-96DE-DC4694CBD8A6}" srcOrd="13" destOrd="0" presId="urn:microsoft.com/office/officeart/2005/8/layout/list1"/>
    <dgm:cxn modelId="{866C6C6A-4CC9-3349-8728-CA3BCF466FFA}" type="presParOf" srcId="{C745FE0A-B8CF-6B44-98E4-01AB6246C46A}" destId="{644F6ABF-F255-1343-B130-C8D937956A2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08EFF35-472E-1C44-A0BC-889EDC11F34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2F9CD772-8446-3840-98F4-F5AB56905818}">
      <dgm:prSet phldrT="[文本]"/>
      <dgm:spPr/>
      <dgm:t>
        <a:bodyPr/>
        <a:lstStyle/>
        <a:p>
          <a:r>
            <a:rPr lang="zh-CN" altLang="en-US" dirty="0"/>
            <a:t>房地重新购建成本的求取思路</a:t>
          </a:r>
        </a:p>
      </dgm:t>
    </dgm:pt>
    <dgm:pt modelId="{64E7D3FD-F2A1-AC4D-8FF4-1E5E11CD226A}" type="parTrans" cxnId="{87927452-C2AF-1440-B0A5-9F3E3AD4C0ED}">
      <dgm:prSet/>
      <dgm:spPr/>
      <dgm:t>
        <a:bodyPr/>
        <a:lstStyle/>
        <a:p>
          <a:endParaRPr lang="zh-CN" altLang="en-US"/>
        </a:p>
      </dgm:t>
    </dgm:pt>
    <dgm:pt modelId="{1B573B2C-79D3-1549-A2C9-12D6A54BFA8B}" type="sibTrans" cxnId="{87927452-C2AF-1440-B0A5-9F3E3AD4C0ED}">
      <dgm:prSet/>
      <dgm:spPr/>
      <dgm:t>
        <a:bodyPr/>
        <a:lstStyle/>
        <a:p>
          <a:endParaRPr lang="zh-CN" altLang="en-US"/>
        </a:p>
      </dgm:t>
    </dgm:pt>
    <dgm:pt modelId="{BC917B93-DD1A-7E48-99EE-516F52359044}">
      <dgm:prSet phldrT="[文本]"/>
      <dgm:spPr/>
      <dgm:t>
        <a:bodyPr/>
        <a:lstStyle/>
        <a:p>
          <a:r>
            <a:rPr lang="zh-CN" altLang="en-US" dirty="0"/>
            <a:t>土地重新购建成本的求取思路</a:t>
          </a:r>
        </a:p>
      </dgm:t>
    </dgm:pt>
    <dgm:pt modelId="{43FFDCCB-8AAE-5B4A-BE25-B673ACDC8537}" type="parTrans" cxnId="{256E6D23-5F48-F244-B600-0A7EC9D8199E}">
      <dgm:prSet/>
      <dgm:spPr/>
      <dgm:t>
        <a:bodyPr/>
        <a:lstStyle/>
        <a:p>
          <a:endParaRPr lang="zh-CN" altLang="en-US"/>
        </a:p>
      </dgm:t>
    </dgm:pt>
    <dgm:pt modelId="{DAA111A6-5ECD-0240-AD50-A576C43B2335}" type="sibTrans" cxnId="{256E6D23-5F48-F244-B600-0A7EC9D8199E}">
      <dgm:prSet/>
      <dgm:spPr/>
      <dgm:t>
        <a:bodyPr/>
        <a:lstStyle/>
        <a:p>
          <a:endParaRPr lang="zh-CN" altLang="en-US"/>
        </a:p>
      </dgm:t>
    </dgm:pt>
    <dgm:pt modelId="{62447CC3-C7B2-7F4A-B46F-A30B9775581E}">
      <dgm:prSet phldrT="[文本]"/>
      <dgm:spPr/>
      <dgm:t>
        <a:bodyPr/>
        <a:lstStyle/>
        <a:p>
          <a:r>
            <a:rPr lang="zh-CN" altLang="en-US" dirty="0"/>
            <a:t>建筑物重新购建成本的求取思路</a:t>
          </a:r>
        </a:p>
      </dgm:t>
    </dgm:pt>
    <dgm:pt modelId="{C33A9BFF-2E0F-0D48-8644-9D34C73F4C2E}" type="parTrans" cxnId="{38308B9A-9B41-9F4E-B588-C47C387853D2}">
      <dgm:prSet/>
      <dgm:spPr/>
      <dgm:t>
        <a:bodyPr/>
        <a:lstStyle/>
        <a:p>
          <a:endParaRPr lang="zh-CN" altLang="en-US"/>
        </a:p>
      </dgm:t>
    </dgm:pt>
    <dgm:pt modelId="{903BE48D-126E-4248-A4F8-B763E239F96E}" type="sibTrans" cxnId="{38308B9A-9B41-9F4E-B588-C47C387853D2}">
      <dgm:prSet/>
      <dgm:spPr/>
      <dgm:t>
        <a:bodyPr/>
        <a:lstStyle/>
        <a:p>
          <a:endParaRPr lang="zh-CN" altLang="en-US"/>
        </a:p>
      </dgm:t>
    </dgm:pt>
    <dgm:pt modelId="{53382001-E27B-7749-846A-865006E1C1B9}" type="pres">
      <dgm:prSet presAssocID="{208EFF35-472E-1C44-A0BC-889EDC11F341}" presName="linear" presStyleCnt="0">
        <dgm:presLayoutVars>
          <dgm:dir/>
          <dgm:animLvl val="lvl"/>
          <dgm:resizeHandles val="exact"/>
        </dgm:presLayoutVars>
      </dgm:prSet>
      <dgm:spPr/>
    </dgm:pt>
    <dgm:pt modelId="{8D0146EC-D64B-F14F-820D-9D50A5A25355}" type="pres">
      <dgm:prSet presAssocID="{2F9CD772-8446-3840-98F4-F5AB56905818}" presName="parentLin" presStyleCnt="0"/>
      <dgm:spPr/>
    </dgm:pt>
    <dgm:pt modelId="{1BB998AA-FBE1-1847-AEA7-CF488B62711F}" type="pres">
      <dgm:prSet presAssocID="{2F9CD772-8446-3840-98F4-F5AB56905818}" presName="parentLeftMargin" presStyleLbl="node1" presStyleIdx="0" presStyleCnt="3"/>
      <dgm:spPr/>
    </dgm:pt>
    <dgm:pt modelId="{374C79EB-5F65-7A46-BA0B-3AADA9AB081E}" type="pres">
      <dgm:prSet presAssocID="{2F9CD772-8446-3840-98F4-F5AB56905818}" presName="parentText" presStyleLbl="node1" presStyleIdx="0" presStyleCnt="3">
        <dgm:presLayoutVars>
          <dgm:chMax val="0"/>
          <dgm:bulletEnabled val="1"/>
        </dgm:presLayoutVars>
      </dgm:prSet>
      <dgm:spPr/>
    </dgm:pt>
    <dgm:pt modelId="{D57BD002-3913-9C47-B005-603109DD38BF}" type="pres">
      <dgm:prSet presAssocID="{2F9CD772-8446-3840-98F4-F5AB56905818}" presName="negativeSpace" presStyleCnt="0"/>
      <dgm:spPr/>
    </dgm:pt>
    <dgm:pt modelId="{32E5C368-B29A-4D45-AE37-815B32999FA3}" type="pres">
      <dgm:prSet presAssocID="{2F9CD772-8446-3840-98F4-F5AB56905818}" presName="childText" presStyleLbl="conFgAcc1" presStyleIdx="0" presStyleCnt="3">
        <dgm:presLayoutVars>
          <dgm:bulletEnabled val="1"/>
        </dgm:presLayoutVars>
      </dgm:prSet>
      <dgm:spPr/>
    </dgm:pt>
    <dgm:pt modelId="{238D65C1-BC6F-9545-B06E-4C6E8BD91EF4}" type="pres">
      <dgm:prSet presAssocID="{1B573B2C-79D3-1549-A2C9-12D6A54BFA8B}" presName="spaceBetweenRectangles" presStyleCnt="0"/>
      <dgm:spPr/>
    </dgm:pt>
    <dgm:pt modelId="{D9909E63-6892-5541-BC58-4BED658A9E4D}" type="pres">
      <dgm:prSet presAssocID="{BC917B93-DD1A-7E48-99EE-516F52359044}" presName="parentLin" presStyleCnt="0"/>
      <dgm:spPr/>
    </dgm:pt>
    <dgm:pt modelId="{3BDAF1F1-BA6C-4646-A704-E81B014A4A40}" type="pres">
      <dgm:prSet presAssocID="{BC917B93-DD1A-7E48-99EE-516F52359044}" presName="parentLeftMargin" presStyleLbl="node1" presStyleIdx="0" presStyleCnt="3"/>
      <dgm:spPr/>
    </dgm:pt>
    <dgm:pt modelId="{BCA02950-4890-4840-9233-F4C0C6AE38B8}" type="pres">
      <dgm:prSet presAssocID="{BC917B93-DD1A-7E48-99EE-516F52359044}" presName="parentText" presStyleLbl="node1" presStyleIdx="1" presStyleCnt="3">
        <dgm:presLayoutVars>
          <dgm:chMax val="0"/>
          <dgm:bulletEnabled val="1"/>
        </dgm:presLayoutVars>
      </dgm:prSet>
      <dgm:spPr/>
    </dgm:pt>
    <dgm:pt modelId="{9D212520-A96F-6E46-9643-FD417FC6B7E1}" type="pres">
      <dgm:prSet presAssocID="{BC917B93-DD1A-7E48-99EE-516F52359044}" presName="negativeSpace" presStyleCnt="0"/>
      <dgm:spPr/>
    </dgm:pt>
    <dgm:pt modelId="{A7D48361-7935-1945-AD54-B26AFC52156B}" type="pres">
      <dgm:prSet presAssocID="{BC917B93-DD1A-7E48-99EE-516F52359044}" presName="childText" presStyleLbl="conFgAcc1" presStyleIdx="1" presStyleCnt="3">
        <dgm:presLayoutVars>
          <dgm:bulletEnabled val="1"/>
        </dgm:presLayoutVars>
      </dgm:prSet>
      <dgm:spPr/>
    </dgm:pt>
    <dgm:pt modelId="{420569E5-DA00-B549-8F8E-BAEEB9FFE189}" type="pres">
      <dgm:prSet presAssocID="{DAA111A6-5ECD-0240-AD50-A576C43B2335}" presName="spaceBetweenRectangles" presStyleCnt="0"/>
      <dgm:spPr/>
    </dgm:pt>
    <dgm:pt modelId="{91A16DF1-C3E2-364E-879D-660046F536EF}" type="pres">
      <dgm:prSet presAssocID="{62447CC3-C7B2-7F4A-B46F-A30B9775581E}" presName="parentLin" presStyleCnt="0"/>
      <dgm:spPr/>
    </dgm:pt>
    <dgm:pt modelId="{FB60F860-412C-A840-A297-FF761BED6965}" type="pres">
      <dgm:prSet presAssocID="{62447CC3-C7B2-7F4A-B46F-A30B9775581E}" presName="parentLeftMargin" presStyleLbl="node1" presStyleIdx="1" presStyleCnt="3"/>
      <dgm:spPr/>
    </dgm:pt>
    <dgm:pt modelId="{EBF4F019-B462-154A-A37D-C5DC8B1355CC}" type="pres">
      <dgm:prSet presAssocID="{62447CC3-C7B2-7F4A-B46F-A30B9775581E}" presName="parentText" presStyleLbl="node1" presStyleIdx="2" presStyleCnt="3">
        <dgm:presLayoutVars>
          <dgm:chMax val="0"/>
          <dgm:bulletEnabled val="1"/>
        </dgm:presLayoutVars>
      </dgm:prSet>
      <dgm:spPr/>
    </dgm:pt>
    <dgm:pt modelId="{047364FC-836B-FD47-9131-9850B58F93D9}" type="pres">
      <dgm:prSet presAssocID="{62447CC3-C7B2-7F4A-B46F-A30B9775581E}" presName="negativeSpace" presStyleCnt="0"/>
      <dgm:spPr/>
    </dgm:pt>
    <dgm:pt modelId="{37268D45-C7AD-4341-B748-78DD53B12D1C}" type="pres">
      <dgm:prSet presAssocID="{62447CC3-C7B2-7F4A-B46F-A30B9775581E}" presName="childText" presStyleLbl="conFgAcc1" presStyleIdx="2" presStyleCnt="3">
        <dgm:presLayoutVars>
          <dgm:bulletEnabled val="1"/>
        </dgm:presLayoutVars>
      </dgm:prSet>
      <dgm:spPr/>
    </dgm:pt>
  </dgm:ptLst>
  <dgm:cxnLst>
    <dgm:cxn modelId="{A066B817-D6A9-664A-B3C0-24D8426C760A}" type="presOf" srcId="{62447CC3-C7B2-7F4A-B46F-A30B9775581E}" destId="{EBF4F019-B462-154A-A37D-C5DC8B1355CC}" srcOrd="1" destOrd="0" presId="urn:microsoft.com/office/officeart/2005/8/layout/list1"/>
    <dgm:cxn modelId="{C3FA2419-8C2C-A640-AB98-F23508123688}" type="presOf" srcId="{62447CC3-C7B2-7F4A-B46F-A30B9775581E}" destId="{FB60F860-412C-A840-A297-FF761BED6965}" srcOrd="0" destOrd="0" presId="urn:microsoft.com/office/officeart/2005/8/layout/list1"/>
    <dgm:cxn modelId="{256E6D23-5F48-F244-B600-0A7EC9D8199E}" srcId="{208EFF35-472E-1C44-A0BC-889EDC11F341}" destId="{BC917B93-DD1A-7E48-99EE-516F52359044}" srcOrd="1" destOrd="0" parTransId="{43FFDCCB-8AAE-5B4A-BE25-B673ACDC8537}" sibTransId="{DAA111A6-5ECD-0240-AD50-A576C43B2335}"/>
    <dgm:cxn modelId="{1EB8B54D-4D0B-F343-85EF-29B0D92F8D6F}" type="presOf" srcId="{2F9CD772-8446-3840-98F4-F5AB56905818}" destId="{374C79EB-5F65-7A46-BA0B-3AADA9AB081E}" srcOrd="1" destOrd="0" presId="urn:microsoft.com/office/officeart/2005/8/layout/list1"/>
    <dgm:cxn modelId="{87927452-C2AF-1440-B0A5-9F3E3AD4C0ED}" srcId="{208EFF35-472E-1C44-A0BC-889EDC11F341}" destId="{2F9CD772-8446-3840-98F4-F5AB56905818}" srcOrd="0" destOrd="0" parTransId="{64E7D3FD-F2A1-AC4D-8FF4-1E5E11CD226A}" sibTransId="{1B573B2C-79D3-1549-A2C9-12D6A54BFA8B}"/>
    <dgm:cxn modelId="{4F7FFD55-AD95-694F-9775-5C9095295F3A}" type="presOf" srcId="{BC917B93-DD1A-7E48-99EE-516F52359044}" destId="{3BDAF1F1-BA6C-4646-A704-E81B014A4A40}" srcOrd="0" destOrd="0" presId="urn:microsoft.com/office/officeart/2005/8/layout/list1"/>
    <dgm:cxn modelId="{F58D8D59-6F17-A54F-87A1-A306FAFE6BCF}" type="presOf" srcId="{208EFF35-472E-1C44-A0BC-889EDC11F341}" destId="{53382001-E27B-7749-846A-865006E1C1B9}" srcOrd="0" destOrd="0" presId="urn:microsoft.com/office/officeart/2005/8/layout/list1"/>
    <dgm:cxn modelId="{38308B9A-9B41-9F4E-B588-C47C387853D2}" srcId="{208EFF35-472E-1C44-A0BC-889EDC11F341}" destId="{62447CC3-C7B2-7F4A-B46F-A30B9775581E}" srcOrd="2" destOrd="0" parTransId="{C33A9BFF-2E0F-0D48-8644-9D34C73F4C2E}" sibTransId="{903BE48D-126E-4248-A4F8-B763E239F96E}"/>
    <dgm:cxn modelId="{F85783DC-904F-4440-95C5-8B121D8D6BC9}" type="presOf" srcId="{2F9CD772-8446-3840-98F4-F5AB56905818}" destId="{1BB998AA-FBE1-1847-AEA7-CF488B62711F}" srcOrd="0" destOrd="0" presId="urn:microsoft.com/office/officeart/2005/8/layout/list1"/>
    <dgm:cxn modelId="{ECAFAFF2-81BC-3F48-989F-0459D8D8ED94}" type="presOf" srcId="{BC917B93-DD1A-7E48-99EE-516F52359044}" destId="{BCA02950-4890-4840-9233-F4C0C6AE38B8}" srcOrd="1" destOrd="0" presId="urn:microsoft.com/office/officeart/2005/8/layout/list1"/>
    <dgm:cxn modelId="{B0B98D00-E859-D346-9088-7A5694459B79}" type="presParOf" srcId="{53382001-E27B-7749-846A-865006E1C1B9}" destId="{8D0146EC-D64B-F14F-820D-9D50A5A25355}" srcOrd="0" destOrd="0" presId="urn:microsoft.com/office/officeart/2005/8/layout/list1"/>
    <dgm:cxn modelId="{8BEA23DD-78EA-2C43-BFDA-F44182828A6F}" type="presParOf" srcId="{8D0146EC-D64B-F14F-820D-9D50A5A25355}" destId="{1BB998AA-FBE1-1847-AEA7-CF488B62711F}" srcOrd="0" destOrd="0" presId="urn:microsoft.com/office/officeart/2005/8/layout/list1"/>
    <dgm:cxn modelId="{DC8CECE5-21E2-4E45-A717-2961983E5A7F}" type="presParOf" srcId="{8D0146EC-D64B-F14F-820D-9D50A5A25355}" destId="{374C79EB-5F65-7A46-BA0B-3AADA9AB081E}" srcOrd="1" destOrd="0" presId="urn:microsoft.com/office/officeart/2005/8/layout/list1"/>
    <dgm:cxn modelId="{BCA00AC3-274A-2B49-8B94-B33A08911FF8}" type="presParOf" srcId="{53382001-E27B-7749-846A-865006E1C1B9}" destId="{D57BD002-3913-9C47-B005-603109DD38BF}" srcOrd="1" destOrd="0" presId="urn:microsoft.com/office/officeart/2005/8/layout/list1"/>
    <dgm:cxn modelId="{60794C98-C15D-0F4F-8B01-3678D312BBFA}" type="presParOf" srcId="{53382001-E27B-7749-846A-865006E1C1B9}" destId="{32E5C368-B29A-4D45-AE37-815B32999FA3}" srcOrd="2" destOrd="0" presId="urn:microsoft.com/office/officeart/2005/8/layout/list1"/>
    <dgm:cxn modelId="{D40D1CEA-67BB-5D43-9153-C8FCB7D964C4}" type="presParOf" srcId="{53382001-E27B-7749-846A-865006E1C1B9}" destId="{238D65C1-BC6F-9545-B06E-4C6E8BD91EF4}" srcOrd="3" destOrd="0" presId="urn:microsoft.com/office/officeart/2005/8/layout/list1"/>
    <dgm:cxn modelId="{FFF101F5-D2AC-8D41-8E4D-2B81F6167456}" type="presParOf" srcId="{53382001-E27B-7749-846A-865006E1C1B9}" destId="{D9909E63-6892-5541-BC58-4BED658A9E4D}" srcOrd="4" destOrd="0" presId="urn:microsoft.com/office/officeart/2005/8/layout/list1"/>
    <dgm:cxn modelId="{5B3F0AAF-6A50-1D49-AD15-A2BF1354DAA8}" type="presParOf" srcId="{D9909E63-6892-5541-BC58-4BED658A9E4D}" destId="{3BDAF1F1-BA6C-4646-A704-E81B014A4A40}" srcOrd="0" destOrd="0" presId="urn:microsoft.com/office/officeart/2005/8/layout/list1"/>
    <dgm:cxn modelId="{49C44592-A2D9-1C43-BF5E-2AF83A595B4D}" type="presParOf" srcId="{D9909E63-6892-5541-BC58-4BED658A9E4D}" destId="{BCA02950-4890-4840-9233-F4C0C6AE38B8}" srcOrd="1" destOrd="0" presId="urn:microsoft.com/office/officeart/2005/8/layout/list1"/>
    <dgm:cxn modelId="{CA86A8E3-5B52-A64A-8DF4-5BC20977A938}" type="presParOf" srcId="{53382001-E27B-7749-846A-865006E1C1B9}" destId="{9D212520-A96F-6E46-9643-FD417FC6B7E1}" srcOrd="5" destOrd="0" presId="urn:microsoft.com/office/officeart/2005/8/layout/list1"/>
    <dgm:cxn modelId="{E69F66E3-BC93-584A-A831-436BE392F41D}" type="presParOf" srcId="{53382001-E27B-7749-846A-865006E1C1B9}" destId="{A7D48361-7935-1945-AD54-B26AFC52156B}" srcOrd="6" destOrd="0" presId="urn:microsoft.com/office/officeart/2005/8/layout/list1"/>
    <dgm:cxn modelId="{D2F82BE0-3D40-D04B-8A2D-ED425851AEF7}" type="presParOf" srcId="{53382001-E27B-7749-846A-865006E1C1B9}" destId="{420569E5-DA00-B549-8F8E-BAEEB9FFE189}" srcOrd="7" destOrd="0" presId="urn:microsoft.com/office/officeart/2005/8/layout/list1"/>
    <dgm:cxn modelId="{06254E92-691B-EC4B-A823-63E1A67AC1E2}" type="presParOf" srcId="{53382001-E27B-7749-846A-865006E1C1B9}" destId="{91A16DF1-C3E2-364E-879D-660046F536EF}" srcOrd="8" destOrd="0" presId="urn:microsoft.com/office/officeart/2005/8/layout/list1"/>
    <dgm:cxn modelId="{C5CE05DD-5E57-B142-B2A2-BB8BFB1E50CE}" type="presParOf" srcId="{91A16DF1-C3E2-364E-879D-660046F536EF}" destId="{FB60F860-412C-A840-A297-FF761BED6965}" srcOrd="0" destOrd="0" presId="urn:microsoft.com/office/officeart/2005/8/layout/list1"/>
    <dgm:cxn modelId="{C8029FD5-31F4-1F41-AD76-75122DE9B628}" type="presParOf" srcId="{91A16DF1-C3E2-364E-879D-660046F536EF}" destId="{EBF4F019-B462-154A-A37D-C5DC8B1355CC}" srcOrd="1" destOrd="0" presId="urn:microsoft.com/office/officeart/2005/8/layout/list1"/>
    <dgm:cxn modelId="{6924F1EF-F2AC-FD4B-846F-062686B21193}" type="presParOf" srcId="{53382001-E27B-7749-846A-865006E1C1B9}" destId="{047364FC-836B-FD47-9131-9850B58F93D9}" srcOrd="9" destOrd="0" presId="urn:microsoft.com/office/officeart/2005/8/layout/list1"/>
    <dgm:cxn modelId="{D4300B1A-4A23-B642-AC65-E4CF25C3A210}" type="presParOf" srcId="{53382001-E27B-7749-846A-865006E1C1B9}" destId="{37268D45-C7AD-4341-B748-78DD53B12D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4CBD5B84-603C-2C45-A0B0-FD770969380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7F2E1857-CCD3-CD42-A989-088E5BA970E0}">
      <dgm:prSet phldrT="[文本]"/>
      <dgm:spPr/>
      <dgm:t>
        <a:bodyPr/>
        <a:lstStyle/>
        <a:p>
          <a:r>
            <a:rPr lang="zh-CN" altLang="en-US" dirty="0"/>
            <a:t>重置成本标准</a:t>
          </a:r>
        </a:p>
      </dgm:t>
    </dgm:pt>
    <dgm:pt modelId="{1C7D1F95-9BDF-8041-A7C8-507A05D06B5A}" type="parTrans" cxnId="{A99D1DFC-2EB3-9643-A94E-BC1586B764F6}">
      <dgm:prSet/>
      <dgm:spPr/>
      <dgm:t>
        <a:bodyPr/>
        <a:lstStyle/>
        <a:p>
          <a:endParaRPr lang="zh-CN" altLang="en-US"/>
        </a:p>
      </dgm:t>
    </dgm:pt>
    <dgm:pt modelId="{FE7BE6DB-617A-AE40-AA27-3A7022507C56}" type="sibTrans" cxnId="{A99D1DFC-2EB3-9643-A94E-BC1586B764F6}">
      <dgm:prSet/>
      <dgm:spPr/>
      <dgm:t>
        <a:bodyPr/>
        <a:lstStyle/>
        <a:p>
          <a:endParaRPr lang="zh-CN" altLang="en-US"/>
        </a:p>
      </dgm:t>
    </dgm:pt>
    <dgm:pt modelId="{F1B3A13E-6FF6-5840-81D8-8AA93127DFA1}">
      <dgm:prSet phldrT="[文本]"/>
      <dgm:spPr/>
      <dgm:t>
        <a:bodyPr/>
        <a:lstStyle/>
        <a:p>
          <a:r>
            <a:rPr lang="zh-CN" altLang="en-US" dirty="0"/>
            <a:t>重建成本标准</a:t>
          </a:r>
        </a:p>
      </dgm:t>
    </dgm:pt>
    <dgm:pt modelId="{04E79C71-2752-354A-8A6E-6F63DD028711}" type="parTrans" cxnId="{470BF179-D546-FD40-9F13-4CDFEFF11E7E}">
      <dgm:prSet/>
      <dgm:spPr/>
      <dgm:t>
        <a:bodyPr/>
        <a:lstStyle/>
        <a:p>
          <a:endParaRPr lang="zh-CN" altLang="en-US"/>
        </a:p>
      </dgm:t>
    </dgm:pt>
    <dgm:pt modelId="{0CE07786-838A-EE42-82B1-E0024C4C23D1}" type="sibTrans" cxnId="{470BF179-D546-FD40-9F13-4CDFEFF11E7E}">
      <dgm:prSet/>
      <dgm:spPr/>
      <dgm:t>
        <a:bodyPr/>
        <a:lstStyle/>
        <a:p>
          <a:endParaRPr lang="zh-CN" altLang="en-US"/>
        </a:p>
      </dgm:t>
    </dgm:pt>
    <dgm:pt modelId="{F8004EA5-0CF6-5740-AD0B-A81AA12ED38F}" type="pres">
      <dgm:prSet presAssocID="{4CBD5B84-603C-2C45-A0B0-FD7709693809}" presName="linear" presStyleCnt="0">
        <dgm:presLayoutVars>
          <dgm:dir/>
          <dgm:animLvl val="lvl"/>
          <dgm:resizeHandles val="exact"/>
        </dgm:presLayoutVars>
      </dgm:prSet>
      <dgm:spPr/>
    </dgm:pt>
    <dgm:pt modelId="{46FFA2BE-406A-554B-B74E-37896FABE6E1}" type="pres">
      <dgm:prSet presAssocID="{7F2E1857-CCD3-CD42-A989-088E5BA970E0}" presName="parentLin" presStyleCnt="0"/>
      <dgm:spPr/>
    </dgm:pt>
    <dgm:pt modelId="{9D987122-F876-A94A-A2C7-DD7990538F79}" type="pres">
      <dgm:prSet presAssocID="{7F2E1857-CCD3-CD42-A989-088E5BA970E0}" presName="parentLeftMargin" presStyleLbl="node1" presStyleIdx="0" presStyleCnt="2"/>
      <dgm:spPr/>
    </dgm:pt>
    <dgm:pt modelId="{FCCC1605-4EFB-0E46-A133-555FA07E786F}" type="pres">
      <dgm:prSet presAssocID="{7F2E1857-CCD3-CD42-A989-088E5BA970E0}" presName="parentText" presStyleLbl="node1" presStyleIdx="0" presStyleCnt="2">
        <dgm:presLayoutVars>
          <dgm:chMax val="0"/>
          <dgm:bulletEnabled val="1"/>
        </dgm:presLayoutVars>
      </dgm:prSet>
      <dgm:spPr/>
    </dgm:pt>
    <dgm:pt modelId="{DE513E8F-0B43-5643-B8F5-3685433D4BD9}" type="pres">
      <dgm:prSet presAssocID="{7F2E1857-CCD3-CD42-A989-088E5BA970E0}" presName="negativeSpace" presStyleCnt="0"/>
      <dgm:spPr/>
    </dgm:pt>
    <dgm:pt modelId="{CF0A275E-D633-FE48-8B4E-5B5D0F9887B7}" type="pres">
      <dgm:prSet presAssocID="{7F2E1857-CCD3-CD42-A989-088E5BA970E0}" presName="childText" presStyleLbl="conFgAcc1" presStyleIdx="0" presStyleCnt="2">
        <dgm:presLayoutVars>
          <dgm:bulletEnabled val="1"/>
        </dgm:presLayoutVars>
      </dgm:prSet>
      <dgm:spPr/>
    </dgm:pt>
    <dgm:pt modelId="{F133C594-74B4-9B40-B10E-C833095EEBD9}" type="pres">
      <dgm:prSet presAssocID="{FE7BE6DB-617A-AE40-AA27-3A7022507C56}" presName="spaceBetweenRectangles" presStyleCnt="0"/>
      <dgm:spPr/>
    </dgm:pt>
    <dgm:pt modelId="{9CA791D9-9A27-3842-B203-D54CCCE3B407}" type="pres">
      <dgm:prSet presAssocID="{F1B3A13E-6FF6-5840-81D8-8AA93127DFA1}" presName="parentLin" presStyleCnt="0"/>
      <dgm:spPr/>
    </dgm:pt>
    <dgm:pt modelId="{97A751A9-33F1-5C42-BF20-0567CA3BC2DF}" type="pres">
      <dgm:prSet presAssocID="{F1B3A13E-6FF6-5840-81D8-8AA93127DFA1}" presName="parentLeftMargin" presStyleLbl="node1" presStyleIdx="0" presStyleCnt="2"/>
      <dgm:spPr/>
    </dgm:pt>
    <dgm:pt modelId="{A9A913C8-0BE3-C84F-AB9E-DB010DC22CEC}" type="pres">
      <dgm:prSet presAssocID="{F1B3A13E-6FF6-5840-81D8-8AA93127DFA1}" presName="parentText" presStyleLbl="node1" presStyleIdx="1" presStyleCnt="2">
        <dgm:presLayoutVars>
          <dgm:chMax val="0"/>
          <dgm:bulletEnabled val="1"/>
        </dgm:presLayoutVars>
      </dgm:prSet>
      <dgm:spPr/>
    </dgm:pt>
    <dgm:pt modelId="{CA639F0F-2646-D64D-8111-6870BF2B1A32}" type="pres">
      <dgm:prSet presAssocID="{F1B3A13E-6FF6-5840-81D8-8AA93127DFA1}" presName="negativeSpace" presStyleCnt="0"/>
      <dgm:spPr/>
    </dgm:pt>
    <dgm:pt modelId="{7818DF6A-9582-584A-ADFE-E9B72C61E2F2}" type="pres">
      <dgm:prSet presAssocID="{F1B3A13E-6FF6-5840-81D8-8AA93127DFA1}" presName="childText" presStyleLbl="conFgAcc1" presStyleIdx="1" presStyleCnt="2">
        <dgm:presLayoutVars>
          <dgm:bulletEnabled val="1"/>
        </dgm:presLayoutVars>
      </dgm:prSet>
      <dgm:spPr/>
    </dgm:pt>
  </dgm:ptLst>
  <dgm:cxnLst>
    <dgm:cxn modelId="{02A42E6A-3B52-654B-9FC6-BADF1103BE1D}" type="presOf" srcId="{7F2E1857-CCD3-CD42-A989-088E5BA970E0}" destId="{9D987122-F876-A94A-A2C7-DD7990538F79}" srcOrd="0" destOrd="0" presId="urn:microsoft.com/office/officeart/2005/8/layout/list1"/>
    <dgm:cxn modelId="{26B91072-E506-5244-A446-14BB54788458}" type="presOf" srcId="{F1B3A13E-6FF6-5840-81D8-8AA93127DFA1}" destId="{A9A913C8-0BE3-C84F-AB9E-DB010DC22CEC}" srcOrd="1" destOrd="0" presId="urn:microsoft.com/office/officeart/2005/8/layout/list1"/>
    <dgm:cxn modelId="{470BF179-D546-FD40-9F13-4CDFEFF11E7E}" srcId="{4CBD5B84-603C-2C45-A0B0-FD7709693809}" destId="{F1B3A13E-6FF6-5840-81D8-8AA93127DFA1}" srcOrd="1" destOrd="0" parTransId="{04E79C71-2752-354A-8A6E-6F63DD028711}" sibTransId="{0CE07786-838A-EE42-82B1-E0024C4C23D1}"/>
    <dgm:cxn modelId="{F46B9AA4-0D99-0242-ACF3-CD36A7A5C43D}" type="presOf" srcId="{7F2E1857-CCD3-CD42-A989-088E5BA970E0}" destId="{FCCC1605-4EFB-0E46-A133-555FA07E786F}" srcOrd="1" destOrd="0" presId="urn:microsoft.com/office/officeart/2005/8/layout/list1"/>
    <dgm:cxn modelId="{F4220DCC-68D7-7D4A-BD7C-A3DBA1DF27B3}" type="presOf" srcId="{4CBD5B84-603C-2C45-A0B0-FD7709693809}" destId="{F8004EA5-0CF6-5740-AD0B-A81AA12ED38F}" srcOrd="0" destOrd="0" presId="urn:microsoft.com/office/officeart/2005/8/layout/list1"/>
    <dgm:cxn modelId="{642D6EDB-E93B-704C-82AE-87EF2F70AA4D}" type="presOf" srcId="{F1B3A13E-6FF6-5840-81D8-8AA93127DFA1}" destId="{97A751A9-33F1-5C42-BF20-0567CA3BC2DF}" srcOrd="0" destOrd="0" presId="urn:microsoft.com/office/officeart/2005/8/layout/list1"/>
    <dgm:cxn modelId="{A99D1DFC-2EB3-9643-A94E-BC1586B764F6}" srcId="{4CBD5B84-603C-2C45-A0B0-FD7709693809}" destId="{7F2E1857-CCD3-CD42-A989-088E5BA970E0}" srcOrd="0" destOrd="0" parTransId="{1C7D1F95-9BDF-8041-A7C8-507A05D06B5A}" sibTransId="{FE7BE6DB-617A-AE40-AA27-3A7022507C56}"/>
    <dgm:cxn modelId="{9F745168-94E1-DC4F-8476-AB917DFB5B32}" type="presParOf" srcId="{F8004EA5-0CF6-5740-AD0B-A81AA12ED38F}" destId="{46FFA2BE-406A-554B-B74E-37896FABE6E1}" srcOrd="0" destOrd="0" presId="urn:microsoft.com/office/officeart/2005/8/layout/list1"/>
    <dgm:cxn modelId="{12C52054-F6BB-304D-AC85-2DECEB93B84F}" type="presParOf" srcId="{46FFA2BE-406A-554B-B74E-37896FABE6E1}" destId="{9D987122-F876-A94A-A2C7-DD7990538F79}" srcOrd="0" destOrd="0" presId="urn:microsoft.com/office/officeart/2005/8/layout/list1"/>
    <dgm:cxn modelId="{C30BC0FD-A59E-8747-A20F-A41ACA383F07}" type="presParOf" srcId="{46FFA2BE-406A-554B-B74E-37896FABE6E1}" destId="{FCCC1605-4EFB-0E46-A133-555FA07E786F}" srcOrd="1" destOrd="0" presId="urn:microsoft.com/office/officeart/2005/8/layout/list1"/>
    <dgm:cxn modelId="{2C882D9C-C396-964D-9CA1-B8234A96EF65}" type="presParOf" srcId="{F8004EA5-0CF6-5740-AD0B-A81AA12ED38F}" destId="{DE513E8F-0B43-5643-B8F5-3685433D4BD9}" srcOrd="1" destOrd="0" presId="urn:microsoft.com/office/officeart/2005/8/layout/list1"/>
    <dgm:cxn modelId="{5A1C558E-F89A-B242-A154-D06AC3406549}" type="presParOf" srcId="{F8004EA5-0CF6-5740-AD0B-A81AA12ED38F}" destId="{CF0A275E-D633-FE48-8B4E-5B5D0F9887B7}" srcOrd="2" destOrd="0" presId="urn:microsoft.com/office/officeart/2005/8/layout/list1"/>
    <dgm:cxn modelId="{3517E774-B7A9-3048-AC79-35A144181505}" type="presParOf" srcId="{F8004EA5-0CF6-5740-AD0B-A81AA12ED38F}" destId="{F133C594-74B4-9B40-B10E-C833095EEBD9}" srcOrd="3" destOrd="0" presId="urn:microsoft.com/office/officeart/2005/8/layout/list1"/>
    <dgm:cxn modelId="{F9405878-6090-044D-96E0-1C041E4B2E0C}" type="presParOf" srcId="{F8004EA5-0CF6-5740-AD0B-A81AA12ED38F}" destId="{9CA791D9-9A27-3842-B203-D54CCCE3B407}" srcOrd="4" destOrd="0" presId="urn:microsoft.com/office/officeart/2005/8/layout/list1"/>
    <dgm:cxn modelId="{70A65621-90A1-8743-A532-1304AAD4ADB2}" type="presParOf" srcId="{9CA791D9-9A27-3842-B203-D54CCCE3B407}" destId="{97A751A9-33F1-5C42-BF20-0567CA3BC2DF}" srcOrd="0" destOrd="0" presId="urn:microsoft.com/office/officeart/2005/8/layout/list1"/>
    <dgm:cxn modelId="{6C0778DB-CED9-BE40-BDE6-76ED3755A602}" type="presParOf" srcId="{9CA791D9-9A27-3842-B203-D54CCCE3B407}" destId="{A9A913C8-0BE3-C84F-AB9E-DB010DC22CEC}" srcOrd="1" destOrd="0" presId="urn:microsoft.com/office/officeart/2005/8/layout/list1"/>
    <dgm:cxn modelId="{F5CA84D6-A242-C645-B3E4-DDDFDA11769D}" type="presParOf" srcId="{F8004EA5-0CF6-5740-AD0B-A81AA12ED38F}" destId="{CA639F0F-2646-D64D-8111-6870BF2B1A32}" srcOrd="5" destOrd="0" presId="urn:microsoft.com/office/officeart/2005/8/layout/list1"/>
    <dgm:cxn modelId="{A1A96E14-FCD4-884A-9EB5-5DC6F8F2906E}" type="presParOf" srcId="{F8004EA5-0CF6-5740-AD0B-A81AA12ED38F}" destId="{7818DF6A-9582-584A-ADFE-E9B72C61E2F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45E361-F7D8-FE4C-A5AC-0D3038E6228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CN" altLang="en-US"/>
        </a:p>
      </dgm:t>
    </dgm:pt>
    <dgm:pt modelId="{57FDF116-A86D-8348-8554-EFF76BF6D490}">
      <dgm:prSet phldrT="[文本]"/>
      <dgm:spPr/>
      <dgm:t>
        <a:bodyPr/>
        <a:lstStyle/>
        <a:p>
          <a:r>
            <a:rPr lang="zh-CN" altLang="en-US" dirty="0"/>
            <a:t>统一财产范围</a:t>
          </a:r>
        </a:p>
      </dgm:t>
    </dgm:pt>
    <dgm:pt modelId="{FFEF946A-07AC-2947-A93E-4335D3C419CD}" type="parTrans" cxnId="{9F1AFFBD-8F83-6F41-B705-50C52E6833C5}">
      <dgm:prSet/>
      <dgm:spPr/>
      <dgm:t>
        <a:bodyPr/>
        <a:lstStyle/>
        <a:p>
          <a:endParaRPr lang="zh-CN" altLang="en-US"/>
        </a:p>
      </dgm:t>
    </dgm:pt>
    <dgm:pt modelId="{1B71B720-8DDE-2748-9D61-244DE9F11E82}" type="sibTrans" cxnId="{9F1AFFBD-8F83-6F41-B705-50C52E6833C5}">
      <dgm:prSet/>
      <dgm:spPr/>
      <dgm:t>
        <a:bodyPr/>
        <a:lstStyle/>
        <a:p>
          <a:endParaRPr lang="zh-CN" altLang="en-US"/>
        </a:p>
      </dgm:t>
    </dgm:pt>
    <dgm:pt modelId="{8B1E390E-691E-2A49-B017-F12A17BF8F8C}">
      <dgm:prSet phldrT="[文本]"/>
      <dgm:spPr/>
      <dgm:t>
        <a:bodyPr/>
        <a:lstStyle/>
        <a:p>
          <a:r>
            <a:rPr lang="zh-CN" altLang="en-US" dirty="0"/>
            <a:t>统一付款方式</a:t>
          </a:r>
        </a:p>
      </dgm:t>
    </dgm:pt>
    <dgm:pt modelId="{5550DDE7-668F-DF48-AA57-00BDB35E402A}" type="parTrans" cxnId="{F76B8E25-8C43-6144-93AC-2CE464032F5F}">
      <dgm:prSet/>
      <dgm:spPr/>
      <dgm:t>
        <a:bodyPr/>
        <a:lstStyle/>
        <a:p>
          <a:endParaRPr lang="zh-CN" altLang="en-US"/>
        </a:p>
      </dgm:t>
    </dgm:pt>
    <dgm:pt modelId="{1BAB9327-B42F-C141-AE59-D1B013296EC4}" type="sibTrans" cxnId="{F76B8E25-8C43-6144-93AC-2CE464032F5F}">
      <dgm:prSet/>
      <dgm:spPr/>
      <dgm:t>
        <a:bodyPr/>
        <a:lstStyle/>
        <a:p>
          <a:endParaRPr lang="zh-CN" altLang="en-US"/>
        </a:p>
      </dgm:t>
    </dgm:pt>
    <dgm:pt modelId="{E5017B3A-F9A2-1F46-90CF-0E56430EC689}">
      <dgm:prSet phldrT="[文本]"/>
      <dgm:spPr/>
      <dgm:t>
        <a:bodyPr/>
        <a:lstStyle/>
        <a:p>
          <a:r>
            <a:rPr lang="zh-CN" altLang="en-US" dirty="0"/>
            <a:t>统一融资条件</a:t>
          </a:r>
        </a:p>
      </dgm:t>
    </dgm:pt>
    <dgm:pt modelId="{7588A955-EEDB-EA42-943F-506C383B593B}" type="parTrans" cxnId="{A5AA82EB-8FB0-C441-8453-1396ACA4F11D}">
      <dgm:prSet/>
      <dgm:spPr/>
      <dgm:t>
        <a:bodyPr/>
        <a:lstStyle/>
        <a:p>
          <a:endParaRPr lang="zh-CN" altLang="en-US"/>
        </a:p>
      </dgm:t>
    </dgm:pt>
    <dgm:pt modelId="{FB9D03D0-8F9C-6A4E-88DE-9C8CDE663FF2}" type="sibTrans" cxnId="{A5AA82EB-8FB0-C441-8453-1396ACA4F11D}">
      <dgm:prSet/>
      <dgm:spPr/>
      <dgm:t>
        <a:bodyPr/>
        <a:lstStyle/>
        <a:p>
          <a:endParaRPr lang="zh-CN" altLang="en-US"/>
        </a:p>
      </dgm:t>
    </dgm:pt>
    <dgm:pt modelId="{EBEF8056-D038-7944-B2B4-C45BD592FBA2}">
      <dgm:prSet/>
      <dgm:spPr/>
      <dgm:t>
        <a:bodyPr/>
        <a:lstStyle/>
        <a:p>
          <a:r>
            <a:rPr lang="zh-CN" altLang="en-US" dirty="0"/>
            <a:t>统一税费负担方式</a:t>
          </a:r>
        </a:p>
      </dgm:t>
    </dgm:pt>
    <dgm:pt modelId="{6171B389-7607-A84B-95BB-F896BDA857B5}" type="parTrans" cxnId="{2689A144-4003-034E-8C60-D8039C2E2131}">
      <dgm:prSet/>
      <dgm:spPr/>
      <dgm:t>
        <a:bodyPr/>
        <a:lstStyle/>
        <a:p>
          <a:endParaRPr lang="zh-CN" altLang="en-US"/>
        </a:p>
      </dgm:t>
    </dgm:pt>
    <dgm:pt modelId="{E7ABCB4D-55C6-9047-9592-52DEA26BD46C}" type="sibTrans" cxnId="{2689A144-4003-034E-8C60-D8039C2E2131}">
      <dgm:prSet/>
      <dgm:spPr/>
      <dgm:t>
        <a:bodyPr/>
        <a:lstStyle/>
        <a:p>
          <a:endParaRPr lang="zh-CN" altLang="en-US"/>
        </a:p>
      </dgm:t>
    </dgm:pt>
    <dgm:pt modelId="{D5242999-1EF8-3348-A6FF-9C265D5C04A0}">
      <dgm:prSet/>
      <dgm:spPr/>
      <dgm:t>
        <a:bodyPr/>
        <a:lstStyle/>
        <a:p>
          <a:r>
            <a:rPr lang="zh-CN" altLang="en-US" dirty="0"/>
            <a:t>统一计价方式</a:t>
          </a:r>
        </a:p>
      </dgm:t>
    </dgm:pt>
    <dgm:pt modelId="{A38DF3B6-6EDF-2E48-8C4F-B69B7CB5DE6B}" type="parTrans" cxnId="{5622FCFB-348C-BF4A-9A27-9D9C368772B5}">
      <dgm:prSet/>
      <dgm:spPr/>
      <dgm:t>
        <a:bodyPr/>
        <a:lstStyle/>
        <a:p>
          <a:endParaRPr lang="zh-CN" altLang="en-US"/>
        </a:p>
      </dgm:t>
    </dgm:pt>
    <dgm:pt modelId="{0F86230F-9B59-3C41-AA59-21906FCF8A5A}" type="sibTrans" cxnId="{5622FCFB-348C-BF4A-9A27-9D9C368772B5}">
      <dgm:prSet/>
      <dgm:spPr/>
      <dgm:t>
        <a:bodyPr/>
        <a:lstStyle/>
        <a:p>
          <a:endParaRPr lang="zh-CN" altLang="en-US"/>
        </a:p>
      </dgm:t>
    </dgm:pt>
    <dgm:pt modelId="{8545D9FB-3587-D341-94F8-2E2B081FA8C9}" type="pres">
      <dgm:prSet presAssocID="{3545E361-F7D8-FE4C-A5AC-0D3038E62284}" presName="linear" presStyleCnt="0">
        <dgm:presLayoutVars>
          <dgm:animLvl val="lvl"/>
          <dgm:resizeHandles val="exact"/>
        </dgm:presLayoutVars>
      </dgm:prSet>
      <dgm:spPr/>
    </dgm:pt>
    <dgm:pt modelId="{F48AF0C4-91A5-404D-8FC0-1E2170A69F5E}" type="pres">
      <dgm:prSet presAssocID="{57FDF116-A86D-8348-8554-EFF76BF6D490}" presName="parentText" presStyleLbl="node1" presStyleIdx="0" presStyleCnt="5">
        <dgm:presLayoutVars>
          <dgm:chMax val="0"/>
          <dgm:bulletEnabled val="1"/>
        </dgm:presLayoutVars>
      </dgm:prSet>
      <dgm:spPr/>
    </dgm:pt>
    <dgm:pt modelId="{019FBB97-9113-A546-80F5-A35FADCEE874}" type="pres">
      <dgm:prSet presAssocID="{1B71B720-8DDE-2748-9D61-244DE9F11E82}" presName="spacer" presStyleCnt="0"/>
      <dgm:spPr/>
    </dgm:pt>
    <dgm:pt modelId="{9B56F8D6-1521-3640-8C08-13BF93C810BE}" type="pres">
      <dgm:prSet presAssocID="{8B1E390E-691E-2A49-B017-F12A17BF8F8C}" presName="parentText" presStyleLbl="node1" presStyleIdx="1" presStyleCnt="5">
        <dgm:presLayoutVars>
          <dgm:chMax val="0"/>
          <dgm:bulletEnabled val="1"/>
        </dgm:presLayoutVars>
      </dgm:prSet>
      <dgm:spPr/>
    </dgm:pt>
    <dgm:pt modelId="{F84CA676-0763-2243-96AC-1FCE6BCA849D}" type="pres">
      <dgm:prSet presAssocID="{1BAB9327-B42F-C141-AE59-D1B013296EC4}" presName="spacer" presStyleCnt="0"/>
      <dgm:spPr/>
    </dgm:pt>
    <dgm:pt modelId="{45DB5E36-0A5F-AF4D-AC7E-6774ADE3BFDA}" type="pres">
      <dgm:prSet presAssocID="{E5017B3A-F9A2-1F46-90CF-0E56430EC689}" presName="parentText" presStyleLbl="node1" presStyleIdx="2" presStyleCnt="5">
        <dgm:presLayoutVars>
          <dgm:chMax val="0"/>
          <dgm:bulletEnabled val="1"/>
        </dgm:presLayoutVars>
      </dgm:prSet>
      <dgm:spPr/>
    </dgm:pt>
    <dgm:pt modelId="{D7CB0843-6D72-4C45-B449-8ACEC0600025}" type="pres">
      <dgm:prSet presAssocID="{FB9D03D0-8F9C-6A4E-88DE-9C8CDE663FF2}" presName="spacer" presStyleCnt="0"/>
      <dgm:spPr/>
    </dgm:pt>
    <dgm:pt modelId="{652ADE3C-6AC8-134D-B822-0814F75CB4A1}" type="pres">
      <dgm:prSet presAssocID="{EBEF8056-D038-7944-B2B4-C45BD592FBA2}" presName="parentText" presStyleLbl="node1" presStyleIdx="3" presStyleCnt="5">
        <dgm:presLayoutVars>
          <dgm:chMax val="0"/>
          <dgm:bulletEnabled val="1"/>
        </dgm:presLayoutVars>
      </dgm:prSet>
      <dgm:spPr/>
    </dgm:pt>
    <dgm:pt modelId="{2B74B0BF-1724-C84E-A921-C0681972793E}" type="pres">
      <dgm:prSet presAssocID="{E7ABCB4D-55C6-9047-9592-52DEA26BD46C}" presName="spacer" presStyleCnt="0"/>
      <dgm:spPr/>
    </dgm:pt>
    <dgm:pt modelId="{8C3A1828-347D-6049-B826-9867BC8C9D5A}" type="pres">
      <dgm:prSet presAssocID="{D5242999-1EF8-3348-A6FF-9C265D5C04A0}" presName="parentText" presStyleLbl="node1" presStyleIdx="4" presStyleCnt="5">
        <dgm:presLayoutVars>
          <dgm:chMax val="0"/>
          <dgm:bulletEnabled val="1"/>
        </dgm:presLayoutVars>
      </dgm:prSet>
      <dgm:spPr/>
    </dgm:pt>
  </dgm:ptLst>
  <dgm:cxnLst>
    <dgm:cxn modelId="{A851C003-0BC5-1443-A203-016907D63FED}" type="presOf" srcId="{57FDF116-A86D-8348-8554-EFF76BF6D490}" destId="{F48AF0C4-91A5-404D-8FC0-1E2170A69F5E}" srcOrd="0" destOrd="0" presId="urn:microsoft.com/office/officeart/2005/8/layout/vList2"/>
    <dgm:cxn modelId="{FCABB707-6878-C444-863C-A2B20C14D71C}" type="presOf" srcId="{3545E361-F7D8-FE4C-A5AC-0D3038E62284}" destId="{8545D9FB-3587-D341-94F8-2E2B081FA8C9}" srcOrd="0" destOrd="0" presId="urn:microsoft.com/office/officeart/2005/8/layout/vList2"/>
    <dgm:cxn modelId="{940F9F1F-5FDB-B747-B142-F1DFA9DFC9B2}" type="presOf" srcId="{E5017B3A-F9A2-1F46-90CF-0E56430EC689}" destId="{45DB5E36-0A5F-AF4D-AC7E-6774ADE3BFDA}" srcOrd="0" destOrd="0" presId="urn:microsoft.com/office/officeart/2005/8/layout/vList2"/>
    <dgm:cxn modelId="{F76B8E25-8C43-6144-93AC-2CE464032F5F}" srcId="{3545E361-F7D8-FE4C-A5AC-0D3038E62284}" destId="{8B1E390E-691E-2A49-B017-F12A17BF8F8C}" srcOrd="1" destOrd="0" parTransId="{5550DDE7-668F-DF48-AA57-00BDB35E402A}" sibTransId="{1BAB9327-B42F-C141-AE59-D1B013296EC4}"/>
    <dgm:cxn modelId="{ABB64D43-7862-1C48-92AE-B9A00683419C}" type="presOf" srcId="{EBEF8056-D038-7944-B2B4-C45BD592FBA2}" destId="{652ADE3C-6AC8-134D-B822-0814F75CB4A1}" srcOrd="0" destOrd="0" presId="urn:microsoft.com/office/officeart/2005/8/layout/vList2"/>
    <dgm:cxn modelId="{2689A144-4003-034E-8C60-D8039C2E2131}" srcId="{3545E361-F7D8-FE4C-A5AC-0D3038E62284}" destId="{EBEF8056-D038-7944-B2B4-C45BD592FBA2}" srcOrd="3" destOrd="0" parTransId="{6171B389-7607-A84B-95BB-F896BDA857B5}" sibTransId="{E7ABCB4D-55C6-9047-9592-52DEA26BD46C}"/>
    <dgm:cxn modelId="{089DF649-28A1-964F-8BEE-14B4531E0B04}" type="presOf" srcId="{8B1E390E-691E-2A49-B017-F12A17BF8F8C}" destId="{9B56F8D6-1521-3640-8C08-13BF93C810BE}" srcOrd="0" destOrd="0" presId="urn:microsoft.com/office/officeart/2005/8/layout/vList2"/>
    <dgm:cxn modelId="{9F1AFFBD-8F83-6F41-B705-50C52E6833C5}" srcId="{3545E361-F7D8-FE4C-A5AC-0D3038E62284}" destId="{57FDF116-A86D-8348-8554-EFF76BF6D490}" srcOrd="0" destOrd="0" parTransId="{FFEF946A-07AC-2947-A93E-4335D3C419CD}" sibTransId="{1B71B720-8DDE-2748-9D61-244DE9F11E82}"/>
    <dgm:cxn modelId="{E3357EE0-08E4-1643-BBF3-D6018A4EE7F3}" type="presOf" srcId="{D5242999-1EF8-3348-A6FF-9C265D5C04A0}" destId="{8C3A1828-347D-6049-B826-9867BC8C9D5A}" srcOrd="0" destOrd="0" presId="urn:microsoft.com/office/officeart/2005/8/layout/vList2"/>
    <dgm:cxn modelId="{A5AA82EB-8FB0-C441-8453-1396ACA4F11D}" srcId="{3545E361-F7D8-FE4C-A5AC-0D3038E62284}" destId="{E5017B3A-F9A2-1F46-90CF-0E56430EC689}" srcOrd="2" destOrd="0" parTransId="{7588A955-EEDB-EA42-943F-506C383B593B}" sibTransId="{FB9D03D0-8F9C-6A4E-88DE-9C8CDE663FF2}"/>
    <dgm:cxn modelId="{5622FCFB-348C-BF4A-9A27-9D9C368772B5}" srcId="{3545E361-F7D8-FE4C-A5AC-0D3038E62284}" destId="{D5242999-1EF8-3348-A6FF-9C265D5C04A0}" srcOrd="4" destOrd="0" parTransId="{A38DF3B6-6EDF-2E48-8C4F-B69B7CB5DE6B}" sibTransId="{0F86230F-9B59-3C41-AA59-21906FCF8A5A}"/>
    <dgm:cxn modelId="{D2911201-BBEB-6240-A1F5-543BD69DA94D}" type="presParOf" srcId="{8545D9FB-3587-D341-94F8-2E2B081FA8C9}" destId="{F48AF0C4-91A5-404D-8FC0-1E2170A69F5E}" srcOrd="0" destOrd="0" presId="urn:microsoft.com/office/officeart/2005/8/layout/vList2"/>
    <dgm:cxn modelId="{2EA94EB8-77ED-1649-8490-4C8EB39D50C6}" type="presParOf" srcId="{8545D9FB-3587-D341-94F8-2E2B081FA8C9}" destId="{019FBB97-9113-A546-80F5-A35FADCEE874}" srcOrd="1" destOrd="0" presId="urn:microsoft.com/office/officeart/2005/8/layout/vList2"/>
    <dgm:cxn modelId="{4065C310-471B-524C-9C16-390C2AAA3D66}" type="presParOf" srcId="{8545D9FB-3587-D341-94F8-2E2B081FA8C9}" destId="{9B56F8D6-1521-3640-8C08-13BF93C810BE}" srcOrd="2" destOrd="0" presId="urn:microsoft.com/office/officeart/2005/8/layout/vList2"/>
    <dgm:cxn modelId="{4C9B9E5C-FF14-6D4C-95D3-886F4E8E4A11}" type="presParOf" srcId="{8545D9FB-3587-D341-94F8-2E2B081FA8C9}" destId="{F84CA676-0763-2243-96AC-1FCE6BCA849D}" srcOrd="3" destOrd="0" presId="urn:microsoft.com/office/officeart/2005/8/layout/vList2"/>
    <dgm:cxn modelId="{4D5A8650-2CB1-884A-B92E-AF72BED7635E}" type="presParOf" srcId="{8545D9FB-3587-D341-94F8-2E2B081FA8C9}" destId="{45DB5E36-0A5F-AF4D-AC7E-6774ADE3BFDA}" srcOrd="4" destOrd="0" presId="urn:microsoft.com/office/officeart/2005/8/layout/vList2"/>
    <dgm:cxn modelId="{793F3F3A-6896-8543-8BA1-21ED417F7599}" type="presParOf" srcId="{8545D9FB-3587-D341-94F8-2E2B081FA8C9}" destId="{D7CB0843-6D72-4C45-B449-8ACEC0600025}" srcOrd="5" destOrd="0" presId="urn:microsoft.com/office/officeart/2005/8/layout/vList2"/>
    <dgm:cxn modelId="{00584DC4-31BB-554F-943F-5026E8063C8E}" type="presParOf" srcId="{8545D9FB-3587-D341-94F8-2E2B081FA8C9}" destId="{652ADE3C-6AC8-134D-B822-0814F75CB4A1}" srcOrd="6" destOrd="0" presId="urn:microsoft.com/office/officeart/2005/8/layout/vList2"/>
    <dgm:cxn modelId="{2DF6F343-6B4F-E347-AE31-4DD12E3AE1DD}" type="presParOf" srcId="{8545D9FB-3587-D341-94F8-2E2B081FA8C9}" destId="{2B74B0BF-1724-C84E-A921-C0681972793E}" srcOrd="7" destOrd="0" presId="urn:microsoft.com/office/officeart/2005/8/layout/vList2"/>
    <dgm:cxn modelId="{B898D1FF-F289-1445-B4D4-4DEDC2862597}" type="presParOf" srcId="{8545D9FB-3587-D341-94F8-2E2B081FA8C9}" destId="{8C3A1828-347D-6049-B826-9867BC8C9D5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C26AB5B5-412D-EE4F-9782-2CFD11ED2E53}"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D2803EF3-F50D-6D4E-A615-891982E9EDE0}">
      <dgm:prSet phldrT="[文本]"/>
      <dgm:spPr/>
      <dgm:t>
        <a:bodyPr/>
        <a:lstStyle/>
        <a:p>
          <a:r>
            <a:rPr lang="zh-CN" altLang="en-US" dirty="0"/>
            <a:t>单位比较法</a:t>
          </a:r>
        </a:p>
      </dgm:t>
    </dgm:pt>
    <dgm:pt modelId="{2C489E03-35F6-A14E-A9E8-8D7C9A99B5C1}" type="parTrans" cxnId="{E9FD5DD4-E483-614D-B1A2-7913640D43DB}">
      <dgm:prSet/>
      <dgm:spPr/>
      <dgm:t>
        <a:bodyPr/>
        <a:lstStyle/>
        <a:p>
          <a:endParaRPr lang="zh-CN" altLang="en-US"/>
        </a:p>
      </dgm:t>
    </dgm:pt>
    <dgm:pt modelId="{19DDD4EC-9331-C043-819D-35EC60496DC3}" type="sibTrans" cxnId="{E9FD5DD4-E483-614D-B1A2-7913640D43DB}">
      <dgm:prSet/>
      <dgm:spPr/>
      <dgm:t>
        <a:bodyPr/>
        <a:lstStyle/>
        <a:p>
          <a:endParaRPr lang="zh-CN" altLang="en-US"/>
        </a:p>
      </dgm:t>
    </dgm:pt>
    <dgm:pt modelId="{F2CAC0ED-072A-044F-A514-2A5F969599F5}">
      <dgm:prSet phldrT="[文本]"/>
      <dgm:spPr/>
      <dgm:t>
        <a:bodyPr/>
        <a:lstStyle/>
        <a:p>
          <a:r>
            <a:rPr lang="zh-CN" altLang="en-US" dirty="0"/>
            <a:t>分部分项法</a:t>
          </a:r>
        </a:p>
      </dgm:t>
    </dgm:pt>
    <dgm:pt modelId="{3C3FB468-3F82-7547-A6ED-FC589045441A}" type="parTrans" cxnId="{03F3B766-5512-FC46-9CB3-08B02F71A300}">
      <dgm:prSet/>
      <dgm:spPr/>
      <dgm:t>
        <a:bodyPr/>
        <a:lstStyle/>
        <a:p>
          <a:endParaRPr lang="zh-CN" altLang="en-US"/>
        </a:p>
      </dgm:t>
    </dgm:pt>
    <dgm:pt modelId="{8BD7B3E8-677D-F44E-8945-43E78DEE5083}" type="sibTrans" cxnId="{03F3B766-5512-FC46-9CB3-08B02F71A300}">
      <dgm:prSet/>
      <dgm:spPr/>
      <dgm:t>
        <a:bodyPr/>
        <a:lstStyle/>
        <a:p>
          <a:endParaRPr lang="zh-CN" altLang="en-US"/>
        </a:p>
      </dgm:t>
    </dgm:pt>
    <dgm:pt modelId="{631B455B-4671-CF42-81FF-DE4A05A24098}">
      <dgm:prSet phldrT="[文本]"/>
      <dgm:spPr/>
      <dgm:t>
        <a:bodyPr/>
        <a:lstStyle/>
        <a:p>
          <a:r>
            <a:rPr lang="zh-CN" altLang="en-US" dirty="0"/>
            <a:t>工料测量法</a:t>
          </a:r>
        </a:p>
      </dgm:t>
    </dgm:pt>
    <dgm:pt modelId="{007E864D-D7AB-8F47-9347-DB865A77F2F2}" type="parTrans" cxnId="{B6069540-46F6-DC41-BC57-AF784D0EE8C2}">
      <dgm:prSet/>
      <dgm:spPr/>
      <dgm:t>
        <a:bodyPr/>
        <a:lstStyle/>
        <a:p>
          <a:endParaRPr lang="zh-CN" altLang="en-US"/>
        </a:p>
      </dgm:t>
    </dgm:pt>
    <dgm:pt modelId="{4406AD2E-5081-F044-8573-B5F9FD2321F8}" type="sibTrans" cxnId="{B6069540-46F6-DC41-BC57-AF784D0EE8C2}">
      <dgm:prSet/>
      <dgm:spPr/>
      <dgm:t>
        <a:bodyPr/>
        <a:lstStyle/>
        <a:p>
          <a:endParaRPr lang="zh-CN" altLang="en-US"/>
        </a:p>
      </dgm:t>
    </dgm:pt>
    <dgm:pt modelId="{885C04BD-123C-EA40-BAC6-BD22A1676555}">
      <dgm:prSet/>
      <dgm:spPr/>
      <dgm:t>
        <a:bodyPr/>
        <a:lstStyle/>
        <a:p>
          <a:r>
            <a:rPr lang="zh-CN" altLang="en-US" dirty="0"/>
            <a:t>指数调整法</a:t>
          </a:r>
        </a:p>
      </dgm:t>
    </dgm:pt>
    <dgm:pt modelId="{059D78EE-6085-AE48-9A7F-96ABC42FBEC0}" type="parTrans" cxnId="{6AE794AF-5338-8C49-9C1F-86F2702B3050}">
      <dgm:prSet/>
      <dgm:spPr/>
      <dgm:t>
        <a:bodyPr/>
        <a:lstStyle/>
        <a:p>
          <a:endParaRPr lang="zh-CN" altLang="en-US"/>
        </a:p>
      </dgm:t>
    </dgm:pt>
    <dgm:pt modelId="{6EBCD7FD-F7B5-9648-B9DA-924DF8246ACE}" type="sibTrans" cxnId="{6AE794AF-5338-8C49-9C1F-86F2702B3050}">
      <dgm:prSet/>
      <dgm:spPr/>
      <dgm:t>
        <a:bodyPr/>
        <a:lstStyle/>
        <a:p>
          <a:endParaRPr lang="zh-CN" altLang="en-US"/>
        </a:p>
      </dgm:t>
    </dgm:pt>
    <dgm:pt modelId="{ACC45FD4-B63C-7A43-94F3-D78D63DC5E3E}" type="pres">
      <dgm:prSet presAssocID="{C26AB5B5-412D-EE4F-9782-2CFD11ED2E53}" presName="linear" presStyleCnt="0">
        <dgm:presLayoutVars>
          <dgm:dir/>
          <dgm:animLvl val="lvl"/>
          <dgm:resizeHandles val="exact"/>
        </dgm:presLayoutVars>
      </dgm:prSet>
      <dgm:spPr/>
    </dgm:pt>
    <dgm:pt modelId="{F20056AF-8A18-374E-809F-E6A298554B00}" type="pres">
      <dgm:prSet presAssocID="{D2803EF3-F50D-6D4E-A615-891982E9EDE0}" presName="parentLin" presStyleCnt="0"/>
      <dgm:spPr/>
    </dgm:pt>
    <dgm:pt modelId="{55A0AB91-F110-504D-9C73-73DC217BF03B}" type="pres">
      <dgm:prSet presAssocID="{D2803EF3-F50D-6D4E-A615-891982E9EDE0}" presName="parentLeftMargin" presStyleLbl="node1" presStyleIdx="0" presStyleCnt="4"/>
      <dgm:spPr/>
    </dgm:pt>
    <dgm:pt modelId="{81BD7897-A64E-8547-B624-B5C5FB05ED7C}" type="pres">
      <dgm:prSet presAssocID="{D2803EF3-F50D-6D4E-A615-891982E9EDE0}" presName="parentText" presStyleLbl="node1" presStyleIdx="0" presStyleCnt="4">
        <dgm:presLayoutVars>
          <dgm:chMax val="0"/>
          <dgm:bulletEnabled val="1"/>
        </dgm:presLayoutVars>
      </dgm:prSet>
      <dgm:spPr/>
    </dgm:pt>
    <dgm:pt modelId="{779618AA-5ABA-0F41-8A1D-77A16F93D986}" type="pres">
      <dgm:prSet presAssocID="{D2803EF3-F50D-6D4E-A615-891982E9EDE0}" presName="negativeSpace" presStyleCnt="0"/>
      <dgm:spPr/>
    </dgm:pt>
    <dgm:pt modelId="{CC139316-0C87-CC4C-820C-4C7BD2EC45E7}" type="pres">
      <dgm:prSet presAssocID="{D2803EF3-F50D-6D4E-A615-891982E9EDE0}" presName="childText" presStyleLbl="conFgAcc1" presStyleIdx="0" presStyleCnt="4">
        <dgm:presLayoutVars>
          <dgm:bulletEnabled val="1"/>
        </dgm:presLayoutVars>
      </dgm:prSet>
      <dgm:spPr/>
    </dgm:pt>
    <dgm:pt modelId="{37DE4097-DB2A-F945-B7C5-4AA962D7EC2C}" type="pres">
      <dgm:prSet presAssocID="{19DDD4EC-9331-C043-819D-35EC60496DC3}" presName="spaceBetweenRectangles" presStyleCnt="0"/>
      <dgm:spPr/>
    </dgm:pt>
    <dgm:pt modelId="{476B6767-1520-6442-87F1-BBD34EC12323}" type="pres">
      <dgm:prSet presAssocID="{F2CAC0ED-072A-044F-A514-2A5F969599F5}" presName="parentLin" presStyleCnt="0"/>
      <dgm:spPr/>
    </dgm:pt>
    <dgm:pt modelId="{2A6E8FE8-B202-E742-A625-F506BF266A3B}" type="pres">
      <dgm:prSet presAssocID="{F2CAC0ED-072A-044F-A514-2A5F969599F5}" presName="parentLeftMargin" presStyleLbl="node1" presStyleIdx="0" presStyleCnt="4"/>
      <dgm:spPr/>
    </dgm:pt>
    <dgm:pt modelId="{D89FD7B9-8454-F242-B4D6-F4B9B88AA2E2}" type="pres">
      <dgm:prSet presAssocID="{F2CAC0ED-072A-044F-A514-2A5F969599F5}" presName="parentText" presStyleLbl="node1" presStyleIdx="1" presStyleCnt="4">
        <dgm:presLayoutVars>
          <dgm:chMax val="0"/>
          <dgm:bulletEnabled val="1"/>
        </dgm:presLayoutVars>
      </dgm:prSet>
      <dgm:spPr/>
    </dgm:pt>
    <dgm:pt modelId="{08881629-BC38-2D4A-93F5-B1540D14440C}" type="pres">
      <dgm:prSet presAssocID="{F2CAC0ED-072A-044F-A514-2A5F969599F5}" presName="negativeSpace" presStyleCnt="0"/>
      <dgm:spPr/>
    </dgm:pt>
    <dgm:pt modelId="{4DBFF820-86A4-464C-A875-8176A4E2917D}" type="pres">
      <dgm:prSet presAssocID="{F2CAC0ED-072A-044F-A514-2A5F969599F5}" presName="childText" presStyleLbl="conFgAcc1" presStyleIdx="1" presStyleCnt="4">
        <dgm:presLayoutVars>
          <dgm:bulletEnabled val="1"/>
        </dgm:presLayoutVars>
      </dgm:prSet>
      <dgm:spPr/>
    </dgm:pt>
    <dgm:pt modelId="{DCDF0AFB-83B1-764F-A0E0-641E1360B399}" type="pres">
      <dgm:prSet presAssocID="{8BD7B3E8-677D-F44E-8945-43E78DEE5083}" presName="spaceBetweenRectangles" presStyleCnt="0"/>
      <dgm:spPr/>
    </dgm:pt>
    <dgm:pt modelId="{BEEA9827-706B-A045-90EC-EEA56F14DAE9}" type="pres">
      <dgm:prSet presAssocID="{631B455B-4671-CF42-81FF-DE4A05A24098}" presName="parentLin" presStyleCnt="0"/>
      <dgm:spPr/>
    </dgm:pt>
    <dgm:pt modelId="{5350B30B-0A02-0343-98B1-C4EEF0BBA0CE}" type="pres">
      <dgm:prSet presAssocID="{631B455B-4671-CF42-81FF-DE4A05A24098}" presName="parentLeftMargin" presStyleLbl="node1" presStyleIdx="1" presStyleCnt="4"/>
      <dgm:spPr/>
    </dgm:pt>
    <dgm:pt modelId="{5BDBE8C8-DCBD-F648-A1CC-778B3852D177}" type="pres">
      <dgm:prSet presAssocID="{631B455B-4671-CF42-81FF-DE4A05A24098}" presName="parentText" presStyleLbl="node1" presStyleIdx="2" presStyleCnt="4">
        <dgm:presLayoutVars>
          <dgm:chMax val="0"/>
          <dgm:bulletEnabled val="1"/>
        </dgm:presLayoutVars>
      </dgm:prSet>
      <dgm:spPr/>
    </dgm:pt>
    <dgm:pt modelId="{E47A9ADC-38DB-7347-BACC-E909DC08AAE2}" type="pres">
      <dgm:prSet presAssocID="{631B455B-4671-CF42-81FF-DE4A05A24098}" presName="negativeSpace" presStyleCnt="0"/>
      <dgm:spPr/>
    </dgm:pt>
    <dgm:pt modelId="{98F28EC8-B1EF-094E-9517-6A4019A5F8FD}" type="pres">
      <dgm:prSet presAssocID="{631B455B-4671-CF42-81FF-DE4A05A24098}" presName="childText" presStyleLbl="conFgAcc1" presStyleIdx="2" presStyleCnt="4">
        <dgm:presLayoutVars>
          <dgm:bulletEnabled val="1"/>
        </dgm:presLayoutVars>
      </dgm:prSet>
      <dgm:spPr/>
    </dgm:pt>
    <dgm:pt modelId="{FAB05F8D-9836-9845-BC50-EB1C5E4F1673}" type="pres">
      <dgm:prSet presAssocID="{4406AD2E-5081-F044-8573-B5F9FD2321F8}" presName="spaceBetweenRectangles" presStyleCnt="0"/>
      <dgm:spPr/>
    </dgm:pt>
    <dgm:pt modelId="{5EF332DD-B582-9042-8489-87B043E87CE3}" type="pres">
      <dgm:prSet presAssocID="{885C04BD-123C-EA40-BAC6-BD22A1676555}" presName="parentLin" presStyleCnt="0"/>
      <dgm:spPr/>
    </dgm:pt>
    <dgm:pt modelId="{DCE79938-9F3F-BC45-ACB7-C6988C779A72}" type="pres">
      <dgm:prSet presAssocID="{885C04BD-123C-EA40-BAC6-BD22A1676555}" presName="parentLeftMargin" presStyleLbl="node1" presStyleIdx="2" presStyleCnt="4"/>
      <dgm:spPr/>
    </dgm:pt>
    <dgm:pt modelId="{F97855B4-9D90-F749-AE75-9E0BA34F38FB}" type="pres">
      <dgm:prSet presAssocID="{885C04BD-123C-EA40-BAC6-BD22A1676555}" presName="parentText" presStyleLbl="node1" presStyleIdx="3" presStyleCnt="4">
        <dgm:presLayoutVars>
          <dgm:chMax val="0"/>
          <dgm:bulletEnabled val="1"/>
        </dgm:presLayoutVars>
      </dgm:prSet>
      <dgm:spPr/>
    </dgm:pt>
    <dgm:pt modelId="{06201E2A-673D-1645-8F31-68F03C3B550A}" type="pres">
      <dgm:prSet presAssocID="{885C04BD-123C-EA40-BAC6-BD22A1676555}" presName="negativeSpace" presStyleCnt="0"/>
      <dgm:spPr/>
    </dgm:pt>
    <dgm:pt modelId="{0CEC7E20-44FA-9149-94BA-255B8AC198E4}" type="pres">
      <dgm:prSet presAssocID="{885C04BD-123C-EA40-BAC6-BD22A1676555}" presName="childText" presStyleLbl="conFgAcc1" presStyleIdx="3" presStyleCnt="4">
        <dgm:presLayoutVars>
          <dgm:bulletEnabled val="1"/>
        </dgm:presLayoutVars>
      </dgm:prSet>
      <dgm:spPr/>
    </dgm:pt>
  </dgm:ptLst>
  <dgm:cxnLst>
    <dgm:cxn modelId="{D65D4E15-71C8-C348-80F4-09D63A8D3974}" type="presOf" srcId="{885C04BD-123C-EA40-BAC6-BD22A1676555}" destId="{F97855B4-9D90-F749-AE75-9E0BA34F38FB}" srcOrd="1" destOrd="0" presId="urn:microsoft.com/office/officeart/2005/8/layout/list1"/>
    <dgm:cxn modelId="{C0410D31-BACC-6640-BC59-6BC15A9F9E0F}" type="presOf" srcId="{D2803EF3-F50D-6D4E-A615-891982E9EDE0}" destId="{55A0AB91-F110-504D-9C73-73DC217BF03B}" srcOrd="0" destOrd="0" presId="urn:microsoft.com/office/officeart/2005/8/layout/list1"/>
    <dgm:cxn modelId="{B6069540-46F6-DC41-BC57-AF784D0EE8C2}" srcId="{C26AB5B5-412D-EE4F-9782-2CFD11ED2E53}" destId="{631B455B-4671-CF42-81FF-DE4A05A24098}" srcOrd="2" destOrd="0" parTransId="{007E864D-D7AB-8F47-9347-DB865A77F2F2}" sibTransId="{4406AD2E-5081-F044-8573-B5F9FD2321F8}"/>
    <dgm:cxn modelId="{921A1647-7F1D-6548-A202-A0639567FC7F}" type="presOf" srcId="{C26AB5B5-412D-EE4F-9782-2CFD11ED2E53}" destId="{ACC45FD4-B63C-7A43-94F3-D78D63DC5E3E}" srcOrd="0" destOrd="0" presId="urn:microsoft.com/office/officeart/2005/8/layout/list1"/>
    <dgm:cxn modelId="{03F3B766-5512-FC46-9CB3-08B02F71A300}" srcId="{C26AB5B5-412D-EE4F-9782-2CFD11ED2E53}" destId="{F2CAC0ED-072A-044F-A514-2A5F969599F5}" srcOrd="1" destOrd="0" parTransId="{3C3FB468-3F82-7547-A6ED-FC589045441A}" sibTransId="{8BD7B3E8-677D-F44E-8945-43E78DEE5083}"/>
    <dgm:cxn modelId="{640D2F76-301A-C448-A7F7-7ADBB687D729}" type="presOf" srcId="{F2CAC0ED-072A-044F-A514-2A5F969599F5}" destId="{D89FD7B9-8454-F242-B4D6-F4B9B88AA2E2}" srcOrd="1" destOrd="0" presId="urn:microsoft.com/office/officeart/2005/8/layout/list1"/>
    <dgm:cxn modelId="{6AE794AF-5338-8C49-9C1F-86F2702B3050}" srcId="{C26AB5B5-412D-EE4F-9782-2CFD11ED2E53}" destId="{885C04BD-123C-EA40-BAC6-BD22A1676555}" srcOrd="3" destOrd="0" parTransId="{059D78EE-6085-AE48-9A7F-96ABC42FBEC0}" sibTransId="{6EBCD7FD-F7B5-9648-B9DA-924DF8246ACE}"/>
    <dgm:cxn modelId="{6EEC75B7-1C75-E14C-B630-2583EA074DC9}" type="presOf" srcId="{631B455B-4671-CF42-81FF-DE4A05A24098}" destId="{5350B30B-0A02-0343-98B1-C4EEF0BBA0CE}" srcOrd="0" destOrd="0" presId="urn:microsoft.com/office/officeart/2005/8/layout/list1"/>
    <dgm:cxn modelId="{F71092BE-FB63-9748-AA09-2D8F1FF938AB}" type="presOf" srcId="{885C04BD-123C-EA40-BAC6-BD22A1676555}" destId="{DCE79938-9F3F-BC45-ACB7-C6988C779A72}" srcOrd="0" destOrd="0" presId="urn:microsoft.com/office/officeart/2005/8/layout/list1"/>
    <dgm:cxn modelId="{E9FD5DD4-E483-614D-B1A2-7913640D43DB}" srcId="{C26AB5B5-412D-EE4F-9782-2CFD11ED2E53}" destId="{D2803EF3-F50D-6D4E-A615-891982E9EDE0}" srcOrd="0" destOrd="0" parTransId="{2C489E03-35F6-A14E-A9E8-8D7C9A99B5C1}" sibTransId="{19DDD4EC-9331-C043-819D-35EC60496DC3}"/>
    <dgm:cxn modelId="{B95860E2-09D9-4847-B59B-806B1585188A}" type="presOf" srcId="{631B455B-4671-CF42-81FF-DE4A05A24098}" destId="{5BDBE8C8-DCBD-F648-A1CC-778B3852D177}" srcOrd="1" destOrd="0" presId="urn:microsoft.com/office/officeart/2005/8/layout/list1"/>
    <dgm:cxn modelId="{4981D8E5-03A8-8349-8925-5C2B5F5A5D9F}" type="presOf" srcId="{D2803EF3-F50D-6D4E-A615-891982E9EDE0}" destId="{81BD7897-A64E-8547-B624-B5C5FB05ED7C}" srcOrd="1" destOrd="0" presId="urn:microsoft.com/office/officeart/2005/8/layout/list1"/>
    <dgm:cxn modelId="{524C64F4-367E-3D43-A192-CEB375D7CC00}" type="presOf" srcId="{F2CAC0ED-072A-044F-A514-2A5F969599F5}" destId="{2A6E8FE8-B202-E742-A625-F506BF266A3B}" srcOrd="0" destOrd="0" presId="urn:microsoft.com/office/officeart/2005/8/layout/list1"/>
    <dgm:cxn modelId="{03150E0F-98D4-1646-8ADA-6C55A31F7B22}" type="presParOf" srcId="{ACC45FD4-B63C-7A43-94F3-D78D63DC5E3E}" destId="{F20056AF-8A18-374E-809F-E6A298554B00}" srcOrd="0" destOrd="0" presId="urn:microsoft.com/office/officeart/2005/8/layout/list1"/>
    <dgm:cxn modelId="{7414274D-0B22-C243-B2E8-23055CEF4433}" type="presParOf" srcId="{F20056AF-8A18-374E-809F-E6A298554B00}" destId="{55A0AB91-F110-504D-9C73-73DC217BF03B}" srcOrd="0" destOrd="0" presId="urn:microsoft.com/office/officeart/2005/8/layout/list1"/>
    <dgm:cxn modelId="{F6B8A02C-A277-8E41-99E7-41DD3C03FC90}" type="presParOf" srcId="{F20056AF-8A18-374E-809F-E6A298554B00}" destId="{81BD7897-A64E-8547-B624-B5C5FB05ED7C}" srcOrd="1" destOrd="0" presId="urn:microsoft.com/office/officeart/2005/8/layout/list1"/>
    <dgm:cxn modelId="{E5998AC1-559C-6D40-A630-B93B938A7982}" type="presParOf" srcId="{ACC45FD4-B63C-7A43-94F3-D78D63DC5E3E}" destId="{779618AA-5ABA-0F41-8A1D-77A16F93D986}" srcOrd="1" destOrd="0" presId="urn:microsoft.com/office/officeart/2005/8/layout/list1"/>
    <dgm:cxn modelId="{D53766BF-1DE9-2743-846D-AED88773A409}" type="presParOf" srcId="{ACC45FD4-B63C-7A43-94F3-D78D63DC5E3E}" destId="{CC139316-0C87-CC4C-820C-4C7BD2EC45E7}" srcOrd="2" destOrd="0" presId="urn:microsoft.com/office/officeart/2005/8/layout/list1"/>
    <dgm:cxn modelId="{89658058-EA5F-9A45-924B-89ACB8846862}" type="presParOf" srcId="{ACC45FD4-B63C-7A43-94F3-D78D63DC5E3E}" destId="{37DE4097-DB2A-F945-B7C5-4AA962D7EC2C}" srcOrd="3" destOrd="0" presId="urn:microsoft.com/office/officeart/2005/8/layout/list1"/>
    <dgm:cxn modelId="{48766FC3-28D0-4D44-8E06-E350CF87F01F}" type="presParOf" srcId="{ACC45FD4-B63C-7A43-94F3-D78D63DC5E3E}" destId="{476B6767-1520-6442-87F1-BBD34EC12323}" srcOrd="4" destOrd="0" presId="urn:microsoft.com/office/officeart/2005/8/layout/list1"/>
    <dgm:cxn modelId="{7EB75F40-C59E-304E-8E84-C41DB20B1EC6}" type="presParOf" srcId="{476B6767-1520-6442-87F1-BBD34EC12323}" destId="{2A6E8FE8-B202-E742-A625-F506BF266A3B}" srcOrd="0" destOrd="0" presId="urn:microsoft.com/office/officeart/2005/8/layout/list1"/>
    <dgm:cxn modelId="{5C91DD8F-ACB9-8F41-BBCA-813E10B64829}" type="presParOf" srcId="{476B6767-1520-6442-87F1-BBD34EC12323}" destId="{D89FD7B9-8454-F242-B4D6-F4B9B88AA2E2}" srcOrd="1" destOrd="0" presId="urn:microsoft.com/office/officeart/2005/8/layout/list1"/>
    <dgm:cxn modelId="{D450AA32-4405-D94D-9650-0A780160F772}" type="presParOf" srcId="{ACC45FD4-B63C-7A43-94F3-D78D63DC5E3E}" destId="{08881629-BC38-2D4A-93F5-B1540D14440C}" srcOrd="5" destOrd="0" presId="urn:microsoft.com/office/officeart/2005/8/layout/list1"/>
    <dgm:cxn modelId="{C1F80D1C-DABF-FE45-9300-A53D5402DCD9}" type="presParOf" srcId="{ACC45FD4-B63C-7A43-94F3-D78D63DC5E3E}" destId="{4DBFF820-86A4-464C-A875-8176A4E2917D}" srcOrd="6" destOrd="0" presId="urn:microsoft.com/office/officeart/2005/8/layout/list1"/>
    <dgm:cxn modelId="{7997CBC2-8038-B140-B881-33FEFD31D351}" type="presParOf" srcId="{ACC45FD4-B63C-7A43-94F3-D78D63DC5E3E}" destId="{DCDF0AFB-83B1-764F-A0E0-641E1360B399}" srcOrd="7" destOrd="0" presId="urn:microsoft.com/office/officeart/2005/8/layout/list1"/>
    <dgm:cxn modelId="{20DD090B-398A-1142-A628-0DD46E73F38C}" type="presParOf" srcId="{ACC45FD4-B63C-7A43-94F3-D78D63DC5E3E}" destId="{BEEA9827-706B-A045-90EC-EEA56F14DAE9}" srcOrd="8" destOrd="0" presId="urn:microsoft.com/office/officeart/2005/8/layout/list1"/>
    <dgm:cxn modelId="{84CBBB84-8F53-4C46-B512-F9C1A0F80EF8}" type="presParOf" srcId="{BEEA9827-706B-A045-90EC-EEA56F14DAE9}" destId="{5350B30B-0A02-0343-98B1-C4EEF0BBA0CE}" srcOrd="0" destOrd="0" presId="urn:microsoft.com/office/officeart/2005/8/layout/list1"/>
    <dgm:cxn modelId="{D2B51251-E4C7-B54C-97EA-2FB8F9B03DCA}" type="presParOf" srcId="{BEEA9827-706B-A045-90EC-EEA56F14DAE9}" destId="{5BDBE8C8-DCBD-F648-A1CC-778B3852D177}" srcOrd="1" destOrd="0" presId="urn:microsoft.com/office/officeart/2005/8/layout/list1"/>
    <dgm:cxn modelId="{D3417D32-3B7C-8A40-8509-5A69917A834F}" type="presParOf" srcId="{ACC45FD4-B63C-7A43-94F3-D78D63DC5E3E}" destId="{E47A9ADC-38DB-7347-BACC-E909DC08AAE2}" srcOrd="9" destOrd="0" presId="urn:microsoft.com/office/officeart/2005/8/layout/list1"/>
    <dgm:cxn modelId="{3F73CFD6-3CDB-3043-8392-79015B62400E}" type="presParOf" srcId="{ACC45FD4-B63C-7A43-94F3-D78D63DC5E3E}" destId="{98F28EC8-B1EF-094E-9517-6A4019A5F8FD}" srcOrd="10" destOrd="0" presId="urn:microsoft.com/office/officeart/2005/8/layout/list1"/>
    <dgm:cxn modelId="{ECE9FC61-25E9-CE4A-AE2C-34C888A87814}" type="presParOf" srcId="{ACC45FD4-B63C-7A43-94F3-D78D63DC5E3E}" destId="{FAB05F8D-9836-9845-BC50-EB1C5E4F1673}" srcOrd="11" destOrd="0" presId="urn:microsoft.com/office/officeart/2005/8/layout/list1"/>
    <dgm:cxn modelId="{3229631F-854D-7046-8A6A-48EE19908D75}" type="presParOf" srcId="{ACC45FD4-B63C-7A43-94F3-D78D63DC5E3E}" destId="{5EF332DD-B582-9042-8489-87B043E87CE3}" srcOrd="12" destOrd="0" presId="urn:microsoft.com/office/officeart/2005/8/layout/list1"/>
    <dgm:cxn modelId="{3B626EF4-5476-484E-A8FA-07EABD52FAE2}" type="presParOf" srcId="{5EF332DD-B582-9042-8489-87B043E87CE3}" destId="{DCE79938-9F3F-BC45-ACB7-C6988C779A72}" srcOrd="0" destOrd="0" presId="urn:microsoft.com/office/officeart/2005/8/layout/list1"/>
    <dgm:cxn modelId="{74309AEE-B73B-444A-A722-5D2D3C81224A}" type="presParOf" srcId="{5EF332DD-B582-9042-8489-87B043E87CE3}" destId="{F97855B4-9D90-F749-AE75-9E0BA34F38FB}" srcOrd="1" destOrd="0" presId="urn:microsoft.com/office/officeart/2005/8/layout/list1"/>
    <dgm:cxn modelId="{F5FA4C0B-12E7-9442-BCC2-BFFC5AA730B4}" type="presParOf" srcId="{ACC45FD4-B63C-7A43-94F3-D78D63DC5E3E}" destId="{06201E2A-673D-1645-8F31-68F03C3B550A}" srcOrd="13" destOrd="0" presId="urn:microsoft.com/office/officeart/2005/8/layout/list1"/>
    <dgm:cxn modelId="{868E2557-C345-D145-92E7-E48A8E8C2A38}" type="presParOf" srcId="{ACC45FD4-B63C-7A43-94F3-D78D63DC5E3E}" destId="{0CEC7E20-44FA-9149-94BA-255B8AC198E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F72583E3-3602-2543-BD42-F124EEEA217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F2D58E2D-9BB7-6B43-A4AC-FA2BBB62C2D9}">
      <dgm:prSet phldrT="[文本]"/>
      <dgm:spPr/>
      <dgm:t>
        <a:bodyPr/>
        <a:lstStyle/>
        <a:p>
          <a:r>
            <a:rPr lang="zh-CN" altLang="en-US" dirty="0"/>
            <a:t>建筑物折旧的含义、原因（分类）</a:t>
          </a:r>
        </a:p>
      </dgm:t>
    </dgm:pt>
    <dgm:pt modelId="{B4701D03-4453-E046-AAA8-F218B46995DF}" type="parTrans" cxnId="{2AF16AC4-F9F1-684C-8294-E75EC5B2E1CC}">
      <dgm:prSet/>
      <dgm:spPr/>
      <dgm:t>
        <a:bodyPr/>
        <a:lstStyle/>
        <a:p>
          <a:endParaRPr lang="zh-CN" altLang="en-US"/>
        </a:p>
      </dgm:t>
    </dgm:pt>
    <dgm:pt modelId="{2FD08414-64AD-B440-9825-313E2E45E367}" type="sibTrans" cxnId="{2AF16AC4-F9F1-684C-8294-E75EC5B2E1CC}">
      <dgm:prSet/>
      <dgm:spPr/>
      <dgm:t>
        <a:bodyPr/>
        <a:lstStyle/>
        <a:p>
          <a:endParaRPr lang="zh-CN" altLang="en-US"/>
        </a:p>
      </dgm:t>
    </dgm:pt>
    <dgm:pt modelId="{85079D90-8981-314C-9EE2-F7C496E67B25}">
      <dgm:prSet phldrT="[文本]"/>
      <dgm:spPr/>
      <dgm:t>
        <a:bodyPr/>
        <a:lstStyle/>
        <a:p>
          <a:r>
            <a:rPr lang="zh-CN" altLang="en-US" dirty="0"/>
            <a:t>建筑物折旧的求取方法</a:t>
          </a:r>
        </a:p>
      </dgm:t>
    </dgm:pt>
    <dgm:pt modelId="{9E61F7D8-511B-3548-B0EE-F884C453E8C0}" type="parTrans" cxnId="{91DF90FD-2AC2-E54C-B604-B14525293149}">
      <dgm:prSet/>
      <dgm:spPr/>
      <dgm:t>
        <a:bodyPr/>
        <a:lstStyle/>
        <a:p>
          <a:endParaRPr lang="zh-CN" altLang="en-US"/>
        </a:p>
      </dgm:t>
    </dgm:pt>
    <dgm:pt modelId="{28E00C62-8CB7-D14D-9CD7-C3452EBCDC90}" type="sibTrans" cxnId="{91DF90FD-2AC2-E54C-B604-B14525293149}">
      <dgm:prSet/>
      <dgm:spPr/>
      <dgm:t>
        <a:bodyPr/>
        <a:lstStyle/>
        <a:p>
          <a:endParaRPr lang="zh-CN" altLang="en-US"/>
        </a:p>
      </dgm:t>
    </dgm:pt>
    <dgm:pt modelId="{09764E75-6AE9-954C-B10D-AC5959574F2F}">
      <dgm:prSet phldrT="[文本]"/>
      <dgm:spPr/>
      <dgm:t>
        <a:bodyPr/>
        <a:lstStyle/>
        <a:p>
          <a:r>
            <a:rPr lang="zh-CN" altLang="en-US" dirty="0"/>
            <a:t>求取建筑物折旧应注意的问题</a:t>
          </a:r>
        </a:p>
      </dgm:t>
    </dgm:pt>
    <dgm:pt modelId="{7D8C2EEB-E6FC-1548-B677-8222487E6FC9}" type="parTrans" cxnId="{FD256283-54BD-6444-9352-C0360962DF7F}">
      <dgm:prSet/>
      <dgm:spPr/>
      <dgm:t>
        <a:bodyPr/>
        <a:lstStyle/>
        <a:p>
          <a:endParaRPr lang="zh-CN" altLang="en-US"/>
        </a:p>
      </dgm:t>
    </dgm:pt>
    <dgm:pt modelId="{B545495D-0D7C-E844-BD85-9E7B7C045225}" type="sibTrans" cxnId="{FD256283-54BD-6444-9352-C0360962DF7F}">
      <dgm:prSet/>
      <dgm:spPr/>
      <dgm:t>
        <a:bodyPr/>
        <a:lstStyle/>
        <a:p>
          <a:endParaRPr lang="zh-CN" altLang="en-US"/>
        </a:p>
      </dgm:t>
    </dgm:pt>
    <dgm:pt modelId="{5E5E1511-E5BA-A943-8830-0C5932ABDFB8}" type="pres">
      <dgm:prSet presAssocID="{F72583E3-3602-2543-BD42-F124EEEA2177}" presName="linear" presStyleCnt="0">
        <dgm:presLayoutVars>
          <dgm:dir/>
          <dgm:animLvl val="lvl"/>
          <dgm:resizeHandles val="exact"/>
        </dgm:presLayoutVars>
      </dgm:prSet>
      <dgm:spPr/>
    </dgm:pt>
    <dgm:pt modelId="{AA85AEC6-0E64-3C42-925E-5C010876671C}" type="pres">
      <dgm:prSet presAssocID="{F2D58E2D-9BB7-6B43-A4AC-FA2BBB62C2D9}" presName="parentLin" presStyleCnt="0"/>
      <dgm:spPr/>
    </dgm:pt>
    <dgm:pt modelId="{3FEB38C2-EF5D-A546-8657-412E7CF394FE}" type="pres">
      <dgm:prSet presAssocID="{F2D58E2D-9BB7-6B43-A4AC-FA2BBB62C2D9}" presName="parentLeftMargin" presStyleLbl="node1" presStyleIdx="0" presStyleCnt="3"/>
      <dgm:spPr/>
    </dgm:pt>
    <dgm:pt modelId="{D32D7606-96AD-844E-B20E-085305600933}" type="pres">
      <dgm:prSet presAssocID="{F2D58E2D-9BB7-6B43-A4AC-FA2BBB62C2D9}" presName="parentText" presStyleLbl="node1" presStyleIdx="0" presStyleCnt="3">
        <dgm:presLayoutVars>
          <dgm:chMax val="0"/>
          <dgm:bulletEnabled val="1"/>
        </dgm:presLayoutVars>
      </dgm:prSet>
      <dgm:spPr/>
    </dgm:pt>
    <dgm:pt modelId="{ADBD1DBA-E79B-0A40-9CBF-3991667A7444}" type="pres">
      <dgm:prSet presAssocID="{F2D58E2D-9BB7-6B43-A4AC-FA2BBB62C2D9}" presName="negativeSpace" presStyleCnt="0"/>
      <dgm:spPr/>
    </dgm:pt>
    <dgm:pt modelId="{BE307702-7057-0647-9354-ED2D169AF2E2}" type="pres">
      <dgm:prSet presAssocID="{F2D58E2D-9BB7-6B43-A4AC-FA2BBB62C2D9}" presName="childText" presStyleLbl="conFgAcc1" presStyleIdx="0" presStyleCnt="3">
        <dgm:presLayoutVars>
          <dgm:bulletEnabled val="1"/>
        </dgm:presLayoutVars>
      </dgm:prSet>
      <dgm:spPr/>
    </dgm:pt>
    <dgm:pt modelId="{A761F1B8-117F-4F47-B689-C60994D6AF7C}" type="pres">
      <dgm:prSet presAssocID="{2FD08414-64AD-B440-9825-313E2E45E367}" presName="spaceBetweenRectangles" presStyleCnt="0"/>
      <dgm:spPr/>
    </dgm:pt>
    <dgm:pt modelId="{CC8EA26E-D930-A346-9C18-681B9668FA59}" type="pres">
      <dgm:prSet presAssocID="{85079D90-8981-314C-9EE2-F7C496E67B25}" presName="parentLin" presStyleCnt="0"/>
      <dgm:spPr/>
    </dgm:pt>
    <dgm:pt modelId="{C94FD480-FE30-DB47-B6F9-0E11990C27E4}" type="pres">
      <dgm:prSet presAssocID="{85079D90-8981-314C-9EE2-F7C496E67B25}" presName="parentLeftMargin" presStyleLbl="node1" presStyleIdx="0" presStyleCnt="3"/>
      <dgm:spPr/>
    </dgm:pt>
    <dgm:pt modelId="{0A67C2C9-EB10-0340-B774-15594C5E404E}" type="pres">
      <dgm:prSet presAssocID="{85079D90-8981-314C-9EE2-F7C496E67B25}" presName="parentText" presStyleLbl="node1" presStyleIdx="1" presStyleCnt="3">
        <dgm:presLayoutVars>
          <dgm:chMax val="0"/>
          <dgm:bulletEnabled val="1"/>
        </dgm:presLayoutVars>
      </dgm:prSet>
      <dgm:spPr/>
    </dgm:pt>
    <dgm:pt modelId="{FFD0DA27-0E3E-CD41-A797-178CF7DEB61D}" type="pres">
      <dgm:prSet presAssocID="{85079D90-8981-314C-9EE2-F7C496E67B25}" presName="negativeSpace" presStyleCnt="0"/>
      <dgm:spPr/>
    </dgm:pt>
    <dgm:pt modelId="{4765A63E-C8C7-0D4F-B647-4F97C74A7B38}" type="pres">
      <dgm:prSet presAssocID="{85079D90-8981-314C-9EE2-F7C496E67B25}" presName="childText" presStyleLbl="conFgAcc1" presStyleIdx="1" presStyleCnt="3">
        <dgm:presLayoutVars>
          <dgm:bulletEnabled val="1"/>
        </dgm:presLayoutVars>
      </dgm:prSet>
      <dgm:spPr/>
    </dgm:pt>
    <dgm:pt modelId="{255D78CA-A554-DC4B-BEE3-AF31B5C8692B}" type="pres">
      <dgm:prSet presAssocID="{28E00C62-8CB7-D14D-9CD7-C3452EBCDC90}" presName="spaceBetweenRectangles" presStyleCnt="0"/>
      <dgm:spPr/>
    </dgm:pt>
    <dgm:pt modelId="{67F5C3CC-6D07-EE4F-B1A9-A167B96B908D}" type="pres">
      <dgm:prSet presAssocID="{09764E75-6AE9-954C-B10D-AC5959574F2F}" presName="parentLin" presStyleCnt="0"/>
      <dgm:spPr/>
    </dgm:pt>
    <dgm:pt modelId="{3AEA1F3A-67A7-3F4B-8FFF-26919A988DF2}" type="pres">
      <dgm:prSet presAssocID="{09764E75-6AE9-954C-B10D-AC5959574F2F}" presName="parentLeftMargin" presStyleLbl="node1" presStyleIdx="1" presStyleCnt="3"/>
      <dgm:spPr/>
    </dgm:pt>
    <dgm:pt modelId="{DE64ECE9-8809-CF45-81D4-77CB14111176}" type="pres">
      <dgm:prSet presAssocID="{09764E75-6AE9-954C-B10D-AC5959574F2F}" presName="parentText" presStyleLbl="node1" presStyleIdx="2" presStyleCnt="3">
        <dgm:presLayoutVars>
          <dgm:chMax val="0"/>
          <dgm:bulletEnabled val="1"/>
        </dgm:presLayoutVars>
      </dgm:prSet>
      <dgm:spPr/>
    </dgm:pt>
    <dgm:pt modelId="{EC032036-64ED-5447-BD84-4DA6D922F60A}" type="pres">
      <dgm:prSet presAssocID="{09764E75-6AE9-954C-B10D-AC5959574F2F}" presName="negativeSpace" presStyleCnt="0"/>
      <dgm:spPr/>
    </dgm:pt>
    <dgm:pt modelId="{48E9251C-C54C-0F4D-BF4C-DE5E95BBB3B5}" type="pres">
      <dgm:prSet presAssocID="{09764E75-6AE9-954C-B10D-AC5959574F2F}" presName="childText" presStyleLbl="conFgAcc1" presStyleIdx="2" presStyleCnt="3">
        <dgm:presLayoutVars>
          <dgm:bulletEnabled val="1"/>
        </dgm:presLayoutVars>
      </dgm:prSet>
      <dgm:spPr/>
    </dgm:pt>
  </dgm:ptLst>
  <dgm:cxnLst>
    <dgm:cxn modelId="{7B9BEC27-A068-DE4B-9C8E-03026AEC394E}" type="presOf" srcId="{85079D90-8981-314C-9EE2-F7C496E67B25}" destId="{0A67C2C9-EB10-0340-B774-15594C5E404E}" srcOrd="1" destOrd="0" presId="urn:microsoft.com/office/officeart/2005/8/layout/list1"/>
    <dgm:cxn modelId="{CB880247-4C57-F149-9E7D-03F927235B90}" type="presOf" srcId="{F72583E3-3602-2543-BD42-F124EEEA2177}" destId="{5E5E1511-E5BA-A943-8830-0C5932ABDFB8}" srcOrd="0" destOrd="0" presId="urn:microsoft.com/office/officeart/2005/8/layout/list1"/>
    <dgm:cxn modelId="{D34E6F54-0737-8240-8FA0-67794649FFAB}" type="presOf" srcId="{85079D90-8981-314C-9EE2-F7C496E67B25}" destId="{C94FD480-FE30-DB47-B6F9-0E11990C27E4}" srcOrd="0" destOrd="0" presId="urn:microsoft.com/office/officeart/2005/8/layout/list1"/>
    <dgm:cxn modelId="{FD256283-54BD-6444-9352-C0360962DF7F}" srcId="{F72583E3-3602-2543-BD42-F124EEEA2177}" destId="{09764E75-6AE9-954C-B10D-AC5959574F2F}" srcOrd="2" destOrd="0" parTransId="{7D8C2EEB-E6FC-1548-B677-8222487E6FC9}" sibTransId="{B545495D-0D7C-E844-BD85-9E7B7C045225}"/>
    <dgm:cxn modelId="{6CDEFF9C-D4F8-2E40-BE98-B73C6E03D0DB}" type="presOf" srcId="{F2D58E2D-9BB7-6B43-A4AC-FA2BBB62C2D9}" destId="{3FEB38C2-EF5D-A546-8657-412E7CF394FE}" srcOrd="0" destOrd="0" presId="urn:microsoft.com/office/officeart/2005/8/layout/list1"/>
    <dgm:cxn modelId="{2C5B4F9F-3EAF-8648-8027-07925E8A41DE}" type="presOf" srcId="{09764E75-6AE9-954C-B10D-AC5959574F2F}" destId="{3AEA1F3A-67A7-3F4B-8FFF-26919A988DF2}" srcOrd="0" destOrd="0" presId="urn:microsoft.com/office/officeart/2005/8/layout/list1"/>
    <dgm:cxn modelId="{E58748AC-5254-AB4B-9EF7-2B261139FD93}" type="presOf" srcId="{F2D58E2D-9BB7-6B43-A4AC-FA2BBB62C2D9}" destId="{D32D7606-96AD-844E-B20E-085305600933}" srcOrd="1" destOrd="0" presId="urn:microsoft.com/office/officeart/2005/8/layout/list1"/>
    <dgm:cxn modelId="{2AF16AC4-F9F1-684C-8294-E75EC5B2E1CC}" srcId="{F72583E3-3602-2543-BD42-F124EEEA2177}" destId="{F2D58E2D-9BB7-6B43-A4AC-FA2BBB62C2D9}" srcOrd="0" destOrd="0" parTransId="{B4701D03-4453-E046-AAA8-F218B46995DF}" sibTransId="{2FD08414-64AD-B440-9825-313E2E45E367}"/>
    <dgm:cxn modelId="{A57E76D5-E8FE-444E-A8F8-D7A4AA37B2C8}" type="presOf" srcId="{09764E75-6AE9-954C-B10D-AC5959574F2F}" destId="{DE64ECE9-8809-CF45-81D4-77CB14111176}" srcOrd="1" destOrd="0" presId="urn:microsoft.com/office/officeart/2005/8/layout/list1"/>
    <dgm:cxn modelId="{91DF90FD-2AC2-E54C-B604-B14525293149}" srcId="{F72583E3-3602-2543-BD42-F124EEEA2177}" destId="{85079D90-8981-314C-9EE2-F7C496E67B25}" srcOrd="1" destOrd="0" parTransId="{9E61F7D8-511B-3548-B0EE-F884C453E8C0}" sibTransId="{28E00C62-8CB7-D14D-9CD7-C3452EBCDC90}"/>
    <dgm:cxn modelId="{35266AAF-703D-D147-9257-73BD47E9C03A}" type="presParOf" srcId="{5E5E1511-E5BA-A943-8830-0C5932ABDFB8}" destId="{AA85AEC6-0E64-3C42-925E-5C010876671C}" srcOrd="0" destOrd="0" presId="urn:microsoft.com/office/officeart/2005/8/layout/list1"/>
    <dgm:cxn modelId="{EA4A24C6-1344-804E-8489-A1CAD0401AF2}" type="presParOf" srcId="{AA85AEC6-0E64-3C42-925E-5C010876671C}" destId="{3FEB38C2-EF5D-A546-8657-412E7CF394FE}" srcOrd="0" destOrd="0" presId="urn:microsoft.com/office/officeart/2005/8/layout/list1"/>
    <dgm:cxn modelId="{660A8F06-67FB-964E-9156-8FD9E0A5F57F}" type="presParOf" srcId="{AA85AEC6-0E64-3C42-925E-5C010876671C}" destId="{D32D7606-96AD-844E-B20E-085305600933}" srcOrd="1" destOrd="0" presId="urn:microsoft.com/office/officeart/2005/8/layout/list1"/>
    <dgm:cxn modelId="{A6238D9D-E7CE-8D40-B991-F8927C614A44}" type="presParOf" srcId="{5E5E1511-E5BA-A943-8830-0C5932ABDFB8}" destId="{ADBD1DBA-E79B-0A40-9CBF-3991667A7444}" srcOrd="1" destOrd="0" presId="urn:microsoft.com/office/officeart/2005/8/layout/list1"/>
    <dgm:cxn modelId="{B3F75BFD-02B3-6241-9458-07FD05D2F7C6}" type="presParOf" srcId="{5E5E1511-E5BA-A943-8830-0C5932ABDFB8}" destId="{BE307702-7057-0647-9354-ED2D169AF2E2}" srcOrd="2" destOrd="0" presId="urn:microsoft.com/office/officeart/2005/8/layout/list1"/>
    <dgm:cxn modelId="{4BF1C773-97D9-C540-8F29-C1AB669C6D87}" type="presParOf" srcId="{5E5E1511-E5BA-A943-8830-0C5932ABDFB8}" destId="{A761F1B8-117F-4F47-B689-C60994D6AF7C}" srcOrd="3" destOrd="0" presId="urn:microsoft.com/office/officeart/2005/8/layout/list1"/>
    <dgm:cxn modelId="{ACB75F29-39ED-2C4B-808F-817BA5C97565}" type="presParOf" srcId="{5E5E1511-E5BA-A943-8830-0C5932ABDFB8}" destId="{CC8EA26E-D930-A346-9C18-681B9668FA59}" srcOrd="4" destOrd="0" presId="urn:microsoft.com/office/officeart/2005/8/layout/list1"/>
    <dgm:cxn modelId="{1B972773-5ACA-204D-8D28-7E90264BFC7C}" type="presParOf" srcId="{CC8EA26E-D930-A346-9C18-681B9668FA59}" destId="{C94FD480-FE30-DB47-B6F9-0E11990C27E4}" srcOrd="0" destOrd="0" presId="urn:microsoft.com/office/officeart/2005/8/layout/list1"/>
    <dgm:cxn modelId="{FFD34A60-E336-0A47-9F84-2DCE9CB69C53}" type="presParOf" srcId="{CC8EA26E-D930-A346-9C18-681B9668FA59}" destId="{0A67C2C9-EB10-0340-B774-15594C5E404E}" srcOrd="1" destOrd="0" presId="urn:microsoft.com/office/officeart/2005/8/layout/list1"/>
    <dgm:cxn modelId="{6B34F637-33FE-CB4D-B8D2-321A7CDEF717}" type="presParOf" srcId="{5E5E1511-E5BA-A943-8830-0C5932ABDFB8}" destId="{FFD0DA27-0E3E-CD41-A797-178CF7DEB61D}" srcOrd="5" destOrd="0" presId="urn:microsoft.com/office/officeart/2005/8/layout/list1"/>
    <dgm:cxn modelId="{144BFE3F-A8C7-ED4B-91BA-DF958B00B4EA}" type="presParOf" srcId="{5E5E1511-E5BA-A943-8830-0C5932ABDFB8}" destId="{4765A63E-C8C7-0D4F-B647-4F97C74A7B38}" srcOrd="6" destOrd="0" presId="urn:microsoft.com/office/officeart/2005/8/layout/list1"/>
    <dgm:cxn modelId="{09F2F788-76CE-104A-969C-B18ABE4FD71E}" type="presParOf" srcId="{5E5E1511-E5BA-A943-8830-0C5932ABDFB8}" destId="{255D78CA-A554-DC4B-BEE3-AF31B5C8692B}" srcOrd="7" destOrd="0" presId="urn:microsoft.com/office/officeart/2005/8/layout/list1"/>
    <dgm:cxn modelId="{FADFB20B-464A-6B46-84E0-27BEC0442196}" type="presParOf" srcId="{5E5E1511-E5BA-A943-8830-0C5932ABDFB8}" destId="{67F5C3CC-6D07-EE4F-B1A9-A167B96B908D}" srcOrd="8" destOrd="0" presId="urn:microsoft.com/office/officeart/2005/8/layout/list1"/>
    <dgm:cxn modelId="{6017824C-5CBA-884F-B824-CD14787B05CE}" type="presParOf" srcId="{67F5C3CC-6D07-EE4F-B1A9-A167B96B908D}" destId="{3AEA1F3A-67A7-3F4B-8FFF-26919A988DF2}" srcOrd="0" destOrd="0" presId="urn:microsoft.com/office/officeart/2005/8/layout/list1"/>
    <dgm:cxn modelId="{D580ABCF-4B1F-7D45-A82D-F57C422F2994}" type="presParOf" srcId="{67F5C3CC-6D07-EE4F-B1A9-A167B96B908D}" destId="{DE64ECE9-8809-CF45-81D4-77CB14111176}" srcOrd="1" destOrd="0" presId="urn:microsoft.com/office/officeart/2005/8/layout/list1"/>
    <dgm:cxn modelId="{7C716BAA-7687-434D-AF3B-A5937A66E77A}" type="presParOf" srcId="{5E5E1511-E5BA-A943-8830-0C5932ABDFB8}" destId="{EC032036-64ED-5447-BD84-4DA6D922F60A}" srcOrd="9" destOrd="0" presId="urn:microsoft.com/office/officeart/2005/8/layout/list1"/>
    <dgm:cxn modelId="{17E6C580-395D-8A49-8721-4DBFC48435D4}" type="presParOf" srcId="{5E5E1511-E5BA-A943-8830-0C5932ABDFB8}" destId="{48E9251C-C54C-0F4D-BF4C-DE5E95BBB3B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F57EBB50-E2D7-D742-A141-4EAD89FAED03}"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zh-CN" altLang="en-US"/>
        </a:p>
      </dgm:t>
    </dgm:pt>
    <dgm:pt modelId="{3795CF1B-9488-4C4D-A2DE-6BDEE0A68E23}">
      <dgm:prSet phldrT="[文本]" custT="1"/>
      <dgm:spPr/>
      <dgm:t>
        <a:bodyPr/>
        <a:lstStyle/>
        <a:p>
          <a:r>
            <a:rPr lang="zh-CN" altLang="en-US" sz="1000" dirty="0"/>
            <a:t>建筑物折旧</a:t>
          </a:r>
          <a:r>
            <a:rPr lang="en-US" altLang="zh-CN" sz="1000" dirty="0"/>
            <a:t>=</a:t>
          </a:r>
          <a:r>
            <a:rPr lang="zh-CN" altLang="en-US" sz="1000" dirty="0"/>
            <a:t>建筑物重新购建价格</a:t>
          </a:r>
          <a:r>
            <a:rPr lang="en-US" altLang="zh-CN" sz="1000" dirty="0"/>
            <a:t>-</a:t>
          </a:r>
          <a:r>
            <a:rPr lang="zh-CN" altLang="en-US" sz="1000" dirty="0"/>
            <a:t>建筑物市场价值</a:t>
          </a:r>
        </a:p>
      </dgm:t>
    </dgm:pt>
    <dgm:pt modelId="{888D7F4E-EE43-4F40-98E2-4EAD7AD725D4}" type="parTrans" cxnId="{D8BD2BC7-5B1E-FD4E-AABA-5F2F4BE0DBE7}">
      <dgm:prSet/>
      <dgm:spPr/>
      <dgm:t>
        <a:bodyPr/>
        <a:lstStyle/>
        <a:p>
          <a:endParaRPr lang="zh-CN" altLang="en-US" sz="1000"/>
        </a:p>
      </dgm:t>
    </dgm:pt>
    <dgm:pt modelId="{4E0A4A10-ABFE-FD42-B512-3FB291C4DDB5}" type="sibTrans" cxnId="{D8BD2BC7-5B1E-FD4E-AABA-5F2F4BE0DBE7}">
      <dgm:prSet/>
      <dgm:spPr/>
      <dgm:t>
        <a:bodyPr/>
        <a:lstStyle/>
        <a:p>
          <a:endParaRPr lang="zh-CN" altLang="en-US" sz="1000"/>
        </a:p>
      </dgm:t>
    </dgm:pt>
    <dgm:pt modelId="{4F642408-F143-574F-BC4E-1EEBD8C330E2}">
      <dgm:prSet phldrT="[文本]" custT="1"/>
      <dgm:spPr/>
      <dgm:t>
        <a:bodyPr/>
        <a:lstStyle/>
        <a:p>
          <a:r>
            <a:rPr lang="zh-CN" altLang="en-US" sz="1000" dirty="0"/>
            <a:t>物质折旧</a:t>
          </a:r>
        </a:p>
      </dgm:t>
    </dgm:pt>
    <dgm:pt modelId="{A7E9462D-B32B-8442-8D38-C537E5B16BC1}" type="parTrans" cxnId="{E78EBED8-2436-5D4B-B370-A05295C88E4E}">
      <dgm:prSet/>
      <dgm:spPr/>
      <dgm:t>
        <a:bodyPr/>
        <a:lstStyle/>
        <a:p>
          <a:endParaRPr lang="zh-CN" altLang="en-US" sz="1000"/>
        </a:p>
      </dgm:t>
    </dgm:pt>
    <dgm:pt modelId="{8FDA86A3-9D51-D54B-9D59-85744F0FD149}" type="sibTrans" cxnId="{E78EBED8-2436-5D4B-B370-A05295C88E4E}">
      <dgm:prSet/>
      <dgm:spPr/>
      <dgm:t>
        <a:bodyPr/>
        <a:lstStyle/>
        <a:p>
          <a:endParaRPr lang="zh-CN" altLang="en-US" sz="1000"/>
        </a:p>
      </dgm:t>
    </dgm:pt>
    <dgm:pt modelId="{EFCDFA20-3A14-2748-8FEE-09BCEBA39445}">
      <dgm:prSet phldrT="[文本]" custT="1"/>
      <dgm:spPr/>
      <dgm:t>
        <a:bodyPr/>
        <a:lstStyle/>
        <a:p>
          <a:r>
            <a:rPr lang="zh-CN" altLang="en-US" sz="1000" dirty="0"/>
            <a:t>自然经过的老化</a:t>
          </a:r>
        </a:p>
      </dgm:t>
    </dgm:pt>
    <dgm:pt modelId="{B0FF9951-5C0F-9244-817C-C78F1457839C}" type="parTrans" cxnId="{B7E2AB3E-730B-AE4C-99DF-0F6C18A315E1}">
      <dgm:prSet/>
      <dgm:spPr/>
      <dgm:t>
        <a:bodyPr/>
        <a:lstStyle/>
        <a:p>
          <a:endParaRPr lang="zh-CN" altLang="en-US" sz="1000"/>
        </a:p>
      </dgm:t>
    </dgm:pt>
    <dgm:pt modelId="{89233FEF-7E15-D74C-BD03-7D8E4F5988D4}" type="sibTrans" cxnId="{B7E2AB3E-730B-AE4C-99DF-0F6C18A315E1}">
      <dgm:prSet/>
      <dgm:spPr/>
      <dgm:t>
        <a:bodyPr/>
        <a:lstStyle/>
        <a:p>
          <a:endParaRPr lang="zh-CN" altLang="en-US" sz="1000"/>
        </a:p>
      </dgm:t>
    </dgm:pt>
    <dgm:pt modelId="{4C080E2F-1492-4342-80BB-8EFCA4FC1050}">
      <dgm:prSet phldrT="[文本]" custT="1"/>
      <dgm:spPr/>
      <dgm:t>
        <a:bodyPr/>
        <a:lstStyle/>
        <a:p>
          <a:r>
            <a:rPr lang="zh-CN" altLang="en-US" sz="1000" dirty="0"/>
            <a:t>正常使用的磨损</a:t>
          </a:r>
        </a:p>
      </dgm:t>
    </dgm:pt>
    <dgm:pt modelId="{6B79227C-6634-7349-878D-D5D62E9CE0F2}" type="parTrans" cxnId="{E672B09C-B125-B745-A213-0E8E553D2926}">
      <dgm:prSet/>
      <dgm:spPr/>
      <dgm:t>
        <a:bodyPr/>
        <a:lstStyle/>
        <a:p>
          <a:endParaRPr lang="zh-CN" altLang="en-US" sz="1000"/>
        </a:p>
      </dgm:t>
    </dgm:pt>
    <dgm:pt modelId="{EA11855D-64E6-2B45-9221-3C308833ACB6}" type="sibTrans" cxnId="{E672B09C-B125-B745-A213-0E8E553D2926}">
      <dgm:prSet/>
      <dgm:spPr/>
      <dgm:t>
        <a:bodyPr/>
        <a:lstStyle/>
        <a:p>
          <a:endParaRPr lang="zh-CN" altLang="en-US" sz="1000"/>
        </a:p>
      </dgm:t>
    </dgm:pt>
    <dgm:pt modelId="{E325D985-727B-BE44-A64F-A637879CED1C}">
      <dgm:prSet phldrT="[文本]" custT="1"/>
      <dgm:spPr/>
      <dgm:t>
        <a:bodyPr/>
        <a:lstStyle/>
        <a:p>
          <a:r>
            <a:rPr lang="zh-CN" altLang="en-US" sz="1000" dirty="0"/>
            <a:t>功能折旧</a:t>
          </a:r>
        </a:p>
      </dgm:t>
    </dgm:pt>
    <dgm:pt modelId="{29E3B1C9-23E4-FB4B-BFBE-9BD7785D7703}" type="parTrans" cxnId="{63835E5A-29DD-C440-B610-696532EF0A74}">
      <dgm:prSet/>
      <dgm:spPr/>
      <dgm:t>
        <a:bodyPr/>
        <a:lstStyle/>
        <a:p>
          <a:endParaRPr lang="zh-CN" altLang="en-US" sz="1000"/>
        </a:p>
      </dgm:t>
    </dgm:pt>
    <dgm:pt modelId="{EE07F173-D515-C744-9E09-E8D0190F69F5}" type="sibTrans" cxnId="{63835E5A-29DD-C440-B610-696532EF0A74}">
      <dgm:prSet/>
      <dgm:spPr/>
      <dgm:t>
        <a:bodyPr/>
        <a:lstStyle/>
        <a:p>
          <a:endParaRPr lang="zh-CN" altLang="en-US" sz="1000"/>
        </a:p>
      </dgm:t>
    </dgm:pt>
    <dgm:pt modelId="{4245B8B6-1303-854B-9C8F-CB0C08A3EDA6}">
      <dgm:prSet phldrT="[文本]" custT="1"/>
      <dgm:spPr/>
      <dgm:t>
        <a:bodyPr/>
        <a:lstStyle/>
        <a:p>
          <a:r>
            <a:rPr lang="zh-CN" altLang="en-US" sz="1000" dirty="0"/>
            <a:t>功能缺乏</a:t>
          </a:r>
        </a:p>
      </dgm:t>
    </dgm:pt>
    <dgm:pt modelId="{F14B5121-A706-4043-9F37-D156505FB00D}" type="parTrans" cxnId="{9D8C7363-0045-D94F-96FE-D97DECE7ACD7}">
      <dgm:prSet/>
      <dgm:spPr/>
      <dgm:t>
        <a:bodyPr/>
        <a:lstStyle/>
        <a:p>
          <a:endParaRPr lang="zh-CN" altLang="en-US" sz="1000"/>
        </a:p>
      </dgm:t>
    </dgm:pt>
    <dgm:pt modelId="{F511D538-D371-3542-9A55-B38157362F62}" type="sibTrans" cxnId="{9D8C7363-0045-D94F-96FE-D97DECE7ACD7}">
      <dgm:prSet/>
      <dgm:spPr/>
      <dgm:t>
        <a:bodyPr/>
        <a:lstStyle/>
        <a:p>
          <a:endParaRPr lang="zh-CN" altLang="en-US" sz="1000"/>
        </a:p>
      </dgm:t>
    </dgm:pt>
    <dgm:pt modelId="{C89EBB84-1DEB-CB4B-A671-0146BC1DCF7D}">
      <dgm:prSet phldrT="[文本]" custT="1"/>
      <dgm:spPr/>
      <dgm:t>
        <a:bodyPr/>
        <a:lstStyle/>
        <a:p>
          <a:r>
            <a:rPr lang="zh-CN" altLang="en-US" sz="1000" dirty="0"/>
            <a:t>建筑物折旧的含义</a:t>
          </a:r>
        </a:p>
      </dgm:t>
    </dgm:pt>
    <dgm:pt modelId="{9573C712-5258-6847-9777-2961535B2A8D}" type="parTrans" cxnId="{67B26334-5F7A-794A-8A23-14AEB31FA7DB}">
      <dgm:prSet/>
      <dgm:spPr/>
      <dgm:t>
        <a:bodyPr/>
        <a:lstStyle/>
        <a:p>
          <a:endParaRPr lang="zh-CN" altLang="en-US" sz="1000"/>
        </a:p>
      </dgm:t>
    </dgm:pt>
    <dgm:pt modelId="{ECABF4B5-E4A9-A24F-A60A-2B706070732C}" type="sibTrans" cxnId="{67B26334-5F7A-794A-8A23-14AEB31FA7DB}">
      <dgm:prSet/>
      <dgm:spPr/>
      <dgm:t>
        <a:bodyPr/>
        <a:lstStyle/>
        <a:p>
          <a:endParaRPr lang="zh-CN" altLang="en-US" sz="1000"/>
        </a:p>
      </dgm:t>
    </dgm:pt>
    <dgm:pt modelId="{23D34F45-E53B-7547-8216-3C1995FBE86B}">
      <dgm:prSet phldrT="[文本]" custT="1"/>
      <dgm:spPr/>
      <dgm:t>
        <a:bodyPr/>
        <a:lstStyle/>
        <a:p>
          <a:r>
            <a:rPr lang="zh-CN" altLang="en-US" sz="1000" dirty="0"/>
            <a:t>建筑物折旧类型</a:t>
          </a:r>
        </a:p>
      </dgm:t>
    </dgm:pt>
    <dgm:pt modelId="{0CF9DE1B-BB72-974F-8844-96D663849655}" type="parTrans" cxnId="{720054F3-987A-4745-9C13-4DFFEC5E2DA3}">
      <dgm:prSet/>
      <dgm:spPr/>
      <dgm:t>
        <a:bodyPr/>
        <a:lstStyle/>
        <a:p>
          <a:endParaRPr lang="zh-CN" altLang="en-US" sz="1000"/>
        </a:p>
      </dgm:t>
    </dgm:pt>
    <dgm:pt modelId="{5915F2EF-07C5-E741-A8B3-08DF9A477996}" type="sibTrans" cxnId="{720054F3-987A-4745-9C13-4DFFEC5E2DA3}">
      <dgm:prSet/>
      <dgm:spPr/>
      <dgm:t>
        <a:bodyPr/>
        <a:lstStyle/>
        <a:p>
          <a:endParaRPr lang="zh-CN" altLang="en-US" sz="1000"/>
        </a:p>
      </dgm:t>
    </dgm:pt>
    <dgm:pt modelId="{BB88C834-BFDD-2847-AC87-2F28FF31FDDB}">
      <dgm:prSet phldrT="[文本]" custT="1"/>
      <dgm:spPr/>
      <dgm:t>
        <a:bodyPr/>
        <a:lstStyle/>
        <a:p>
          <a:r>
            <a:rPr lang="zh-CN" altLang="en-US" sz="1000" dirty="0"/>
            <a:t>原因</a:t>
          </a:r>
        </a:p>
      </dgm:t>
    </dgm:pt>
    <dgm:pt modelId="{74519308-75D0-094F-A6A3-ABE1A6C90547}" type="parTrans" cxnId="{A14EB8D2-5245-8A47-AE60-F63925E3E589}">
      <dgm:prSet/>
      <dgm:spPr/>
      <dgm:t>
        <a:bodyPr/>
        <a:lstStyle/>
        <a:p>
          <a:endParaRPr lang="zh-CN" altLang="en-US" sz="1000"/>
        </a:p>
      </dgm:t>
    </dgm:pt>
    <dgm:pt modelId="{C41CD0EE-71EB-5E4A-8A51-D8527465FB4B}" type="sibTrans" cxnId="{A14EB8D2-5245-8A47-AE60-F63925E3E589}">
      <dgm:prSet/>
      <dgm:spPr/>
      <dgm:t>
        <a:bodyPr/>
        <a:lstStyle/>
        <a:p>
          <a:endParaRPr lang="zh-CN" altLang="en-US" sz="1000"/>
        </a:p>
      </dgm:t>
    </dgm:pt>
    <dgm:pt modelId="{4ACA9F9C-93F2-2A4E-9653-88E2D971F1F7}">
      <dgm:prSet custT="1"/>
      <dgm:spPr/>
      <dgm:t>
        <a:bodyPr/>
        <a:lstStyle/>
        <a:p>
          <a:r>
            <a:rPr lang="zh-CN" altLang="en-US" sz="1000" dirty="0"/>
            <a:t>外部折旧</a:t>
          </a:r>
        </a:p>
      </dgm:t>
    </dgm:pt>
    <dgm:pt modelId="{846B393A-E677-7642-B443-9E959FFCFFB8}" type="parTrans" cxnId="{7E609D40-5877-694E-AB18-2FC3A0458A40}">
      <dgm:prSet/>
      <dgm:spPr/>
      <dgm:t>
        <a:bodyPr/>
        <a:lstStyle/>
        <a:p>
          <a:endParaRPr lang="zh-CN" altLang="en-US" sz="1000"/>
        </a:p>
      </dgm:t>
    </dgm:pt>
    <dgm:pt modelId="{D922E1D2-B446-6049-8172-BD513DDFB160}" type="sibTrans" cxnId="{7E609D40-5877-694E-AB18-2FC3A0458A40}">
      <dgm:prSet/>
      <dgm:spPr/>
      <dgm:t>
        <a:bodyPr/>
        <a:lstStyle/>
        <a:p>
          <a:endParaRPr lang="zh-CN" altLang="en-US" sz="1000"/>
        </a:p>
      </dgm:t>
    </dgm:pt>
    <dgm:pt modelId="{1F201AD0-2A6E-704C-9450-DCF4F4BAF120}">
      <dgm:prSet custT="1"/>
      <dgm:spPr/>
      <dgm:t>
        <a:bodyPr/>
        <a:lstStyle/>
        <a:p>
          <a:r>
            <a:rPr lang="zh-CN" altLang="en-US" sz="1000" dirty="0"/>
            <a:t>以外破坏的损坏</a:t>
          </a:r>
        </a:p>
      </dgm:t>
    </dgm:pt>
    <dgm:pt modelId="{81755017-8AC0-1849-9102-50B336E8FA63}" type="parTrans" cxnId="{E3B5CFF3-1CA0-4644-801B-62B1B2251DF0}">
      <dgm:prSet/>
      <dgm:spPr/>
      <dgm:t>
        <a:bodyPr/>
        <a:lstStyle/>
        <a:p>
          <a:endParaRPr lang="zh-CN" altLang="en-US" sz="1000"/>
        </a:p>
      </dgm:t>
    </dgm:pt>
    <dgm:pt modelId="{1C39D46B-7A17-3D47-8D95-0CAD9E2F8BFA}" type="sibTrans" cxnId="{E3B5CFF3-1CA0-4644-801B-62B1B2251DF0}">
      <dgm:prSet/>
      <dgm:spPr/>
      <dgm:t>
        <a:bodyPr/>
        <a:lstStyle/>
        <a:p>
          <a:endParaRPr lang="zh-CN" altLang="en-US" sz="1000"/>
        </a:p>
      </dgm:t>
    </dgm:pt>
    <dgm:pt modelId="{7167AFAC-D733-0A4F-BE20-9ACB08388F53}">
      <dgm:prSet custT="1"/>
      <dgm:spPr/>
      <dgm:t>
        <a:bodyPr/>
        <a:lstStyle/>
        <a:p>
          <a:r>
            <a:rPr lang="zh-CN" altLang="en-US" sz="1000" dirty="0"/>
            <a:t>延迟维修的损坏残存</a:t>
          </a:r>
        </a:p>
      </dgm:t>
    </dgm:pt>
    <dgm:pt modelId="{CBE9CBBA-3007-E548-9860-AE535770D8DC}" type="parTrans" cxnId="{2A33CF25-686B-EE4A-8AFE-A56B292BD05F}">
      <dgm:prSet/>
      <dgm:spPr/>
      <dgm:t>
        <a:bodyPr/>
        <a:lstStyle/>
        <a:p>
          <a:endParaRPr lang="zh-CN" altLang="en-US" sz="1000"/>
        </a:p>
      </dgm:t>
    </dgm:pt>
    <dgm:pt modelId="{B7C45B25-788A-284C-99CB-DAC044F817BA}" type="sibTrans" cxnId="{2A33CF25-686B-EE4A-8AFE-A56B292BD05F}">
      <dgm:prSet/>
      <dgm:spPr/>
      <dgm:t>
        <a:bodyPr/>
        <a:lstStyle/>
        <a:p>
          <a:endParaRPr lang="zh-CN" altLang="en-US" sz="1000"/>
        </a:p>
      </dgm:t>
    </dgm:pt>
    <dgm:pt modelId="{F4960733-4317-5B43-AF13-652D462412F8}">
      <dgm:prSet custT="1"/>
      <dgm:spPr/>
      <dgm:t>
        <a:bodyPr/>
        <a:lstStyle/>
        <a:p>
          <a:r>
            <a:rPr lang="zh-CN" altLang="en-US" sz="1000" dirty="0"/>
            <a:t>功能落后</a:t>
          </a:r>
        </a:p>
      </dgm:t>
    </dgm:pt>
    <dgm:pt modelId="{56938283-6D54-C849-9144-B7BF20ADEC05}" type="parTrans" cxnId="{82C69EF7-CEB3-2242-B0FA-BE36B8E119FB}">
      <dgm:prSet/>
      <dgm:spPr/>
      <dgm:t>
        <a:bodyPr/>
        <a:lstStyle/>
        <a:p>
          <a:endParaRPr lang="zh-CN" altLang="en-US" sz="1000"/>
        </a:p>
      </dgm:t>
    </dgm:pt>
    <dgm:pt modelId="{ECF1F139-38CB-CD4B-A2B6-02B81CCDCE8B}" type="sibTrans" cxnId="{82C69EF7-CEB3-2242-B0FA-BE36B8E119FB}">
      <dgm:prSet/>
      <dgm:spPr/>
      <dgm:t>
        <a:bodyPr/>
        <a:lstStyle/>
        <a:p>
          <a:endParaRPr lang="zh-CN" altLang="en-US" sz="1000"/>
        </a:p>
      </dgm:t>
    </dgm:pt>
    <dgm:pt modelId="{FE7D5E90-B6D1-B447-B34C-B8759A30D6EE}">
      <dgm:prSet custT="1"/>
      <dgm:spPr/>
      <dgm:t>
        <a:bodyPr/>
        <a:lstStyle/>
        <a:p>
          <a:r>
            <a:rPr lang="zh-CN" altLang="en-US" sz="1000" dirty="0"/>
            <a:t>功能过剩</a:t>
          </a:r>
        </a:p>
      </dgm:t>
    </dgm:pt>
    <dgm:pt modelId="{3412A8DA-9EDB-5B46-9D60-E5B0325F2285}" type="parTrans" cxnId="{27087D4F-B54E-D74C-B696-FE4BB846DF06}">
      <dgm:prSet/>
      <dgm:spPr/>
      <dgm:t>
        <a:bodyPr/>
        <a:lstStyle/>
        <a:p>
          <a:endParaRPr lang="zh-CN" altLang="en-US" sz="1000"/>
        </a:p>
      </dgm:t>
    </dgm:pt>
    <dgm:pt modelId="{98A2CFFC-E82E-1045-9641-F0CFBA6F0198}" type="sibTrans" cxnId="{27087D4F-B54E-D74C-B696-FE4BB846DF06}">
      <dgm:prSet/>
      <dgm:spPr/>
      <dgm:t>
        <a:bodyPr/>
        <a:lstStyle/>
        <a:p>
          <a:endParaRPr lang="zh-CN" altLang="en-US" sz="1000"/>
        </a:p>
      </dgm:t>
    </dgm:pt>
    <dgm:pt modelId="{DCB228A9-C22A-EE4D-9F3B-64593D301C0D}">
      <dgm:prSet custT="1"/>
      <dgm:spPr/>
      <dgm:t>
        <a:bodyPr/>
        <a:lstStyle/>
        <a:p>
          <a:r>
            <a:rPr lang="zh-CN" altLang="en-US" sz="1000" dirty="0"/>
            <a:t>不利经济因素</a:t>
          </a:r>
        </a:p>
      </dgm:t>
    </dgm:pt>
    <dgm:pt modelId="{D6B4101C-5141-1D4C-A6FE-4DFFF35457B0}" type="parTrans" cxnId="{760CF91A-CAE1-A74B-A203-5284EE5961B7}">
      <dgm:prSet/>
      <dgm:spPr/>
      <dgm:t>
        <a:bodyPr/>
        <a:lstStyle/>
        <a:p>
          <a:endParaRPr lang="zh-CN" altLang="en-US" sz="1000"/>
        </a:p>
      </dgm:t>
    </dgm:pt>
    <dgm:pt modelId="{685AEE29-143B-CB4A-9353-53B3A92D363F}" type="sibTrans" cxnId="{760CF91A-CAE1-A74B-A203-5284EE5961B7}">
      <dgm:prSet/>
      <dgm:spPr/>
      <dgm:t>
        <a:bodyPr/>
        <a:lstStyle/>
        <a:p>
          <a:endParaRPr lang="zh-CN" altLang="en-US" sz="1000"/>
        </a:p>
      </dgm:t>
    </dgm:pt>
    <dgm:pt modelId="{C050714B-32C1-EC49-B9E4-E2001D3B3C3B}">
      <dgm:prSet custT="1"/>
      <dgm:spPr/>
      <dgm:t>
        <a:bodyPr/>
        <a:lstStyle/>
        <a:p>
          <a:r>
            <a:rPr lang="zh-CN" altLang="en-US" sz="1000" dirty="0"/>
            <a:t>不利环境因素</a:t>
          </a:r>
        </a:p>
      </dgm:t>
    </dgm:pt>
    <dgm:pt modelId="{EA467804-23F1-E649-8BEE-3B953EA1A09A}" type="parTrans" cxnId="{D887BBA9-036F-BA4B-AE90-22A6842AC4FE}">
      <dgm:prSet/>
      <dgm:spPr/>
      <dgm:t>
        <a:bodyPr/>
        <a:lstStyle/>
        <a:p>
          <a:endParaRPr lang="zh-CN" altLang="en-US" sz="1000"/>
        </a:p>
      </dgm:t>
    </dgm:pt>
    <dgm:pt modelId="{E3A8EE5A-BFBE-E643-9E22-6E57B992CF7F}" type="sibTrans" cxnId="{D887BBA9-036F-BA4B-AE90-22A6842AC4FE}">
      <dgm:prSet/>
      <dgm:spPr/>
      <dgm:t>
        <a:bodyPr/>
        <a:lstStyle/>
        <a:p>
          <a:endParaRPr lang="zh-CN" altLang="en-US" sz="1000"/>
        </a:p>
      </dgm:t>
    </dgm:pt>
    <dgm:pt modelId="{04780513-0A1C-4748-910B-6017FDFA377F}">
      <dgm:prSet custT="1"/>
      <dgm:spPr/>
      <dgm:t>
        <a:bodyPr/>
        <a:lstStyle/>
        <a:p>
          <a:r>
            <a:rPr lang="zh-CN" altLang="en-US" sz="1000" dirty="0"/>
            <a:t>不利交通因素</a:t>
          </a:r>
        </a:p>
      </dgm:t>
    </dgm:pt>
    <dgm:pt modelId="{422CE5B4-C2BD-554D-B871-175DED66C490}" type="parTrans" cxnId="{675E89B8-3981-CF40-A4BC-DF364E0ACBB6}">
      <dgm:prSet/>
      <dgm:spPr/>
      <dgm:t>
        <a:bodyPr/>
        <a:lstStyle/>
        <a:p>
          <a:endParaRPr lang="zh-CN" altLang="en-US" sz="1000"/>
        </a:p>
      </dgm:t>
    </dgm:pt>
    <dgm:pt modelId="{7B2BF8B3-F7EB-9C45-BC3C-85C308465A6C}" type="sibTrans" cxnId="{675E89B8-3981-CF40-A4BC-DF364E0ACBB6}">
      <dgm:prSet/>
      <dgm:spPr/>
      <dgm:t>
        <a:bodyPr/>
        <a:lstStyle/>
        <a:p>
          <a:endParaRPr lang="zh-CN" altLang="en-US" sz="1000"/>
        </a:p>
      </dgm:t>
    </dgm:pt>
    <dgm:pt modelId="{3242B610-3BB4-4D42-BD69-05D6EFAF7F55}" type="pres">
      <dgm:prSet presAssocID="{F57EBB50-E2D7-D742-A141-4EAD89FAED03}" presName="mainComposite" presStyleCnt="0">
        <dgm:presLayoutVars>
          <dgm:chPref val="1"/>
          <dgm:dir/>
          <dgm:animOne val="branch"/>
          <dgm:animLvl val="lvl"/>
          <dgm:resizeHandles val="exact"/>
        </dgm:presLayoutVars>
      </dgm:prSet>
      <dgm:spPr/>
    </dgm:pt>
    <dgm:pt modelId="{3A85DDEB-C5E7-7342-A1EE-B740E5ABF393}" type="pres">
      <dgm:prSet presAssocID="{F57EBB50-E2D7-D742-A141-4EAD89FAED03}" presName="hierFlow" presStyleCnt="0"/>
      <dgm:spPr/>
    </dgm:pt>
    <dgm:pt modelId="{2CDBB378-E3A8-1141-A1B4-AA5FCDB4DBF2}" type="pres">
      <dgm:prSet presAssocID="{F57EBB50-E2D7-D742-A141-4EAD89FAED03}" presName="firstBuf" presStyleCnt="0"/>
      <dgm:spPr/>
    </dgm:pt>
    <dgm:pt modelId="{5CC94078-41E3-634C-A4CC-1E2793807685}" type="pres">
      <dgm:prSet presAssocID="{F57EBB50-E2D7-D742-A141-4EAD89FAED03}" presName="hierChild1" presStyleCnt="0">
        <dgm:presLayoutVars>
          <dgm:chPref val="1"/>
          <dgm:animOne val="branch"/>
          <dgm:animLvl val="lvl"/>
        </dgm:presLayoutVars>
      </dgm:prSet>
      <dgm:spPr/>
    </dgm:pt>
    <dgm:pt modelId="{27E6635E-7994-4D4E-BC80-CA82B9A8D7E1}" type="pres">
      <dgm:prSet presAssocID="{3795CF1B-9488-4C4D-A2DE-6BDEE0A68E23}" presName="Name14" presStyleCnt="0"/>
      <dgm:spPr/>
    </dgm:pt>
    <dgm:pt modelId="{39B0FBEC-D2BF-E04A-BB7D-4CE7D9DAAF72}" type="pres">
      <dgm:prSet presAssocID="{3795CF1B-9488-4C4D-A2DE-6BDEE0A68E23}" presName="level1Shape" presStyleLbl="node0" presStyleIdx="0" presStyleCnt="1" custScaleX="272835">
        <dgm:presLayoutVars>
          <dgm:chPref val="3"/>
        </dgm:presLayoutVars>
      </dgm:prSet>
      <dgm:spPr/>
    </dgm:pt>
    <dgm:pt modelId="{5D989DEA-B9DB-7448-81BA-4983A114D96E}" type="pres">
      <dgm:prSet presAssocID="{3795CF1B-9488-4C4D-A2DE-6BDEE0A68E23}" presName="hierChild2" presStyleCnt="0"/>
      <dgm:spPr/>
    </dgm:pt>
    <dgm:pt modelId="{A139870F-0B5D-5945-B46F-56E485012ADD}" type="pres">
      <dgm:prSet presAssocID="{A7E9462D-B32B-8442-8D38-C537E5B16BC1}" presName="Name19" presStyleLbl="parChTrans1D2" presStyleIdx="0" presStyleCnt="3"/>
      <dgm:spPr/>
    </dgm:pt>
    <dgm:pt modelId="{814BE78D-9245-E448-B36B-EC36FDBC4DD4}" type="pres">
      <dgm:prSet presAssocID="{4F642408-F143-574F-BC4E-1EEBD8C330E2}" presName="Name21" presStyleCnt="0"/>
      <dgm:spPr/>
    </dgm:pt>
    <dgm:pt modelId="{8508BF30-1586-AC4B-81EA-04F7067519FC}" type="pres">
      <dgm:prSet presAssocID="{4F642408-F143-574F-BC4E-1EEBD8C330E2}" presName="level2Shape" presStyleLbl="node2" presStyleIdx="0" presStyleCnt="3"/>
      <dgm:spPr/>
    </dgm:pt>
    <dgm:pt modelId="{2034D585-F871-DD49-8D9C-35051CB4101B}" type="pres">
      <dgm:prSet presAssocID="{4F642408-F143-574F-BC4E-1EEBD8C330E2}" presName="hierChild3" presStyleCnt="0"/>
      <dgm:spPr/>
    </dgm:pt>
    <dgm:pt modelId="{231B04D7-74DF-9642-B554-39AF4A0A95ED}" type="pres">
      <dgm:prSet presAssocID="{B0FF9951-5C0F-9244-817C-C78F1457839C}" presName="Name19" presStyleLbl="parChTrans1D3" presStyleIdx="0" presStyleCnt="10"/>
      <dgm:spPr/>
    </dgm:pt>
    <dgm:pt modelId="{9F76D58B-5828-A845-AE7A-478A928C70B4}" type="pres">
      <dgm:prSet presAssocID="{EFCDFA20-3A14-2748-8FEE-09BCEBA39445}" presName="Name21" presStyleCnt="0"/>
      <dgm:spPr/>
    </dgm:pt>
    <dgm:pt modelId="{DA44D0E2-4578-8543-B5EC-7F3F60473B55}" type="pres">
      <dgm:prSet presAssocID="{EFCDFA20-3A14-2748-8FEE-09BCEBA39445}" presName="level2Shape" presStyleLbl="node3" presStyleIdx="0" presStyleCnt="10"/>
      <dgm:spPr/>
    </dgm:pt>
    <dgm:pt modelId="{FF6502D5-CAAA-A945-8AD1-25B1FA2BA06F}" type="pres">
      <dgm:prSet presAssocID="{EFCDFA20-3A14-2748-8FEE-09BCEBA39445}" presName="hierChild3" presStyleCnt="0"/>
      <dgm:spPr/>
    </dgm:pt>
    <dgm:pt modelId="{D04F10EE-2399-8741-8AD7-4069EB68B4F5}" type="pres">
      <dgm:prSet presAssocID="{6B79227C-6634-7349-878D-D5D62E9CE0F2}" presName="Name19" presStyleLbl="parChTrans1D3" presStyleIdx="1" presStyleCnt="10"/>
      <dgm:spPr/>
    </dgm:pt>
    <dgm:pt modelId="{60DACF9D-1D91-1A40-97CB-6F50F25C5E41}" type="pres">
      <dgm:prSet presAssocID="{4C080E2F-1492-4342-80BB-8EFCA4FC1050}" presName="Name21" presStyleCnt="0"/>
      <dgm:spPr/>
    </dgm:pt>
    <dgm:pt modelId="{12F7D86C-C2D0-5B4A-B4D0-B1D9529BE5CF}" type="pres">
      <dgm:prSet presAssocID="{4C080E2F-1492-4342-80BB-8EFCA4FC1050}" presName="level2Shape" presStyleLbl="node3" presStyleIdx="1" presStyleCnt="10"/>
      <dgm:spPr/>
    </dgm:pt>
    <dgm:pt modelId="{53286F80-CE35-4844-A3FE-BA8F55A94C36}" type="pres">
      <dgm:prSet presAssocID="{4C080E2F-1492-4342-80BB-8EFCA4FC1050}" presName="hierChild3" presStyleCnt="0"/>
      <dgm:spPr/>
    </dgm:pt>
    <dgm:pt modelId="{0D797B4D-01AE-3947-AE75-AEBC0389A638}" type="pres">
      <dgm:prSet presAssocID="{81755017-8AC0-1849-9102-50B336E8FA63}" presName="Name19" presStyleLbl="parChTrans1D3" presStyleIdx="2" presStyleCnt="10"/>
      <dgm:spPr/>
    </dgm:pt>
    <dgm:pt modelId="{1A66DAF5-EED4-854F-9CFE-81137988C6A3}" type="pres">
      <dgm:prSet presAssocID="{1F201AD0-2A6E-704C-9450-DCF4F4BAF120}" presName="Name21" presStyleCnt="0"/>
      <dgm:spPr/>
    </dgm:pt>
    <dgm:pt modelId="{A7718C71-026D-7940-8B6E-29292CBB7FBC}" type="pres">
      <dgm:prSet presAssocID="{1F201AD0-2A6E-704C-9450-DCF4F4BAF120}" presName="level2Shape" presStyleLbl="node3" presStyleIdx="2" presStyleCnt="10"/>
      <dgm:spPr/>
    </dgm:pt>
    <dgm:pt modelId="{6AA61BD8-8869-EA4F-83E7-5EE9F7887B55}" type="pres">
      <dgm:prSet presAssocID="{1F201AD0-2A6E-704C-9450-DCF4F4BAF120}" presName="hierChild3" presStyleCnt="0"/>
      <dgm:spPr/>
    </dgm:pt>
    <dgm:pt modelId="{20BB1E72-4CFD-BC40-998E-ED7EA2CCC285}" type="pres">
      <dgm:prSet presAssocID="{CBE9CBBA-3007-E548-9860-AE535770D8DC}" presName="Name19" presStyleLbl="parChTrans1D3" presStyleIdx="3" presStyleCnt="10"/>
      <dgm:spPr/>
    </dgm:pt>
    <dgm:pt modelId="{B6BCBA65-7DC6-A54B-9ABC-81D3398FC78D}" type="pres">
      <dgm:prSet presAssocID="{7167AFAC-D733-0A4F-BE20-9ACB08388F53}" presName="Name21" presStyleCnt="0"/>
      <dgm:spPr/>
    </dgm:pt>
    <dgm:pt modelId="{3DE3C1DD-A112-2949-8F5C-4CA3D4B1E348}" type="pres">
      <dgm:prSet presAssocID="{7167AFAC-D733-0A4F-BE20-9ACB08388F53}" presName="level2Shape" presStyleLbl="node3" presStyleIdx="3" presStyleCnt="10"/>
      <dgm:spPr/>
    </dgm:pt>
    <dgm:pt modelId="{9F97C1FC-2636-0546-9DB4-0D2A5ECC4203}" type="pres">
      <dgm:prSet presAssocID="{7167AFAC-D733-0A4F-BE20-9ACB08388F53}" presName="hierChild3" presStyleCnt="0"/>
      <dgm:spPr/>
    </dgm:pt>
    <dgm:pt modelId="{288570DC-AF20-0540-8C97-B7AB4358E60E}" type="pres">
      <dgm:prSet presAssocID="{29E3B1C9-23E4-FB4B-BFBE-9BD7785D7703}" presName="Name19" presStyleLbl="parChTrans1D2" presStyleIdx="1" presStyleCnt="3"/>
      <dgm:spPr/>
    </dgm:pt>
    <dgm:pt modelId="{D5283103-9C83-E148-968E-30ADAAC0D5D0}" type="pres">
      <dgm:prSet presAssocID="{E325D985-727B-BE44-A64F-A637879CED1C}" presName="Name21" presStyleCnt="0"/>
      <dgm:spPr/>
    </dgm:pt>
    <dgm:pt modelId="{7122C25D-449C-B44B-B7DA-C833185E05CB}" type="pres">
      <dgm:prSet presAssocID="{E325D985-727B-BE44-A64F-A637879CED1C}" presName="level2Shape" presStyleLbl="node2" presStyleIdx="1" presStyleCnt="3"/>
      <dgm:spPr/>
    </dgm:pt>
    <dgm:pt modelId="{1DC30CAA-21FE-F04E-BDA1-47DF062F5761}" type="pres">
      <dgm:prSet presAssocID="{E325D985-727B-BE44-A64F-A637879CED1C}" presName="hierChild3" presStyleCnt="0"/>
      <dgm:spPr/>
    </dgm:pt>
    <dgm:pt modelId="{6566E50A-EA82-D744-B40D-4A6F6BB14C4B}" type="pres">
      <dgm:prSet presAssocID="{F14B5121-A706-4043-9F37-D156505FB00D}" presName="Name19" presStyleLbl="parChTrans1D3" presStyleIdx="4" presStyleCnt="10"/>
      <dgm:spPr/>
    </dgm:pt>
    <dgm:pt modelId="{96E8CE02-A9D4-D84A-AE81-B583665CB0F9}" type="pres">
      <dgm:prSet presAssocID="{4245B8B6-1303-854B-9C8F-CB0C08A3EDA6}" presName="Name21" presStyleCnt="0"/>
      <dgm:spPr/>
    </dgm:pt>
    <dgm:pt modelId="{B35FF441-1F17-8547-A4AD-C471A65B51C7}" type="pres">
      <dgm:prSet presAssocID="{4245B8B6-1303-854B-9C8F-CB0C08A3EDA6}" presName="level2Shape" presStyleLbl="node3" presStyleIdx="4" presStyleCnt="10"/>
      <dgm:spPr/>
    </dgm:pt>
    <dgm:pt modelId="{A7340938-D07C-284E-8663-328F1A331285}" type="pres">
      <dgm:prSet presAssocID="{4245B8B6-1303-854B-9C8F-CB0C08A3EDA6}" presName="hierChild3" presStyleCnt="0"/>
      <dgm:spPr/>
    </dgm:pt>
    <dgm:pt modelId="{FFA6BBED-C563-9F46-B623-45804907C859}" type="pres">
      <dgm:prSet presAssocID="{56938283-6D54-C849-9144-B7BF20ADEC05}" presName="Name19" presStyleLbl="parChTrans1D3" presStyleIdx="5" presStyleCnt="10"/>
      <dgm:spPr/>
    </dgm:pt>
    <dgm:pt modelId="{DE0104BB-011F-7A4C-B231-6107569000AC}" type="pres">
      <dgm:prSet presAssocID="{F4960733-4317-5B43-AF13-652D462412F8}" presName="Name21" presStyleCnt="0"/>
      <dgm:spPr/>
    </dgm:pt>
    <dgm:pt modelId="{EB5ED644-87F2-8148-A7D5-49242D94D413}" type="pres">
      <dgm:prSet presAssocID="{F4960733-4317-5B43-AF13-652D462412F8}" presName="level2Shape" presStyleLbl="node3" presStyleIdx="5" presStyleCnt="10"/>
      <dgm:spPr/>
    </dgm:pt>
    <dgm:pt modelId="{81EEBA05-655C-3A4C-B26F-2CA7C2DF4562}" type="pres">
      <dgm:prSet presAssocID="{F4960733-4317-5B43-AF13-652D462412F8}" presName="hierChild3" presStyleCnt="0"/>
      <dgm:spPr/>
    </dgm:pt>
    <dgm:pt modelId="{1BC0032D-5260-224F-B4E7-D7CC3193FC3A}" type="pres">
      <dgm:prSet presAssocID="{3412A8DA-9EDB-5B46-9D60-E5B0325F2285}" presName="Name19" presStyleLbl="parChTrans1D3" presStyleIdx="6" presStyleCnt="10"/>
      <dgm:spPr/>
    </dgm:pt>
    <dgm:pt modelId="{402763F9-970C-9545-9388-1ACF236340C3}" type="pres">
      <dgm:prSet presAssocID="{FE7D5E90-B6D1-B447-B34C-B8759A30D6EE}" presName="Name21" presStyleCnt="0"/>
      <dgm:spPr/>
    </dgm:pt>
    <dgm:pt modelId="{47241921-BA47-7F4C-B5E8-D51100F6BA3C}" type="pres">
      <dgm:prSet presAssocID="{FE7D5E90-B6D1-B447-B34C-B8759A30D6EE}" presName="level2Shape" presStyleLbl="node3" presStyleIdx="6" presStyleCnt="10"/>
      <dgm:spPr/>
    </dgm:pt>
    <dgm:pt modelId="{6FE4F298-D313-8F40-A75D-EA9C3E1418F9}" type="pres">
      <dgm:prSet presAssocID="{FE7D5E90-B6D1-B447-B34C-B8759A30D6EE}" presName="hierChild3" presStyleCnt="0"/>
      <dgm:spPr/>
    </dgm:pt>
    <dgm:pt modelId="{5C35FA8B-3B87-5747-80A0-0331C9D048AA}" type="pres">
      <dgm:prSet presAssocID="{846B393A-E677-7642-B443-9E959FFCFFB8}" presName="Name19" presStyleLbl="parChTrans1D2" presStyleIdx="2" presStyleCnt="3"/>
      <dgm:spPr/>
    </dgm:pt>
    <dgm:pt modelId="{C4D220BE-9DB7-7147-961F-4697D9B5188C}" type="pres">
      <dgm:prSet presAssocID="{4ACA9F9C-93F2-2A4E-9653-88E2D971F1F7}" presName="Name21" presStyleCnt="0"/>
      <dgm:spPr/>
    </dgm:pt>
    <dgm:pt modelId="{4610AE4E-55AA-EE41-877F-214E69CDFEC8}" type="pres">
      <dgm:prSet presAssocID="{4ACA9F9C-93F2-2A4E-9653-88E2D971F1F7}" presName="level2Shape" presStyleLbl="node2" presStyleIdx="2" presStyleCnt="3"/>
      <dgm:spPr/>
    </dgm:pt>
    <dgm:pt modelId="{79CE99C1-F8FF-A046-B018-99BA2C9D2976}" type="pres">
      <dgm:prSet presAssocID="{4ACA9F9C-93F2-2A4E-9653-88E2D971F1F7}" presName="hierChild3" presStyleCnt="0"/>
      <dgm:spPr/>
    </dgm:pt>
    <dgm:pt modelId="{6024FB53-5AE8-2B44-9B0C-7BFDA52BF47F}" type="pres">
      <dgm:prSet presAssocID="{D6B4101C-5141-1D4C-A6FE-4DFFF35457B0}" presName="Name19" presStyleLbl="parChTrans1D3" presStyleIdx="7" presStyleCnt="10"/>
      <dgm:spPr/>
    </dgm:pt>
    <dgm:pt modelId="{41A2AEE0-6FAC-C34D-BDC6-300693AB745E}" type="pres">
      <dgm:prSet presAssocID="{DCB228A9-C22A-EE4D-9F3B-64593D301C0D}" presName="Name21" presStyleCnt="0"/>
      <dgm:spPr/>
    </dgm:pt>
    <dgm:pt modelId="{51FB5AA3-B28D-3043-B70D-DB6C52FC0BBD}" type="pres">
      <dgm:prSet presAssocID="{DCB228A9-C22A-EE4D-9F3B-64593D301C0D}" presName="level2Shape" presStyleLbl="node3" presStyleIdx="7" presStyleCnt="10"/>
      <dgm:spPr/>
    </dgm:pt>
    <dgm:pt modelId="{569D93D7-1B87-4C4B-AF3E-8638C079FA3D}" type="pres">
      <dgm:prSet presAssocID="{DCB228A9-C22A-EE4D-9F3B-64593D301C0D}" presName="hierChild3" presStyleCnt="0"/>
      <dgm:spPr/>
    </dgm:pt>
    <dgm:pt modelId="{1E2FD7CC-73E4-CC4B-A50F-4622D159AE27}" type="pres">
      <dgm:prSet presAssocID="{EA467804-23F1-E649-8BEE-3B953EA1A09A}" presName="Name19" presStyleLbl="parChTrans1D3" presStyleIdx="8" presStyleCnt="10"/>
      <dgm:spPr/>
    </dgm:pt>
    <dgm:pt modelId="{4E24B171-09DE-3246-A531-D63C0E40337E}" type="pres">
      <dgm:prSet presAssocID="{C050714B-32C1-EC49-B9E4-E2001D3B3C3B}" presName="Name21" presStyleCnt="0"/>
      <dgm:spPr/>
    </dgm:pt>
    <dgm:pt modelId="{E2D2144C-BF8A-8C46-A679-28B4216BB567}" type="pres">
      <dgm:prSet presAssocID="{C050714B-32C1-EC49-B9E4-E2001D3B3C3B}" presName="level2Shape" presStyleLbl="node3" presStyleIdx="8" presStyleCnt="10"/>
      <dgm:spPr/>
    </dgm:pt>
    <dgm:pt modelId="{B1977E01-8F24-5649-B754-EA96B66596B8}" type="pres">
      <dgm:prSet presAssocID="{C050714B-32C1-EC49-B9E4-E2001D3B3C3B}" presName="hierChild3" presStyleCnt="0"/>
      <dgm:spPr/>
    </dgm:pt>
    <dgm:pt modelId="{0FE9672F-FA71-1042-92BA-B8F9ABED20AB}" type="pres">
      <dgm:prSet presAssocID="{422CE5B4-C2BD-554D-B871-175DED66C490}" presName="Name19" presStyleLbl="parChTrans1D3" presStyleIdx="9" presStyleCnt="10"/>
      <dgm:spPr/>
    </dgm:pt>
    <dgm:pt modelId="{DA47341C-E847-BE44-A3B5-3E45E2AD338E}" type="pres">
      <dgm:prSet presAssocID="{04780513-0A1C-4748-910B-6017FDFA377F}" presName="Name21" presStyleCnt="0"/>
      <dgm:spPr/>
    </dgm:pt>
    <dgm:pt modelId="{6E084D71-33E8-0A43-9B4E-E71F1F94E8E6}" type="pres">
      <dgm:prSet presAssocID="{04780513-0A1C-4748-910B-6017FDFA377F}" presName="level2Shape" presStyleLbl="node3" presStyleIdx="9" presStyleCnt="10"/>
      <dgm:spPr/>
    </dgm:pt>
    <dgm:pt modelId="{9ED8E030-53DF-CD41-916C-FD55C3609F3D}" type="pres">
      <dgm:prSet presAssocID="{04780513-0A1C-4748-910B-6017FDFA377F}" presName="hierChild3" presStyleCnt="0"/>
      <dgm:spPr/>
    </dgm:pt>
    <dgm:pt modelId="{C73B5442-714E-2344-A76E-D3760BC1F6EA}" type="pres">
      <dgm:prSet presAssocID="{F57EBB50-E2D7-D742-A141-4EAD89FAED03}" presName="bgShapesFlow" presStyleCnt="0"/>
      <dgm:spPr/>
    </dgm:pt>
    <dgm:pt modelId="{7C9E952C-5A28-EE4A-9360-5E3AE0E67A92}" type="pres">
      <dgm:prSet presAssocID="{C89EBB84-1DEB-CB4B-A671-0146BC1DCF7D}" presName="rectComp" presStyleCnt="0"/>
      <dgm:spPr/>
    </dgm:pt>
    <dgm:pt modelId="{E3DBA055-E486-2046-89ED-21DB01492AF4}" type="pres">
      <dgm:prSet presAssocID="{C89EBB84-1DEB-CB4B-A671-0146BC1DCF7D}" presName="bgRect" presStyleLbl="bgShp" presStyleIdx="0" presStyleCnt="3"/>
      <dgm:spPr/>
    </dgm:pt>
    <dgm:pt modelId="{E4521143-B137-EE43-A75C-B588CF485F66}" type="pres">
      <dgm:prSet presAssocID="{C89EBB84-1DEB-CB4B-A671-0146BC1DCF7D}" presName="bgRectTx" presStyleLbl="bgShp" presStyleIdx="0" presStyleCnt="3">
        <dgm:presLayoutVars>
          <dgm:bulletEnabled val="1"/>
        </dgm:presLayoutVars>
      </dgm:prSet>
      <dgm:spPr/>
    </dgm:pt>
    <dgm:pt modelId="{5204BEE0-8D47-BC4D-9A4E-51C7F90E69EE}" type="pres">
      <dgm:prSet presAssocID="{C89EBB84-1DEB-CB4B-A671-0146BC1DCF7D}" presName="spComp" presStyleCnt="0"/>
      <dgm:spPr/>
    </dgm:pt>
    <dgm:pt modelId="{8FB63EE2-A35C-9443-84B9-6EA85C28D1E2}" type="pres">
      <dgm:prSet presAssocID="{C89EBB84-1DEB-CB4B-A671-0146BC1DCF7D}" presName="vSp" presStyleCnt="0"/>
      <dgm:spPr/>
    </dgm:pt>
    <dgm:pt modelId="{3B3BDE74-F90F-9940-8489-5EF438C16203}" type="pres">
      <dgm:prSet presAssocID="{23D34F45-E53B-7547-8216-3C1995FBE86B}" presName="rectComp" presStyleCnt="0"/>
      <dgm:spPr/>
    </dgm:pt>
    <dgm:pt modelId="{90B6B9FE-C9DE-2948-A43B-E3F4B9DAC025}" type="pres">
      <dgm:prSet presAssocID="{23D34F45-E53B-7547-8216-3C1995FBE86B}" presName="bgRect" presStyleLbl="bgShp" presStyleIdx="1" presStyleCnt="3"/>
      <dgm:spPr/>
    </dgm:pt>
    <dgm:pt modelId="{69894308-2FFC-B141-98EB-1138FD911D5A}" type="pres">
      <dgm:prSet presAssocID="{23D34F45-E53B-7547-8216-3C1995FBE86B}" presName="bgRectTx" presStyleLbl="bgShp" presStyleIdx="1" presStyleCnt="3">
        <dgm:presLayoutVars>
          <dgm:bulletEnabled val="1"/>
        </dgm:presLayoutVars>
      </dgm:prSet>
      <dgm:spPr/>
    </dgm:pt>
    <dgm:pt modelId="{1EC91239-51E8-ED45-903E-44EF35322379}" type="pres">
      <dgm:prSet presAssocID="{23D34F45-E53B-7547-8216-3C1995FBE86B}" presName="spComp" presStyleCnt="0"/>
      <dgm:spPr/>
    </dgm:pt>
    <dgm:pt modelId="{01D48CBA-119E-364C-884D-913D91393A69}" type="pres">
      <dgm:prSet presAssocID="{23D34F45-E53B-7547-8216-3C1995FBE86B}" presName="vSp" presStyleCnt="0"/>
      <dgm:spPr/>
    </dgm:pt>
    <dgm:pt modelId="{1593215F-5B38-7645-95BD-7D3FFF7A52B3}" type="pres">
      <dgm:prSet presAssocID="{BB88C834-BFDD-2847-AC87-2F28FF31FDDB}" presName="rectComp" presStyleCnt="0"/>
      <dgm:spPr/>
    </dgm:pt>
    <dgm:pt modelId="{447B7B6A-A069-0343-81F5-179FE9D3EB70}" type="pres">
      <dgm:prSet presAssocID="{BB88C834-BFDD-2847-AC87-2F28FF31FDDB}" presName="bgRect" presStyleLbl="bgShp" presStyleIdx="2" presStyleCnt="3"/>
      <dgm:spPr/>
    </dgm:pt>
    <dgm:pt modelId="{974C68C8-35F1-1A4D-AB78-7500839452D4}" type="pres">
      <dgm:prSet presAssocID="{BB88C834-BFDD-2847-AC87-2F28FF31FDDB}" presName="bgRectTx" presStyleLbl="bgShp" presStyleIdx="2" presStyleCnt="3">
        <dgm:presLayoutVars>
          <dgm:bulletEnabled val="1"/>
        </dgm:presLayoutVars>
      </dgm:prSet>
      <dgm:spPr/>
    </dgm:pt>
  </dgm:ptLst>
  <dgm:cxnLst>
    <dgm:cxn modelId="{3C757F06-6F35-A74B-95C4-84354F8AD5D1}" type="presOf" srcId="{EA467804-23F1-E649-8BEE-3B953EA1A09A}" destId="{1E2FD7CC-73E4-CC4B-A50F-4622D159AE27}" srcOrd="0" destOrd="0" presId="urn:microsoft.com/office/officeart/2005/8/layout/hierarchy6"/>
    <dgm:cxn modelId="{7E156C08-0478-8848-A074-8F13A9E8DFCC}" type="presOf" srcId="{C89EBB84-1DEB-CB4B-A671-0146BC1DCF7D}" destId="{E4521143-B137-EE43-A75C-B588CF485F66}" srcOrd="1" destOrd="0" presId="urn:microsoft.com/office/officeart/2005/8/layout/hierarchy6"/>
    <dgm:cxn modelId="{5040570D-5663-F248-AEA6-E72CBCA8D798}" type="presOf" srcId="{F4960733-4317-5B43-AF13-652D462412F8}" destId="{EB5ED644-87F2-8148-A7D5-49242D94D413}" srcOrd="0" destOrd="0" presId="urn:microsoft.com/office/officeart/2005/8/layout/hierarchy6"/>
    <dgm:cxn modelId="{79FEB718-A9A7-5F43-AA49-B721CAD0BADE}" type="presOf" srcId="{7167AFAC-D733-0A4F-BE20-9ACB08388F53}" destId="{3DE3C1DD-A112-2949-8F5C-4CA3D4B1E348}" srcOrd="0" destOrd="0" presId="urn:microsoft.com/office/officeart/2005/8/layout/hierarchy6"/>
    <dgm:cxn modelId="{0EA71F19-E74D-3249-ADEE-DF13C9AFDDDD}" type="presOf" srcId="{3412A8DA-9EDB-5B46-9D60-E5B0325F2285}" destId="{1BC0032D-5260-224F-B4E7-D7CC3193FC3A}" srcOrd="0" destOrd="0" presId="urn:microsoft.com/office/officeart/2005/8/layout/hierarchy6"/>
    <dgm:cxn modelId="{8BC73D19-67E1-0346-A5F8-423046F2E7AF}" type="presOf" srcId="{E325D985-727B-BE44-A64F-A637879CED1C}" destId="{7122C25D-449C-B44B-B7DA-C833185E05CB}" srcOrd="0" destOrd="0" presId="urn:microsoft.com/office/officeart/2005/8/layout/hierarchy6"/>
    <dgm:cxn modelId="{A6A6D41A-9DD8-ED44-AE39-2D40CA220756}" type="presOf" srcId="{BB88C834-BFDD-2847-AC87-2F28FF31FDDB}" destId="{974C68C8-35F1-1A4D-AB78-7500839452D4}" srcOrd="1" destOrd="0" presId="urn:microsoft.com/office/officeart/2005/8/layout/hierarchy6"/>
    <dgm:cxn modelId="{760CF91A-CAE1-A74B-A203-5284EE5961B7}" srcId="{4ACA9F9C-93F2-2A4E-9653-88E2D971F1F7}" destId="{DCB228A9-C22A-EE4D-9F3B-64593D301C0D}" srcOrd="0" destOrd="0" parTransId="{D6B4101C-5141-1D4C-A6FE-4DFFF35457B0}" sibTransId="{685AEE29-143B-CB4A-9353-53B3A92D363F}"/>
    <dgm:cxn modelId="{BAC7DA21-A6FD-C84C-9968-0B1CDCC28ED7}" type="presOf" srcId="{23D34F45-E53B-7547-8216-3C1995FBE86B}" destId="{90B6B9FE-C9DE-2948-A43B-E3F4B9DAC025}" srcOrd="0" destOrd="0" presId="urn:microsoft.com/office/officeart/2005/8/layout/hierarchy6"/>
    <dgm:cxn modelId="{B5F90222-E9A3-3B4E-BF59-C13C2B1E3F97}" type="presOf" srcId="{EFCDFA20-3A14-2748-8FEE-09BCEBA39445}" destId="{DA44D0E2-4578-8543-B5EC-7F3F60473B55}" srcOrd="0" destOrd="0" presId="urn:microsoft.com/office/officeart/2005/8/layout/hierarchy6"/>
    <dgm:cxn modelId="{2A33CF25-686B-EE4A-8AFE-A56B292BD05F}" srcId="{4F642408-F143-574F-BC4E-1EEBD8C330E2}" destId="{7167AFAC-D733-0A4F-BE20-9ACB08388F53}" srcOrd="3" destOrd="0" parTransId="{CBE9CBBA-3007-E548-9860-AE535770D8DC}" sibTransId="{B7C45B25-788A-284C-99CB-DAC044F817BA}"/>
    <dgm:cxn modelId="{9E272727-66FB-4E49-99E0-E5680D8F9AE7}" type="presOf" srcId="{4F642408-F143-574F-BC4E-1EEBD8C330E2}" destId="{8508BF30-1586-AC4B-81EA-04F7067519FC}" srcOrd="0" destOrd="0" presId="urn:microsoft.com/office/officeart/2005/8/layout/hierarchy6"/>
    <dgm:cxn modelId="{67B26334-5F7A-794A-8A23-14AEB31FA7DB}" srcId="{F57EBB50-E2D7-D742-A141-4EAD89FAED03}" destId="{C89EBB84-1DEB-CB4B-A671-0146BC1DCF7D}" srcOrd="1" destOrd="0" parTransId="{9573C712-5258-6847-9777-2961535B2A8D}" sibTransId="{ECABF4B5-E4A9-A24F-A60A-2B706070732C}"/>
    <dgm:cxn modelId="{13F9AE35-59F0-0C4B-AFDB-31466CFDF7C1}" type="presOf" srcId="{C89EBB84-1DEB-CB4B-A671-0146BC1DCF7D}" destId="{E3DBA055-E486-2046-89ED-21DB01492AF4}" srcOrd="0" destOrd="0" presId="urn:microsoft.com/office/officeart/2005/8/layout/hierarchy6"/>
    <dgm:cxn modelId="{6253F237-4450-8F42-BE5C-2FCC256E9B5D}" type="presOf" srcId="{846B393A-E677-7642-B443-9E959FFCFFB8}" destId="{5C35FA8B-3B87-5747-80A0-0331C9D048AA}" srcOrd="0" destOrd="0" presId="urn:microsoft.com/office/officeart/2005/8/layout/hierarchy6"/>
    <dgm:cxn modelId="{2B9E7839-849D-0645-8BBE-BF0024536C81}" type="presOf" srcId="{4C080E2F-1492-4342-80BB-8EFCA4FC1050}" destId="{12F7D86C-C2D0-5B4A-B4D0-B1D9529BE5CF}" srcOrd="0" destOrd="0" presId="urn:microsoft.com/office/officeart/2005/8/layout/hierarchy6"/>
    <dgm:cxn modelId="{B7E2AB3E-730B-AE4C-99DF-0F6C18A315E1}" srcId="{4F642408-F143-574F-BC4E-1EEBD8C330E2}" destId="{EFCDFA20-3A14-2748-8FEE-09BCEBA39445}" srcOrd="0" destOrd="0" parTransId="{B0FF9951-5C0F-9244-817C-C78F1457839C}" sibTransId="{89233FEF-7E15-D74C-BD03-7D8E4F5988D4}"/>
    <dgm:cxn modelId="{7E609D40-5877-694E-AB18-2FC3A0458A40}" srcId="{3795CF1B-9488-4C4D-A2DE-6BDEE0A68E23}" destId="{4ACA9F9C-93F2-2A4E-9653-88E2D971F1F7}" srcOrd="2" destOrd="0" parTransId="{846B393A-E677-7642-B443-9E959FFCFFB8}" sibTransId="{D922E1D2-B446-6049-8172-BD513DDFB160}"/>
    <dgm:cxn modelId="{FB98A24B-93B0-904D-A5E3-84684603327C}" type="presOf" srcId="{3795CF1B-9488-4C4D-A2DE-6BDEE0A68E23}" destId="{39B0FBEC-D2BF-E04A-BB7D-4CE7D9DAAF72}" srcOrd="0" destOrd="0" presId="urn:microsoft.com/office/officeart/2005/8/layout/hierarchy6"/>
    <dgm:cxn modelId="{27087D4F-B54E-D74C-B696-FE4BB846DF06}" srcId="{E325D985-727B-BE44-A64F-A637879CED1C}" destId="{FE7D5E90-B6D1-B447-B34C-B8759A30D6EE}" srcOrd="2" destOrd="0" parTransId="{3412A8DA-9EDB-5B46-9D60-E5B0325F2285}" sibTransId="{98A2CFFC-E82E-1045-9641-F0CFBA6F0198}"/>
    <dgm:cxn modelId="{63835E5A-29DD-C440-B610-696532EF0A74}" srcId="{3795CF1B-9488-4C4D-A2DE-6BDEE0A68E23}" destId="{E325D985-727B-BE44-A64F-A637879CED1C}" srcOrd="1" destOrd="0" parTransId="{29E3B1C9-23E4-FB4B-BFBE-9BD7785D7703}" sibTransId="{EE07F173-D515-C744-9E09-E8D0190F69F5}"/>
    <dgm:cxn modelId="{9D8C7363-0045-D94F-96FE-D97DECE7ACD7}" srcId="{E325D985-727B-BE44-A64F-A637879CED1C}" destId="{4245B8B6-1303-854B-9C8F-CB0C08A3EDA6}" srcOrd="0" destOrd="0" parTransId="{F14B5121-A706-4043-9F37-D156505FB00D}" sibTransId="{F511D538-D371-3542-9A55-B38157362F62}"/>
    <dgm:cxn modelId="{BC0FC171-52F0-2A42-9174-5588FD0344DE}" type="presOf" srcId="{422CE5B4-C2BD-554D-B871-175DED66C490}" destId="{0FE9672F-FA71-1042-92BA-B8F9ABED20AB}" srcOrd="0" destOrd="0" presId="urn:microsoft.com/office/officeart/2005/8/layout/hierarchy6"/>
    <dgm:cxn modelId="{F172DD7A-C254-B94E-996A-FC2547A8160D}" type="presOf" srcId="{B0FF9951-5C0F-9244-817C-C78F1457839C}" destId="{231B04D7-74DF-9642-B554-39AF4A0A95ED}" srcOrd="0" destOrd="0" presId="urn:microsoft.com/office/officeart/2005/8/layout/hierarchy6"/>
    <dgm:cxn modelId="{C24AF280-06B2-5946-AE42-BE5A377F78CA}" type="presOf" srcId="{CBE9CBBA-3007-E548-9860-AE535770D8DC}" destId="{20BB1E72-4CFD-BC40-998E-ED7EA2CCC285}" srcOrd="0" destOrd="0" presId="urn:microsoft.com/office/officeart/2005/8/layout/hierarchy6"/>
    <dgm:cxn modelId="{7EFD218C-C848-0E43-9CBB-311B1D9A0F82}" type="presOf" srcId="{23D34F45-E53B-7547-8216-3C1995FBE86B}" destId="{69894308-2FFC-B141-98EB-1138FD911D5A}" srcOrd="1" destOrd="0" presId="urn:microsoft.com/office/officeart/2005/8/layout/hierarchy6"/>
    <dgm:cxn modelId="{1B2A4694-8B4E-634E-9D0B-FE76ED1D5D6A}" type="presOf" srcId="{29E3B1C9-23E4-FB4B-BFBE-9BD7785D7703}" destId="{288570DC-AF20-0540-8C97-B7AB4358E60E}" srcOrd="0" destOrd="0" presId="urn:microsoft.com/office/officeart/2005/8/layout/hierarchy6"/>
    <dgm:cxn modelId="{49E32098-AD15-9740-ADE0-EE602DFEF1E3}" type="presOf" srcId="{81755017-8AC0-1849-9102-50B336E8FA63}" destId="{0D797B4D-01AE-3947-AE75-AEBC0389A638}" srcOrd="0" destOrd="0" presId="urn:microsoft.com/office/officeart/2005/8/layout/hierarchy6"/>
    <dgm:cxn modelId="{E672B09C-B125-B745-A213-0E8E553D2926}" srcId="{4F642408-F143-574F-BC4E-1EEBD8C330E2}" destId="{4C080E2F-1492-4342-80BB-8EFCA4FC1050}" srcOrd="1" destOrd="0" parTransId="{6B79227C-6634-7349-878D-D5D62E9CE0F2}" sibTransId="{EA11855D-64E6-2B45-9221-3C308833ACB6}"/>
    <dgm:cxn modelId="{050185A1-0CA7-B445-8C3C-C8F6244E4BB5}" type="presOf" srcId="{F57EBB50-E2D7-D742-A141-4EAD89FAED03}" destId="{3242B610-3BB4-4D42-BD69-05D6EFAF7F55}" srcOrd="0" destOrd="0" presId="urn:microsoft.com/office/officeart/2005/8/layout/hierarchy6"/>
    <dgm:cxn modelId="{9A3290A6-966A-AC4A-A9E1-55963E0DC17B}" type="presOf" srcId="{6B79227C-6634-7349-878D-D5D62E9CE0F2}" destId="{D04F10EE-2399-8741-8AD7-4069EB68B4F5}" srcOrd="0" destOrd="0" presId="urn:microsoft.com/office/officeart/2005/8/layout/hierarchy6"/>
    <dgm:cxn modelId="{D887BBA9-036F-BA4B-AE90-22A6842AC4FE}" srcId="{4ACA9F9C-93F2-2A4E-9653-88E2D971F1F7}" destId="{C050714B-32C1-EC49-B9E4-E2001D3B3C3B}" srcOrd="1" destOrd="0" parTransId="{EA467804-23F1-E649-8BEE-3B953EA1A09A}" sibTransId="{E3A8EE5A-BFBE-E643-9E22-6E57B992CF7F}"/>
    <dgm:cxn modelId="{E20E29AC-75B9-6C41-B1A6-3ABCB160AF93}" type="presOf" srcId="{F14B5121-A706-4043-9F37-D156505FB00D}" destId="{6566E50A-EA82-D744-B40D-4A6F6BB14C4B}" srcOrd="0" destOrd="0" presId="urn:microsoft.com/office/officeart/2005/8/layout/hierarchy6"/>
    <dgm:cxn modelId="{540766B8-2833-1147-83C8-B7EBA1E2B880}" type="presOf" srcId="{BB88C834-BFDD-2847-AC87-2F28FF31FDDB}" destId="{447B7B6A-A069-0343-81F5-179FE9D3EB70}" srcOrd="0" destOrd="0" presId="urn:microsoft.com/office/officeart/2005/8/layout/hierarchy6"/>
    <dgm:cxn modelId="{675E89B8-3981-CF40-A4BC-DF364E0ACBB6}" srcId="{4ACA9F9C-93F2-2A4E-9653-88E2D971F1F7}" destId="{04780513-0A1C-4748-910B-6017FDFA377F}" srcOrd="2" destOrd="0" parTransId="{422CE5B4-C2BD-554D-B871-175DED66C490}" sibTransId="{7B2BF8B3-F7EB-9C45-BC3C-85C308465A6C}"/>
    <dgm:cxn modelId="{BAF3CCB9-E6D0-E148-B6F1-21923BEC7C94}" type="presOf" srcId="{D6B4101C-5141-1D4C-A6FE-4DFFF35457B0}" destId="{6024FB53-5AE8-2B44-9B0C-7BFDA52BF47F}" srcOrd="0" destOrd="0" presId="urn:microsoft.com/office/officeart/2005/8/layout/hierarchy6"/>
    <dgm:cxn modelId="{9FC2D0C0-0DFB-974F-B408-E3490183F17E}" type="presOf" srcId="{4ACA9F9C-93F2-2A4E-9653-88E2D971F1F7}" destId="{4610AE4E-55AA-EE41-877F-214E69CDFEC8}" srcOrd="0" destOrd="0" presId="urn:microsoft.com/office/officeart/2005/8/layout/hierarchy6"/>
    <dgm:cxn modelId="{051300C2-A2BF-354D-BA34-521F5DC65468}" type="presOf" srcId="{4245B8B6-1303-854B-9C8F-CB0C08A3EDA6}" destId="{B35FF441-1F17-8547-A4AD-C471A65B51C7}" srcOrd="0" destOrd="0" presId="urn:microsoft.com/office/officeart/2005/8/layout/hierarchy6"/>
    <dgm:cxn modelId="{D8BD2BC7-5B1E-FD4E-AABA-5F2F4BE0DBE7}" srcId="{F57EBB50-E2D7-D742-A141-4EAD89FAED03}" destId="{3795CF1B-9488-4C4D-A2DE-6BDEE0A68E23}" srcOrd="0" destOrd="0" parTransId="{888D7F4E-EE43-4F40-98E2-4EAD7AD725D4}" sibTransId="{4E0A4A10-ABFE-FD42-B512-3FB291C4DDB5}"/>
    <dgm:cxn modelId="{99B979CA-8DB0-3B4B-AA54-DE1F197FDB27}" type="presOf" srcId="{56938283-6D54-C849-9144-B7BF20ADEC05}" destId="{FFA6BBED-C563-9F46-B623-45804907C859}" srcOrd="0" destOrd="0" presId="urn:microsoft.com/office/officeart/2005/8/layout/hierarchy6"/>
    <dgm:cxn modelId="{39182FCF-0EFC-FE43-9E70-F89F8B44C93F}" type="presOf" srcId="{DCB228A9-C22A-EE4D-9F3B-64593D301C0D}" destId="{51FB5AA3-B28D-3043-B70D-DB6C52FC0BBD}" srcOrd="0" destOrd="0" presId="urn:microsoft.com/office/officeart/2005/8/layout/hierarchy6"/>
    <dgm:cxn modelId="{A14EB8D2-5245-8A47-AE60-F63925E3E589}" srcId="{F57EBB50-E2D7-D742-A141-4EAD89FAED03}" destId="{BB88C834-BFDD-2847-AC87-2F28FF31FDDB}" srcOrd="3" destOrd="0" parTransId="{74519308-75D0-094F-A6A3-ABE1A6C90547}" sibTransId="{C41CD0EE-71EB-5E4A-8A51-D8527465FB4B}"/>
    <dgm:cxn modelId="{7B55D3D7-795E-7B4A-A726-489E4B2E467D}" type="presOf" srcId="{04780513-0A1C-4748-910B-6017FDFA377F}" destId="{6E084D71-33E8-0A43-9B4E-E71F1F94E8E6}" srcOrd="0" destOrd="0" presId="urn:microsoft.com/office/officeart/2005/8/layout/hierarchy6"/>
    <dgm:cxn modelId="{E78EBED8-2436-5D4B-B370-A05295C88E4E}" srcId="{3795CF1B-9488-4C4D-A2DE-6BDEE0A68E23}" destId="{4F642408-F143-574F-BC4E-1EEBD8C330E2}" srcOrd="0" destOrd="0" parTransId="{A7E9462D-B32B-8442-8D38-C537E5B16BC1}" sibTransId="{8FDA86A3-9D51-D54B-9D59-85744F0FD149}"/>
    <dgm:cxn modelId="{720AE9EF-DA25-D648-BD22-0E4E435B4C92}" type="presOf" srcId="{C050714B-32C1-EC49-B9E4-E2001D3B3C3B}" destId="{E2D2144C-BF8A-8C46-A679-28B4216BB567}" srcOrd="0" destOrd="0" presId="urn:microsoft.com/office/officeart/2005/8/layout/hierarchy6"/>
    <dgm:cxn modelId="{720054F3-987A-4745-9C13-4DFFEC5E2DA3}" srcId="{F57EBB50-E2D7-D742-A141-4EAD89FAED03}" destId="{23D34F45-E53B-7547-8216-3C1995FBE86B}" srcOrd="2" destOrd="0" parTransId="{0CF9DE1B-BB72-974F-8844-96D663849655}" sibTransId="{5915F2EF-07C5-E741-A8B3-08DF9A477996}"/>
    <dgm:cxn modelId="{E3B5CFF3-1CA0-4644-801B-62B1B2251DF0}" srcId="{4F642408-F143-574F-BC4E-1EEBD8C330E2}" destId="{1F201AD0-2A6E-704C-9450-DCF4F4BAF120}" srcOrd="2" destOrd="0" parTransId="{81755017-8AC0-1849-9102-50B336E8FA63}" sibTransId="{1C39D46B-7A17-3D47-8D95-0CAD9E2F8BFA}"/>
    <dgm:cxn modelId="{8B54D7F3-FB39-BE4A-A4D8-8A68BE8E2365}" type="presOf" srcId="{A7E9462D-B32B-8442-8D38-C537E5B16BC1}" destId="{A139870F-0B5D-5945-B46F-56E485012ADD}" srcOrd="0" destOrd="0" presId="urn:microsoft.com/office/officeart/2005/8/layout/hierarchy6"/>
    <dgm:cxn modelId="{025E62F5-0EBC-A243-B11D-DE4F753546EA}" type="presOf" srcId="{1F201AD0-2A6E-704C-9450-DCF4F4BAF120}" destId="{A7718C71-026D-7940-8B6E-29292CBB7FBC}" srcOrd="0" destOrd="0" presId="urn:microsoft.com/office/officeart/2005/8/layout/hierarchy6"/>
    <dgm:cxn modelId="{82C69EF7-CEB3-2242-B0FA-BE36B8E119FB}" srcId="{E325D985-727B-BE44-A64F-A637879CED1C}" destId="{F4960733-4317-5B43-AF13-652D462412F8}" srcOrd="1" destOrd="0" parTransId="{56938283-6D54-C849-9144-B7BF20ADEC05}" sibTransId="{ECF1F139-38CB-CD4B-A2B6-02B81CCDCE8B}"/>
    <dgm:cxn modelId="{81A53FF8-C862-8A45-B835-637FCED39ED0}" type="presOf" srcId="{FE7D5E90-B6D1-B447-B34C-B8759A30D6EE}" destId="{47241921-BA47-7F4C-B5E8-D51100F6BA3C}" srcOrd="0" destOrd="0" presId="urn:microsoft.com/office/officeart/2005/8/layout/hierarchy6"/>
    <dgm:cxn modelId="{0F90C343-343F-9046-BE3E-246B02772B73}" type="presParOf" srcId="{3242B610-3BB4-4D42-BD69-05D6EFAF7F55}" destId="{3A85DDEB-C5E7-7342-A1EE-B740E5ABF393}" srcOrd="0" destOrd="0" presId="urn:microsoft.com/office/officeart/2005/8/layout/hierarchy6"/>
    <dgm:cxn modelId="{9155BD48-AA37-E644-A5BA-BD9FECC70052}" type="presParOf" srcId="{3A85DDEB-C5E7-7342-A1EE-B740E5ABF393}" destId="{2CDBB378-E3A8-1141-A1B4-AA5FCDB4DBF2}" srcOrd="0" destOrd="0" presId="urn:microsoft.com/office/officeart/2005/8/layout/hierarchy6"/>
    <dgm:cxn modelId="{7FCAACF0-7B67-1A46-9FDD-3B29FCAA89A0}" type="presParOf" srcId="{3A85DDEB-C5E7-7342-A1EE-B740E5ABF393}" destId="{5CC94078-41E3-634C-A4CC-1E2793807685}" srcOrd="1" destOrd="0" presId="urn:microsoft.com/office/officeart/2005/8/layout/hierarchy6"/>
    <dgm:cxn modelId="{74122231-EA63-EF4D-9DF8-43A1DAA74793}" type="presParOf" srcId="{5CC94078-41E3-634C-A4CC-1E2793807685}" destId="{27E6635E-7994-4D4E-BC80-CA82B9A8D7E1}" srcOrd="0" destOrd="0" presId="urn:microsoft.com/office/officeart/2005/8/layout/hierarchy6"/>
    <dgm:cxn modelId="{BCE327A8-AE19-AE41-8750-759095B75299}" type="presParOf" srcId="{27E6635E-7994-4D4E-BC80-CA82B9A8D7E1}" destId="{39B0FBEC-D2BF-E04A-BB7D-4CE7D9DAAF72}" srcOrd="0" destOrd="0" presId="urn:microsoft.com/office/officeart/2005/8/layout/hierarchy6"/>
    <dgm:cxn modelId="{5305D18C-3B0F-BD43-8602-7DFFFB86C262}" type="presParOf" srcId="{27E6635E-7994-4D4E-BC80-CA82B9A8D7E1}" destId="{5D989DEA-B9DB-7448-81BA-4983A114D96E}" srcOrd="1" destOrd="0" presId="urn:microsoft.com/office/officeart/2005/8/layout/hierarchy6"/>
    <dgm:cxn modelId="{57A591B1-6E9E-8846-B14C-9E81721B2B01}" type="presParOf" srcId="{5D989DEA-B9DB-7448-81BA-4983A114D96E}" destId="{A139870F-0B5D-5945-B46F-56E485012ADD}" srcOrd="0" destOrd="0" presId="urn:microsoft.com/office/officeart/2005/8/layout/hierarchy6"/>
    <dgm:cxn modelId="{674FDC9F-62D7-0B48-8945-D962B81AC034}" type="presParOf" srcId="{5D989DEA-B9DB-7448-81BA-4983A114D96E}" destId="{814BE78D-9245-E448-B36B-EC36FDBC4DD4}" srcOrd="1" destOrd="0" presId="urn:microsoft.com/office/officeart/2005/8/layout/hierarchy6"/>
    <dgm:cxn modelId="{F61CAA2E-5961-C149-9062-97FE36E7CE26}" type="presParOf" srcId="{814BE78D-9245-E448-B36B-EC36FDBC4DD4}" destId="{8508BF30-1586-AC4B-81EA-04F7067519FC}" srcOrd="0" destOrd="0" presId="urn:microsoft.com/office/officeart/2005/8/layout/hierarchy6"/>
    <dgm:cxn modelId="{4B724AE4-1D15-554F-B48D-62F6E0CB1656}" type="presParOf" srcId="{814BE78D-9245-E448-B36B-EC36FDBC4DD4}" destId="{2034D585-F871-DD49-8D9C-35051CB4101B}" srcOrd="1" destOrd="0" presId="urn:microsoft.com/office/officeart/2005/8/layout/hierarchy6"/>
    <dgm:cxn modelId="{2F8A2761-EC16-6645-B2E3-BA98D2D4D883}" type="presParOf" srcId="{2034D585-F871-DD49-8D9C-35051CB4101B}" destId="{231B04D7-74DF-9642-B554-39AF4A0A95ED}" srcOrd="0" destOrd="0" presId="urn:microsoft.com/office/officeart/2005/8/layout/hierarchy6"/>
    <dgm:cxn modelId="{8E2C8BB3-85A2-0542-A238-4CF8822A6534}" type="presParOf" srcId="{2034D585-F871-DD49-8D9C-35051CB4101B}" destId="{9F76D58B-5828-A845-AE7A-478A928C70B4}" srcOrd="1" destOrd="0" presId="urn:microsoft.com/office/officeart/2005/8/layout/hierarchy6"/>
    <dgm:cxn modelId="{992A1344-BF3C-0847-917F-C61D6E7B8F5D}" type="presParOf" srcId="{9F76D58B-5828-A845-AE7A-478A928C70B4}" destId="{DA44D0E2-4578-8543-B5EC-7F3F60473B55}" srcOrd="0" destOrd="0" presId="urn:microsoft.com/office/officeart/2005/8/layout/hierarchy6"/>
    <dgm:cxn modelId="{E16D3E2E-EC8B-1D44-ACF1-BC487E9227D2}" type="presParOf" srcId="{9F76D58B-5828-A845-AE7A-478A928C70B4}" destId="{FF6502D5-CAAA-A945-8AD1-25B1FA2BA06F}" srcOrd="1" destOrd="0" presId="urn:microsoft.com/office/officeart/2005/8/layout/hierarchy6"/>
    <dgm:cxn modelId="{58567EEC-AC4C-7040-A9EF-1793B67B4F24}" type="presParOf" srcId="{2034D585-F871-DD49-8D9C-35051CB4101B}" destId="{D04F10EE-2399-8741-8AD7-4069EB68B4F5}" srcOrd="2" destOrd="0" presId="urn:microsoft.com/office/officeart/2005/8/layout/hierarchy6"/>
    <dgm:cxn modelId="{065BD9A9-EBD5-474F-A91A-D7309D2F150A}" type="presParOf" srcId="{2034D585-F871-DD49-8D9C-35051CB4101B}" destId="{60DACF9D-1D91-1A40-97CB-6F50F25C5E41}" srcOrd="3" destOrd="0" presId="urn:microsoft.com/office/officeart/2005/8/layout/hierarchy6"/>
    <dgm:cxn modelId="{587F6CB1-3597-EA40-8F57-C59DAE92CF8C}" type="presParOf" srcId="{60DACF9D-1D91-1A40-97CB-6F50F25C5E41}" destId="{12F7D86C-C2D0-5B4A-B4D0-B1D9529BE5CF}" srcOrd="0" destOrd="0" presId="urn:microsoft.com/office/officeart/2005/8/layout/hierarchy6"/>
    <dgm:cxn modelId="{55498691-3B09-A84C-A38F-A84F809E9378}" type="presParOf" srcId="{60DACF9D-1D91-1A40-97CB-6F50F25C5E41}" destId="{53286F80-CE35-4844-A3FE-BA8F55A94C36}" srcOrd="1" destOrd="0" presId="urn:microsoft.com/office/officeart/2005/8/layout/hierarchy6"/>
    <dgm:cxn modelId="{34CCE0A3-D556-F145-9BBC-F54FAE351564}" type="presParOf" srcId="{2034D585-F871-DD49-8D9C-35051CB4101B}" destId="{0D797B4D-01AE-3947-AE75-AEBC0389A638}" srcOrd="4" destOrd="0" presId="urn:microsoft.com/office/officeart/2005/8/layout/hierarchy6"/>
    <dgm:cxn modelId="{C0C11D8E-39E3-0241-9840-AF038F5019EA}" type="presParOf" srcId="{2034D585-F871-DD49-8D9C-35051CB4101B}" destId="{1A66DAF5-EED4-854F-9CFE-81137988C6A3}" srcOrd="5" destOrd="0" presId="urn:microsoft.com/office/officeart/2005/8/layout/hierarchy6"/>
    <dgm:cxn modelId="{2AA0D2F8-FECA-C54B-8756-5D7F02FE4E86}" type="presParOf" srcId="{1A66DAF5-EED4-854F-9CFE-81137988C6A3}" destId="{A7718C71-026D-7940-8B6E-29292CBB7FBC}" srcOrd="0" destOrd="0" presId="urn:microsoft.com/office/officeart/2005/8/layout/hierarchy6"/>
    <dgm:cxn modelId="{D26AC313-46EC-C140-BD51-E87083AF22E6}" type="presParOf" srcId="{1A66DAF5-EED4-854F-9CFE-81137988C6A3}" destId="{6AA61BD8-8869-EA4F-83E7-5EE9F7887B55}" srcOrd="1" destOrd="0" presId="urn:microsoft.com/office/officeart/2005/8/layout/hierarchy6"/>
    <dgm:cxn modelId="{964573C2-6226-2F4C-B36E-B7B5F0264C61}" type="presParOf" srcId="{2034D585-F871-DD49-8D9C-35051CB4101B}" destId="{20BB1E72-4CFD-BC40-998E-ED7EA2CCC285}" srcOrd="6" destOrd="0" presId="urn:microsoft.com/office/officeart/2005/8/layout/hierarchy6"/>
    <dgm:cxn modelId="{FB2D4310-1121-2747-8320-627910337223}" type="presParOf" srcId="{2034D585-F871-DD49-8D9C-35051CB4101B}" destId="{B6BCBA65-7DC6-A54B-9ABC-81D3398FC78D}" srcOrd="7" destOrd="0" presId="urn:microsoft.com/office/officeart/2005/8/layout/hierarchy6"/>
    <dgm:cxn modelId="{1D055312-4DA3-9D45-8D39-282AF58CCFF4}" type="presParOf" srcId="{B6BCBA65-7DC6-A54B-9ABC-81D3398FC78D}" destId="{3DE3C1DD-A112-2949-8F5C-4CA3D4B1E348}" srcOrd="0" destOrd="0" presId="urn:microsoft.com/office/officeart/2005/8/layout/hierarchy6"/>
    <dgm:cxn modelId="{8019C94E-8CC5-0E4B-B267-087E793FF4D5}" type="presParOf" srcId="{B6BCBA65-7DC6-A54B-9ABC-81D3398FC78D}" destId="{9F97C1FC-2636-0546-9DB4-0D2A5ECC4203}" srcOrd="1" destOrd="0" presId="urn:microsoft.com/office/officeart/2005/8/layout/hierarchy6"/>
    <dgm:cxn modelId="{58E04747-B684-8843-ADDF-E118B5E7B8C4}" type="presParOf" srcId="{5D989DEA-B9DB-7448-81BA-4983A114D96E}" destId="{288570DC-AF20-0540-8C97-B7AB4358E60E}" srcOrd="2" destOrd="0" presId="urn:microsoft.com/office/officeart/2005/8/layout/hierarchy6"/>
    <dgm:cxn modelId="{20C342CF-2D5F-DC44-9B7F-AD2FABF8D0DC}" type="presParOf" srcId="{5D989DEA-B9DB-7448-81BA-4983A114D96E}" destId="{D5283103-9C83-E148-968E-30ADAAC0D5D0}" srcOrd="3" destOrd="0" presId="urn:microsoft.com/office/officeart/2005/8/layout/hierarchy6"/>
    <dgm:cxn modelId="{A6C428E3-905F-6B48-A126-36A3B79D2CD0}" type="presParOf" srcId="{D5283103-9C83-E148-968E-30ADAAC0D5D0}" destId="{7122C25D-449C-B44B-B7DA-C833185E05CB}" srcOrd="0" destOrd="0" presId="urn:microsoft.com/office/officeart/2005/8/layout/hierarchy6"/>
    <dgm:cxn modelId="{3965B407-FDB0-9B4B-B15C-481873927792}" type="presParOf" srcId="{D5283103-9C83-E148-968E-30ADAAC0D5D0}" destId="{1DC30CAA-21FE-F04E-BDA1-47DF062F5761}" srcOrd="1" destOrd="0" presId="urn:microsoft.com/office/officeart/2005/8/layout/hierarchy6"/>
    <dgm:cxn modelId="{6970D99A-148A-8641-86F1-D4B1C92F96F0}" type="presParOf" srcId="{1DC30CAA-21FE-F04E-BDA1-47DF062F5761}" destId="{6566E50A-EA82-D744-B40D-4A6F6BB14C4B}" srcOrd="0" destOrd="0" presId="urn:microsoft.com/office/officeart/2005/8/layout/hierarchy6"/>
    <dgm:cxn modelId="{383F0C30-5BA9-A34E-828B-0E524A5987E3}" type="presParOf" srcId="{1DC30CAA-21FE-F04E-BDA1-47DF062F5761}" destId="{96E8CE02-A9D4-D84A-AE81-B583665CB0F9}" srcOrd="1" destOrd="0" presId="urn:microsoft.com/office/officeart/2005/8/layout/hierarchy6"/>
    <dgm:cxn modelId="{BB3336B1-F82D-2646-8BC8-EA0F69D0CC9A}" type="presParOf" srcId="{96E8CE02-A9D4-D84A-AE81-B583665CB0F9}" destId="{B35FF441-1F17-8547-A4AD-C471A65B51C7}" srcOrd="0" destOrd="0" presId="urn:microsoft.com/office/officeart/2005/8/layout/hierarchy6"/>
    <dgm:cxn modelId="{CE40994E-3F40-0346-BEA3-4C051F1C191A}" type="presParOf" srcId="{96E8CE02-A9D4-D84A-AE81-B583665CB0F9}" destId="{A7340938-D07C-284E-8663-328F1A331285}" srcOrd="1" destOrd="0" presId="urn:microsoft.com/office/officeart/2005/8/layout/hierarchy6"/>
    <dgm:cxn modelId="{2D96D996-0F42-484D-880C-74C8E9728C2F}" type="presParOf" srcId="{1DC30CAA-21FE-F04E-BDA1-47DF062F5761}" destId="{FFA6BBED-C563-9F46-B623-45804907C859}" srcOrd="2" destOrd="0" presId="urn:microsoft.com/office/officeart/2005/8/layout/hierarchy6"/>
    <dgm:cxn modelId="{27BFD962-1A89-DF4C-833B-35D27C0BBDD5}" type="presParOf" srcId="{1DC30CAA-21FE-F04E-BDA1-47DF062F5761}" destId="{DE0104BB-011F-7A4C-B231-6107569000AC}" srcOrd="3" destOrd="0" presId="urn:microsoft.com/office/officeart/2005/8/layout/hierarchy6"/>
    <dgm:cxn modelId="{260A0110-AE2F-C648-8E53-DF766FAFDEAA}" type="presParOf" srcId="{DE0104BB-011F-7A4C-B231-6107569000AC}" destId="{EB5ED644-87F2-8148-A7D5-49242D94D413}" srcOrd="0" destOrd="0" presId="urn:microsoft.com/office/officeart/2005/8/layout/hierarchy6"/>
    <dgm:cxn modelId="{49D0C291-F8D7-4249-8F76-5947794F4770}" type="presParOf" srcId="{DE0104BB-011F-7A4C-B231-6107569000AC}" destId="{81EEBA05-655C-3A4C-B26F-2CA7C2DF4562}" srcOrd="1" destOrd="0" presId="urn:microsoft.com/office/officeart/2005/8/layout/hierarchy6"/>
    <dgm:cxn modelId="{8AD1F2A7-7EA9-8549-BDA9-89BC1A4EABBF}" type="presParOf" srcId="{1DC30CAA-21FE-F04E-BDA1-47DF062F5761}" destId="{1BC0032D-5260-224F-B4E7-D7CC3193FC3A}" srcOrd="4" destOrd="0" presId="urn:microsoft.com/office/officeart/2005/8/layout/hierarchy6"/>
    <dgm:cxn modelId="{70E715CE-0824-014C-82AF-1B8786F6B282}" type="presParOf" srcId="{1DC30CAA-21FE-F04E-BDA1-47DF062F5761}" destId="{402763F9-970C-9545-9388-1ACF236340C3}" srcOrd="5" destOrd="0" presId="urn:microsoft.com/office/officeart/2005/8/layout/hierarchy6"/>
    <dgm:cxn modelId="{95334D71-80C4-9B4E-8233-3A8E75884EC6}" type="presParOf" srcId="{402763F9-970C-9545-9388-1ACF236340C3}" destId="{47241921-BA47-7F4C-B5E8-D51100F6BA3C}" srcOrd="0" destOrd="0" presId="urn:microsoft.com/office/officeart/2005/8/layout/hierarchy6"/>
    <dgm:cxn modelId="{37690324-BC80-954C-875B-93E66B046459}" type="presParOf" srcId="{402763F9-970C-9545-9388-1ACF236340C3}" destId="{6FE4F298-D313-8F40-A75D-EA9C3E1418F9}" srcOrd="1" destOrd="0" presId="urn:microsoft.com/office/officeart/2005/8/layout/hierarchy6"/>
    <dgm:cxn modelId="{14AC534D-7B15-764E-8A5D-F80273451150}" type="presParOf" srcId="{5D989DEA-B9DB-7448-81BA-4983A114D96E}" destId="{5C35FA8B-3B87-5747-80A0-0331C9D048AA}" srcOrd="4" destOrd="0" presId="urn:microsoft.com/office/officeart/2005/8/layout/hierarchy6"/>
    <dgm:cxn modelId="{6DB90FCE-941B-6044-B97D-78CE8E418923}" type="presParOf" srcId="{5D989DEA-B9DB-7448-81BA-4983A114D96E}" destId="{C4D220BE-9DB7-7147-961F-4697D9B5188C}" srcOrd="5" destOrd="0" presId="urn:microsoft.com/office/officeart/2005/8/layout/hierarchy6"/>
    <dgm:cxn modelId="{0A77FA8C-21B8-584C-B346-338CB294B7C4}" type="presParOf" srcId="{C4D220BE-9DB7-7147-961F-4697D9B5188C}" destId="{4610AE4E-55AA-EE41-877F-214E69CDFEC8}" srcOrd="0" destOrd="0" presId="urn:microsoft.com/office/officeart/2005/8/layout/hierarchy6"/>
    <dgm:cxn modelId="{E36FE3E7-FD6A-E546-B1EA-CE22EEC7948C}" type="presParOf" srcId="{C4D220BE-9DB7-7147-961F-4697D9B5188C}" destId="{79CE99C1-F8FF-A046-B018-99BA2C9D2976}" srcOrd="1" destOrd="0" presId="urn:microsoft.com/office/officeart/2005/8/layout/hierarchy6"/>
    <dgm:cxn modelId="{3768DB56-2272-7B41-8A82-90F2BA617975}" type="presParOf" srcId="{79CE99C1-F8FF-A046-B018-99BA2C9D2976}" destId="{6024FB53-5AE8-2B44-9B0C-7BFDA52BF47F}" srcOrd="0" destOrd="0" presId="urn:microsoft.com/office/officeart/2005/8/layout/hierarchy6"/>
    <dgm:cxn modelId="{4E9E8B24-CDE4-A349-A826-1D4EE9D8B5C7}" type="presParOf" srcId="{79CE99C1-F8FF-A046-B018-99BA2C9D2976}" destId="{41A2AEE0-6FAC-C34D-BDC6-300693AB745E}" srcOrd="1" destOrd="0" presId="urn:microsoft.com/office/officeart/2005/8/layout/hierarchy6"/>
    <dgm:cxn modelId="{30B810E6-49B9-5748-8E80-9C25B5B0F03D}" type="presParOf" srcId="{41A2AEE0-6FAC-C34D-BDC6-300693AB745E}" destId="{51FB5AA3-B28D-3043-B70D-DB6C52FC0BBD}" srcOrd="0" destOrd="0" presId="urn:microsoft.com/office/officeart/2005/8/layout/hierarchy6"/>
    <dgm:cxn modelId="{71C04200-2CE4-5740-A307-2D5607F65F00}" type="presParOf" srcId="{41A2AEE0-6FAC-C34D-BDC6-300693AB745E}" destId="{569D93D7-1B87-4C4B-AF3E-8638C079FA3D}" srcOrd="1" destOrd="0" presId="urn:microsoft.com/office/officeart/2005/8/layout/hierarchy6"/>
    <dgm:cxn modelId="{CE68A467-2A8D-C54D-BA76-70BC135F57E7}" type="presParOf" srcId="{79CE99C1-F8FF-A046-B018-99BA2C9D2976}" destId="{1E2FD7CC-73E4-CC4B-A50F-4622D159AE27}" srcOrd="2" destOrd="0" presId="urn:microsoft.com/office/officeart/2005/8/layout/hierarchy6"/>
    <dgm:cxn modelId="{950D3CB8-BEA2-C84A-926B-64A0A9024952}" type="presParOf" srcId="{79CE99C1-F8FF-A046-B018-99BA2C9D2976}" destId="{4E24B171-09DE-3246-A531-D63C0E40337E}" srcOrd="3" destOrd="0" presId="urn:microsoft.com/office/officeart/2005/8/layout/hierarchy6"/>
    <dgm:cxn modelId="{5698CFD7-FE72-D346-8AB6-F0A0509557DA}" type="presParOf" srcId="{4E24B171-09DE-3246-A531-D63C0E40337E}" destId="{E2D2144C-BF8A-8C46-A679-28B4216BB567}" srcOrd="0" destOrd="0" presId="urn:microsoft.com/office/officeart/2005/8/layout/hierarchy6"/>
    <dgm:cxn modelId="{970C11B7-4041-9D46-AD6D-0B4DCA1E832E}" type="presParOf" srcId="{4E24B171-09DE-3246-A531-D63C0E40337E}" destId="{B1977E01-8F24-5649-B754-EA96B66596B8}" srcOrd="1" destOrd="0" presId="urn:microsoft.com/office/officeart/2005/8/layout/hierarchy6"/>
    <dgm:cxn modelId="{E2C8B1B8-B924-E94F-B4F8-1BC0A6AE6EF2}" type="presParOf" srcId="{79CE99C1-F8FF-A046-B018-99BA2C9D2976}" destId="{0FE9672F-FA71-1042-92BA-B8F9ABED20AB}" srcOrd="4" destOrd="0" presId="urn:microsoft.com/office/officeart/2005/8/layout/hierarchy6"/>
    <dgm:cxn modelId="{DF03E749-C994-4E45-AC67-968255145797}" type="presParOf" srcId="{79CE99C1-F8FF-A046-B018-99BA2C9D2976}" destId="{DA47341C-E847-BE44-A3B5-3E45E2AD338E}" srcOrd="5" destOrd="0" presId="urn:microsoft.com/office/officeart/2005/8/layout/hierarchy6"/>
    <dgm:cxn modelId="{4F2EA0F5-10B0-4C41-B531-2D07D655873C}" type="presParOf" srcId="{DA47341C-E847-BE44-A3B5-3E45E2AD338E}" destId="{6E084D71-33E8-0A43-9B4E-E71F1F94E8E6}" srcOrd="0" destOrd="0" presId="urn:microsoft.com/office/officeart/2005/8/layout/hierarchy6"/>
    <dgm:cxn modelId="{A06DB5E3-1A7F-134F-A9E2-AAEA8C431BB4}" type="presParOf" srcId="{DA47341C-E847-BE44-A3B5-3E45E2AD338E}" destId="{9ED8E030-53DF-CD41-916C-FD55C3609F3D}" srcOrd="1" destOrd="0" presId="urn:microsoft.com/office/officeart/2005/8/layout/hierarchy6"/>
    <dgm:cxn modelId="{C2373DA5-6DBD-344E-96D5-CC3ED4A9ADD4}" type="presParOf" srcId="{3242B610-3BB4-4D42-BD69-05D6EFAF7F55}" destId="{C73B5442-714E-2344-A76E-D3760BC1F6EA}" srcOrd="1" destOrd="0" presId="urn:microsoft.com/office/officeart/2005/8/layout/hierarchy6"/>
    <dgm:cxn modelId="{26386703-F25D-E54A-90F0-BBA4CA7BCD3C}" type="presParOf" srcId="{C73B5442-714E-2344-A76E-D3760BC1F6EA}" destId="{7C9E952C-5A28-EE4A-9360-5E3AE0E67A92}" srcOrd="0" destOrd="0" presId="urn:microsoft.com/office/officeart/2005/8/layout/hierarchy6"/>
    <dgm:cxn modelId="{E00F6C5A-85BB-524E-8A6E-4B120373E425}" type="presParOf" srcId="{7C9E952C-5A28-EE4A-9360-5E3AE0E67A92}" destId="{E3DBA055-E486-2046-89ED-21DB01492AF4}" srcOrd="0" destOrd="0" presId="urn:microsoft.com/office/officeart/2005/8/layout/hierarchy6"/>
    <dgm:cxn modelId="{8447AA6D-B9EF-CD49-AC3E-D1CC0C7FB498}" type="presParOf" srcId="{7C9E952C-5A28-EE4A-9360-5E3AE0E67A92}" destId="{E4521143-B137-EE43-A75C-B588CF485F66}" srcOrd="1" destOrd="0" presId="urn:microsoft.com/office/officeart/2005/8/layout/hierarchy6"/>
    <dgm:cxn modelId="{5349E71F-F516-714E-9236-B242CCFD6243}" type="presParOf" srcId="{C73B5442-714E-2344-A76E-D3760BC1F6EA}" destId="{5204BEE0-8D47-BC4D-9A4E-51C7F90E69EE}" srcOrd="1" destOrd="0" presId="urn:microsoft.com/office/officeart/2005/8/layout/hierarchy6"/>
    <dgm:cxn modelId="{A0E61547-4332-7A4E-BBEB-95A9820F79DF}" type="presParOf" srcId="{5204BEE0-8D47-BC4D-9A4E-51C7F90E69EE}" destId="{8FB63EE2-A35C-9443-84B9-6EA85C28D1E2}" srcOrd="0" destOrd="0" presId="urn:microsoft.com/office/officeart/2005/8/layout/hierarchy6"/>
    <dgm:cxn modelId="{355030BB-BE22-CE45-AC78-C588DF5AD40A}" type="presParOf" srcId="{C73B5442-714E-2344-A76E-D3760BC1F6EA}" destId="{3B3BDE74-F90F-9940-8489-5EF438C16203}" srcOrd="2" destOrd="0" presId="urn:microsoft.com/office/officeart/2005/8/layout/hierarchy6"/>
    <dgm:cxn modelId="{9E8D9E15-C5EB-304E-AAE3-D60F35D8579F}" type="presParOf" srcId="{3B3BDE74-F90F-9940-8489-5EF438C16203}" destId="{90B6B9FE-C9DE-2948-A43B-E3F4B9DAC025}" srcOrd="0" destOrd="0" presId="urn:microsoft.com/office/officeart/2005/8/layout/hierarchy6"/>
    <dgm:cxn modelId="{E0A64B4E-C5F4-1046-B515-10EE0655F0AC}" type="presParOf" srcId="{3B3BDE74-F90F-9940-8489-5EF438C16203}" destId="{69894308-2FFC-B141-98EB-1138FD911D5A}" srcOrd="1" destOrd="0" presId="urn:microsoft.com/office/officeart/2005/8/layout/hierarchy6"/>
    <dgm:cxn modelId="{800620E7-A2D8-8E43-9BE6-8D4E7FC8FB0C}" type="presParOf" srcId="{C73B5442-714E-2344-A76E-D3760BC1F6EA}" destId="{1EC91239-51E8-ED45-903E-44EF35322379}" srcOrd="3" destOrd="0" presId="urn:microsoft.com/office/officeart/2005/8/layout/hierarchy6"/>
    <dgm:cxn modelId="{2A06AF96-6625-3C45-AC10-FA8F613EBECD}" type="presParOf" srcId="{1EC91239-51E8-ED45-903E-44EF35322379}" destId="{01D48CBA-119E-364C-884D-913D91393A69}" srcOrd="0" destOrd="0" presId="urn:microsoft.com/office/officeart/2005/8/layout/hierarchy6"/>
    <dgm:cxn modelId="{A790B7A8-EEB7-2448-B685-682A718165E6}" type="presParOf" srcId="{C73B5442-714E-2344-A76E-D3760BC1F6EA}" destId="{1593215F-5B38-7645-95BD-7D3FFF7A52B3}" srcOrd="4" destOrd="0" presId="urn:microsoft.com/office/officeart/2005/8/layout/hierarchy6"/>
    <dgm:cxn modelId="{233BE233-A84C-2A43-8380-082FF06403B3}" type="presParOf" srcId="{1593215F-5B38-7645-95BD-7D3FFF7A52B3}" destId="{447B7B6A-A069-0343-81F5-179FE9D3EB70}" srcOrd="0" destOrd="0" presId="urn:microsoft.com/office/officeart/2005/8/layout/hierarchy6"/>
    <dgm:cxn modelId="{9687904C-331A-E143-9678-B02EACB99207}" type="presParOf" srcId="{1593215F-5B38-7645-95BD-7D3FFF7A52B3}" destId="{974C68C8-35F1-1A4D-AB78-7500839452D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9B93EDC-20F5-1742-9C96-B46A61C1196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7E68B0B7-CE04-9046-ABE6-BD28A39ACA30}">
      <dgm:prSet phldrT="[文本]"/>
      <dgm:spPr/>
      <dgm:t>
        <a:bodyPr/>
        <a:lstStyle/>
        <a:p>
          <a:r>
            <a:rPr lang="zh-CN" altLang="en-US" dirty="0"/>
            <a:t>年限法</a:t>
          </a:r>
        </a:p>
      </dgm:t>
    </dgm:pt>
    <dgm:pt modelId="{F397CFEF-65A3-0743-B22B-FD01AD2F33D7}" type="parTrans" cxnId="{DB7CAA3A-1A98-1C41-9627-48F5862386B0}">
      <dgm:prSet/>
      <dgm:spPr/>
      <dgm:t>
        <a:bodyPr/>
        <a:lstStyle/>
        <a:p>
          <a:endParaRPr lang="zh-CN" altLang="en-US"/>
        </a:p>
      </dgm:t>
    </dgm:pt>
    <dgm:pt modelId="{8923EE00-D741-C245-B360-9DB4EA8E3647}" type="sibTrans" cxnId="{DB7CAA3A-1A98-1C41-9627-48F5862386B0}">
      <dgm:prSet/>
      <dgm:spPr/>
      <dgm:t>
        <a:bodyPr/>
        <a:lstStyle/>
        <a:p>
          <a:endParaRPr lang="zh-CN" altLang="en-US"/>
        </a:p>
      </dgm:t>
    </dgm:pt>
    <dgm:pt modelId="{863226D3-12C6-D64A-93FC-A55C37969B2E}">
      <dgm:prSet phldrT="[文本]"/>
      <dgm:spPr/>
      <dgm:t>
        <a:bodyPr/>
        <a:lstStyle/>
        <a:p>
          <a:r>
            <a:rPr lang="zh-CN" altLang="en-US" dirty="0"/>
            <a:t>市场提取法</a:t>
          </a:r>
        </a:p>
      </dgm:t>
    </dgm:pt>
    <dgm:pt modelId="{EABC82E3-748C-544A-AC16-DD140356FF3C}" type="parTrans" cxnId="{2C173D0F-9651-2042-847B-47BF78E71FD5}">
      <dgm:prSet/>
      <dgm:spPr/>
      <dgm:t>
        <a:bodyPr/>
        <a:lstStyle/>
        <a:p>
          <a:endParaRPr lang="zh-CN" altLang="en-US"/>
        </a:p>
      </dgm:t>
    </dgm:pt>
    <dgm:pt modelId="{70CECE1B-110E-5244-8A58-BAB5BB36520C}" type="sibTrans" cxnId="{2C173D0F-9651-2042-847B-47BF78E71FD5}">
      <dgm:prSet/>
      <dgm:spPr/>
      <dgm:t>
        <a:bodyPr/>
        <a:lstStyle/>
        <a:p>
          <a:endParaRPr lang="zh-CN" altLang="en-US"/>
        </a:p>
      </dgm:t>
    </dgm:pt>
    <dgm:pt modelId="{51464DB7-0A4E-EB4F-9470-122F7047923A}">
      <dgm:prSet phldrT="[文本]"/>
      <dgm:spPr/>
      <dgm:t>
        <a:bodyPr/>
        <a:lstStyle/>
        <a:p>
          <a:r>
            <a:rPr lang="zh-CN" altLang="en-US" dirty="0"/>
            <a:t>分解法</a:t>
          </a:r>
        </a:p>
      </dgm:t>
    </dgm:pt>
    <dgm:pt modelId="{D34A1C5B-5ED0-8845-8668-02A41975CA37}" type="parTrans" cxnId="{6A554F81-88D6-F541-B10C-EE7A67045ABE}">
      <dgm:prSet/>
      <dgm:spPr/>
      <dgm:t>
        <a:bodyPr/>
        <a:lstStyle/>
        <a:p>
          <a:endParaRPr lang="zh-CN" altLang="en-US"/>
        </a:p>
      </dgm:t>
    </dgm:pt>
    <dgm:pt modelId="{01B951D5-0BEF-9243-BFE1-C5D51F2A8FA5}" type="sibTrans" cxnId="{6A554F81-88D6-F541-B10C-EE7A67045ABE}">
      <dgm:prSet/>
      <dgm:spPr/>
      <dgm:t>
        <a:bodyPr/>
        <a:lstStyle/>
        <a:p>
          <a:endParaRPr lang="zh-CN" altLang="en-US"/>
        </a:p>
      </dgm:t>
    </dgm:pt>
    <dgm:pt modelId="{B3B3B255-EF0C-7F4F-93DF-A7FD59CEB4C4}" type="pres">
      <dgm:prSet presAssocID="{79B93EDC-20F5-1742-9C96-B46A61C1196B}" presName="linear" presStyleCnt="0">
        <dgm:presLayoutVars>
          <dgm:dir/>
          <dgm:animLvl val="lvl"/>
          <dgm:resizeHandles val="exact"/>
        </dgm:presLayoutVars>
      </dgm:prSet>
      <dgm:spPr/>
    </dgm:pt>
    <dgm:pt modelId="{9EBF1B48-8B16-9141-B837-8B77EE47A81D}" type="pres">
      <dgm:prSet presAssocID="{7E68B0B7-CE04-9046-ABE6-BD28A39ACA30}" presName="parentLin" presStyleCnt="0"/>
      <dgm:spPr/>
    </dgm:pt>
    <dgm:pt modelId="{E40226D9-C215-CA4B-A666-E9840F6D427E}" type="pres">
      <dgm:prSet presAssocID="{7E68B0B7-CE04-9046-ABE6-BD28A39ACA30}" presName="parentLeftMargin" presStyleLbl="node1" presStyleIdx="0" presStyleCnt="3"/>
      <dgm:spPr/>
    </dgm:pt>
    <dgm:pt modelId="{65C51E55-D92F-A74D-AE2F-2B470B16B218}" type="pres">
      <dgm:prSet presAssocID="{7E68B0B7-CE04-9046-ABE6-BD28A39ACA30}" presName="parentText" presStyleLbl="node1" presStyleIdx="0" presStyleCnt="3">
        <dgm:presLayoutVars>
          <dgm:chMax val="0"/>
          <dgm:bulletEnabled val="1"/>
        </dgm:presLayoutVars>
      </dgm:prSet>
      <dgm:spPr/>
    </dgm:pt>
    <dgm:pt modelId="{0B5AA6F2-DF70-B84B-894E-4FE067F7BDB6}" type="pres">
      <dgm:prSet presAssocID="{7E68B0B7-CE04-9046-ABE6-BD28A39ACA30}" presName="negativeSpace" presStyleCnt="0"/>
      <dgm:spPr/>
    </dgm:pt>
    <dgm:pt modelId="{F24CF91E-1E4E-214F-969A-06FDAFA84BC9}" type="pres">
      <dgm:prSet presAssocID="{7E68B0B7-CE04-9046-ABE6-BD28A39ACA30}" presName="childText" presStyleLbl="conFgAcc1" presStyleIdx="0" presStyleCnt="3">
        <dgm:presLayoutVars>
          <dgm:bulletEnabled val="1"/>
        </dgm:presLayoutVars>
      </dgm:prSet>
      <dgm:spPr/>
    </dgm:pt>
    <dgm:pt modelId="{2EB8B3A3-4583-C948-AD66-4601870BF653}" type="pres">
      <dgm:prSet presAssocID="{8923EE00-D741-C245-B360-9DB4EA8E3647}" presName="spaceBetweenRectangles" presStyleCnt="0"/>
      <dgm:spPr/>
    </dgm:pt>
    <dgm:pt modelId="{8449F8A1-4131-DD4D-904A-335219383A2B}" type="pres">
      <dgm:prSet presAssocID="{863226D3-12C6-D64A-93FC-A55C37969B2E}" presName="parentLin" presStyleCnt="0"/>
      <dgm:spPr/>
    </dgm:pt>
    <dgm:pt modelId="{28D3CD87-D553-A84C-BA4F-F48DFDD0E47F}" type="pres">
      <dgm:prSet presAssocID="{863226D3-12C6-D64A-93FC-A55C37969B2E}" presName="parentLeftMargin" presStyleLbl="node1" presStyleIdx="0" presStyleCnt="3"/>
      <dgm:spPr/>
    </dgm:pt>
    <dgm:pt modelId="{69375DDD-E179-0940-9F3A-8AB4DD0C2ABB}" type="pres">
      <dgm:prSet presAssocID="{863226D3-12C6-D64A-93FC-A55C37969B2E}" presName="parentText" presStyleLbl="node1" presStyleIdx="1" presStyleCnt="3">
        <dgm:presLayoutVars>
          <dgm:chMax val="0"/>
          <dgm:bulletEnabled val="1"/>
        </dgm:presLayoutVars>
      </dgm:prSet>
      <dgm:spPr/>
    </dgm:pt>
    <dgm:pt modelId="{3A16D1E8-4857-BC41-A4E5-EC3B8D2D7F9A}" type="pres">
      <dgm:prSet presAssocID="{863226D3-12C6-D64A-93FC-A55C37969B2E}" presName="negativeSpace" presStyleCnt="0"/>
      <dgm:spPr/>
    </dgm:pt>
    <dgm:pt modelId="{3B2E6E09-C708-C44C-9E17-50E2E5AD1FDF}" type="pres">
      <dgm:prSet presAssocID="{863226D3-12C6-D64A-93FC-A55C37969B2E}" presName="childText" presStyleLbl="conFgAcc1" presStyleIdx="1" presStyleCnt="3">
        <dgm:presLayoutVars>
          <dgm:bulletEnabled val="1"/>
        </dgm:presLayoutVars>
      </dgm:prSet>
      <dgm:spPr/>
    </dgm:pt>
    <dgm:pt modelId="{CEC3094F-8A95-1B43-9D5C-F5AF5842DD3F}" type="pres">
      <dgm:prSet presAssocID="{70CECE1B-110E-5244-8A58-BAB5BB36520C}" presName="spaceBetweenRectangles" presStyleCnt="0"/>
      <dgm:spPr/>
    </dgm:pt>
    <dgm:pt modelId="{813E1088-6EE2-9545-922C-64A060B34E9A}" type="pres">
      <dgm:prSet presAssocID="{51464DB7-0A4E-EB4F-9470-122F7047923A}" presName="parentLin" presStyleCnt="0"/>
      <dgm:spPr/>
    </dgm:pt>
    <dgm:pt modelId="{0ECD5100-F981-BC4C-8762-A7CEB335F942}" type="pres">
      <dgm:prSet presAssocID="{51464DB7-0A4E-EB4F-9470-122F7047923A}" presName="parentLeftMargin" presStyleLbl="node1" presStyleIdx="1" presStyleCnt="3"/>
      <dgm:spPr/>
    </dgm:pt>
    <dgm:pt modelId="{532215AC-74A6-274B-AF0D-4A0B0B5B1802}" type="pres">
      <dgm:prSet presAssocID="{51464DB7-0A4E-EB4F-9470-122F7047923A}" presName="parentText" presStyleLbl="node1" presStyleIdx="2" presStyleCnt="3">
        <dgm:presLayoutVars>
          <dgm:chMax val="0"/>
          <dgm:bulletEnabled val="1"/>
        </dgm:presLayoutVars>
      </dgm:prSet>
      <dgm:spPr/>
    </dgm:pt>
    <dgm:pt modelId="{51EB2079-5D5C-9D4E-8F55-E1180F4122CD}" type="pres">
      <dgm:prSet presAssocID="{51464DB7-0A4E-EB4F-9470-122F7047923A}" presName="negativeSpace" presStyleCnt="0"/>
      <dgm:spPr/>
    </dgm:pt>
    <dgm:pt modelId="{C917E6B6-CB95-404E-A60C-6F68A8F80922}" type="pres">
      <dgm:prSet presAssocID="{51464DB7-0A4E-EB4F-9470-122F7047923A}" presName="childText" presStyleLbl="conFgAcc1" presStyleIdx="2" presStyleCnt="3">
        <dgm:presLayoutVars>
          <dgm:bulletEnabled val="1"/>
        </dgm:presLayoutVars>
      </dgm:prSet>
      <dgm:spPr/>
    </dgm:pt>
  </dgm:ptLst>
  <dgm:cxnLst>
    <dgm:cxn modelId="{2C173D0F-9651-2042-847B-47BF78E71FD5}" srcId="{79B93EDC-20F5-1742-9C96-B46A61C1196B}" destId="{863226D3-12C6-D64A-93FC-A55C37969B2E}" srcOrd="1" destOrd="0" parTransId="{EABC82E3-748C-544A-AC16-DD140356FF3C}" sibTransId="{70CECE1B-110E-5244-8A58-BAB5BB36520C}"/>
    <dgm:cxn modelId="{C3FA6A1C-7749-5B4B-9952-7282C6E707A2}" type="presOf" srcId="{51464DB7-0A4E-EB4F-9470-122F7047923A}" destId="{532215AC-74A6-274B-AF0D-4A0B0B5B1802}" srcOrd="1" destOrd="0" presId="urn:microsoft.com/office/officeart/2005/8/layout/list1"/>
    <dgm:cxn modelId="{DB7CAA3A-1A98-1C41-9627-48F5862386B0}" srcId="{79B93EDC-20F5-1742-9C96-B46A61C1196B}" destId="{7E68B0B7-CE04-9046-ABE6-BD28A39ACA30}" srcOrd="0" destOrd="0" parTransId="{F397CFEF-65A3-0743-B22B-FD01AD2F33D7}" sibTransId="{8923EE00-D741-C245-B360-9DB4EA8E3647}"/>
    <dgm:cxn modelId="{3D00F273-D4C0-A64E-8807-60C832021754}" type="presOf" srcId="{7E68B0B7-CE04-9046-ABE6-BD28A39ACA30}" destId="{65C51E55-D92F-A74D-AE2F-2B470B16B218}" srcOrd="1" destOrd="0" presId="urn:microsoft.com/office/officeart/2005/8/layout/list1"/>
    <dgm:cxn modelId="{6A554F81-88D6-F541-B10C-EE7A67045ABE}" srcId="{79B93EDC-20F5-1742-9C96-B46A61C1196B}" destId="{51464DB7-0A4E-EB4F-9470-122F7047923A}" srcOrd="2" destOrd="0" parTransId="{D34A1C5B-5ED0-8845-8668-02A41975CA37}" sibTransId="{01B951D5-0BEF-9243-BFE1-C5D51F2A8FA5}"/>
    <dgm:cxn modelId="{3E561084-A7D8-0440-A16A-0645DD89D4CF}" type="presOf" srcId="{51464DB7-0A4E-EB4F-9470-122F7047923A}" destId="{0ECD5100-F981-BC4C-8762-A7CEB335F942}" srcOrd="0" destOrd="0" presId="urn:microsoft.com/office/officeart/2005/8/layout/list1"/>
    <dgm:cxn modelId="{3469F285-A9BA-2F49-A8E5-9EAE5F5FE78A}" type="presOf" srcId="{79B93EDC-20F5-1742-9C96-B46A61C1196B}" destId="{B3B3B255-EF0C-7F4F-93DF-A7FD59CEB4C4}" srcOrd="0" destOrd="0" presId="urn:microsoft.com/office/officeart/2005/8/layout/list1"/>
    <dgm:cxn modelId="{B9015E9B-11D7-4A42-953E-A20B919757B6}" type="presOf" srcId="{7E68B0B7-CE04-9046-ABE6-BD28A39ACA30}" destId="{E40226D9-C215-CA4B-A666-E9840F6D427E}" srcOrd="0" destOrd="0" presId="urn:microsoft.com/office/officeart/2005/8/layout/list1"/>
    <dgm:cxn modelId="{3BA7D1F3-CF81-A64A-A774-FB139144180D}" type="presOf" srcId="{863226D3-12C6-D64A-93FC-A55C37969B2E}" destId="{69375DDD-E179-0940-9F3A-8AB4DD0C2ABB}" srcOrd="1" destOrd="0" presId="urn:microsoft.com/office/officeart/2005/8/layout/list1"/>
    <dgm:cxn modelId="{D18175FB-2730-324F-ACF8-BB88F5830CAA}" type="presOf" srcId="{863226D3-12C6-D64A-93FC-A55C37969B2E}" destId="{28D3CD87-D553-A84C-BA4F-F48DFDD0E47F}" srcOrd="0" destOrd="0" presId="urn:microsoft.com/office/officeart/2005/8/layout/list1"/>
    <dgm:cxn modelId="{C5E49220-B868-284D-8D7A-E1E07983F69A}" type="presParOf" srcId="{B3B3B255-EF0C-7F4F-93DF-A7FD59CEB4C4}" destId="{9EBF1B48-8B16-9141-B837-8B77EE47A81D}" srcOrd="0" destOrd="0" presId="urn:microsoft.com/office/officeart/2005/8/layout/list1"/>
    <dgm:cxn modelId="{0FFDE1E0-C829-1944-AAA9-4E7AD08BD769}" type="presParOf" srcId="{9EBF1B48-8B16-9141-B837-8B77EE47A81D}" destId="{E40226D9-C215-CA4B-A666-E9840F6D427E}" srcOrd="0" destOrd="0" presId="urn:microsoft.com/office/officeart/2005/8/layout/list1"/>
    <dgm:cxn modelId="{16B22E2E-FE8B-4742-921F-7B5AD76B7895}" type="presParOf" srcId="{9EBF1B48-8B16-9141-B837-8B77EE47A81D}" destId="{65C51E55-D92F-A74D-AE2F-2B470B16B218}" srcOrd="1" destOrd="0" presId="urn:microsoft.com/office/officeart/2005/8/layout/list1"/>
    <dgm:cxn modelId="{DF6AC7F0-7FED-AA41-8E17-A8D4814632D8}" type="presParOf" srcId="{B3B3B255-EF0C-7F4F-93DF-A7FD59CEB4C4}" destId="{0B5AA6F2-DF70-B84B-894E-4FE067F7BDB6}" srcOrd="1" destOrd="0" presId="urn:microsoft.com/office/officeart/2005/8/layout/list1"/>
    <dgm:cxn modelId="{F20A99D1-2534-F64D-A58E-308B09AE719F}" type="presParOf" srcId="{B3B3B255-EF0C-7F4F-93DF-A7FD59CEB4C4}" destId="{F24CF91E-1E4E-214F-969A-06FDAFA84BC9}" srcOrd="2" destOrd="0" presId="urn:microsoft.com/office/officeart/2005/8/layout/list1"/>
    <dgm:cxn modelId="{FD8F8CDE-CB30-404E-BDF3-F0C7955BA1F9}" type="presParOf" srcId="{B3B3B255-EF0C-7F4F-93DF-A7FD59CEB4C4}" destId="{2EB8B3A3-4583-C948-AD66-4601870BF653}" srcOrd="3" destOrd="0" presId="urn:microsoft.com/office/officeart/2005/8/layout/list1"/>
    <dgm:cxn modelId="{98E0404B-9551-AA4A-A647-9019F852754D}" type="presParOf" srcId="{B3B3B255-EF0C-7F4F-93DF-A7FD59CEB4C4}" destId="{8449F8A1-4131-DD4D-904A-335219383A2B}" srcOrd="4" destOrd="0" presId="urn:microsoft.com/office/officeart/2005/8/layout/list1"/>
    <dgm:cxn modelId="{3CBD8813-CA13-A549-96AE-0A192C1F1543}" type="presParOf" srcId="{8449F8A1-4131-DD4D-904A-335219383A2B}" destId="{28D3CD87-D553-A84C-BA4F-F48DFDD0E47F}" srcOrd="0" destOrd="0" presId="urn:microsoft.com/office/officeart/2005/8/layout/list1"/>
    <dgm:cxn modelId="{C2ABB8E5-7E7C-6342-B75B-AD7A50A61DE9}" type="presParOf" srcId="{8449F8A1-4131-DD4D-904A-335219383A2B}" destId="{69375DDD-E179-0940-9F3A-8AB4DD0C2ABB}" srcOrd="1" destOrd="0" presId="urn:microsoft.com/office/officeart/2005/8/layout/list1"/>
    <dgm:cxn modelId="{24E12A6B-21B0-9C47-B5D6-6B3ACA78D164}" type="presParOf" srcId="{B3B3B255-EF0C-7F4F-93DF-A7FD59CEB4C4}" destId="{3A16D1E8-4857-BC41-A4E5-EC3B8D2D7F9A}" srcOrd="5" destOrd="0" presId="urn:microsoft.com/office/officeart/2005/8/layout/list1"/>
    <dgm:cxn modelId="{6FB8E933-E791-5344-90B8-B71B60F800BC}" type="presParOf" srcId="{B3B3B255-EF0C-7F4F-93DF-A7FD59CEB4C4}" destId="{3B2E6E09-C708-C44C-9E17-50E2E5AD1FDF}" srcOrd="6" destOrd="0" presId="urn:microsoft.com/office/officeart/2005/8/layout/list1"/>
    <dgm:cxn modelId="{9744C2C0-05F0-8743-9F13-14AFFCD0CFEF}" type="presParOf" srcId="{B3B3B255-EF0C-7F4F-93DF-A7FD59CEB4C4}" destId="{CEC3094F-8A95-1B43-9D5C-F5AF5842DD3F}" srcOrd="7" destOrd="0" presId="urn:microsoft.com/office/officeart/2005/8/layout/list1"/>
    <dgm:cxn modelId="{9D71C120-F9BB-4D44-8197-01F5E35BC129}" type="presParOf" srcId="{B3B3B255-EF0C-7F4F-93DF-A7FD59CEB4C4}" destId="{813E1088-6EE2-9545-922C-64A060B34E9A}" srcOrd="8" destOrd="0" presId="urn:microsoft.com/office/officeart/2005/8/layout/list1"/>
    <dgm:cxn modelId="{5241A8F7-9C16-644F-B779-03F11BC9C9AE}" type="presParOf" srcId="{813E1088-6EE2-9545-922C-64A060B34E9A}" destId="{0ECD5100-F981-BC4C-8762-A7CEB335F942}" srcOrd="0" destOrd="0" presId="urn:microsoft.com/office/officeart/2005/8/layout/list1"/>
    <dgm:cxn modelId="{676A394F-B519-904E-8CC7-3289277ABBE7}" type="presParOf" srcId="{813E1088-6EE2-9545-922C-64A060B34E9A}" destId="{532215AC-74A6-274B-AF0D-4A0B0B5B1802}" srcOrd="1" destOrd="0" presId="urn:microsoft.com/office/officeart/2005/8/layout/list1"/>
    <dgm:cxn modelId="{71E919AA-1F95-874D-B092-423D6F12B0BC}" type="presParOf" srcId="{B3B3B255-EF0C-7F4F-93DF-A7FD59CEB4C4}" destId="{51EB2079-5D5C-9D4E-8F55-E1180F4122CD}" srcOrd="9" destOrd="0" presId="urn:microsoft.com/office/officeart/2005/8/layout/list1"/>
    <dgm:cxn modelId="{02EEBF95-BB19-C242-9A20-CE9C4742A535}" type="presParOf" srcId="{B3B3B255-EF0C-7F4F-93DF-A7FD59CEB4C4}" destId="{C917E6B6-CB95-404E-A60C-6F68A8F809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2BD9B289-3E46-1447-AB3C-397352C26A96}"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4757B334-D0F1-5C4A-AA4E-976530F9609C}">
      <dgm:prSet phldrT="[文本]"/>
      <dgm:spPr/>
      <dgm:t>
        <a:bodyPr/>
        <a:lstStyle/>
        <a:p>
          <a:r>
            <a:rPr lang="zh-CN" altLang="en-US" dirty="0"/>
            <a:t>建筑物年龄</a:t>
          </a:r>
        </a:p>
      </dgm:t>
    </dgm:pt>
    <dgm:pt modelId="{3DA999E0-EF4C-7B48-B298-DA1288EE433E}" type="parTrans" cxnId="{6AED7D1B-0AA5-DA45-9A6F-E191E36A0F41}">
      <dgm:prSet/>
      <dgm:spPr/>
      <dgm:t>
        <a:bodyPr/>
        <a:lstStyle/>
        <a:p>
          <a:endParaRPr lang="zh-CN" altLang="en-US"/>
        </a:p>
      </dgm:t>
    </dgm:pt>
    <dgm:pt modelId="{FACB0566-D77E-E241-BF51-DB6B75F1EE5C}" type="sibTrans" cxnId="{6AED7D1B-0AA5-DA45-9A6F-E191E36A0F41}">
      <dgm:prSet/>
      <dgm:spPr/>
      <dgm:t>
        <a:bodyPr/>
        <a:lstStyle/>
        <a:p>
          <a:endParaRPr lang="zh-CN" altLang="en-US"/>
        </a:p>
      </dgm:t>
    </dgm:pt>
    <dgm:pt modelId="{361D33A1-4947-F34E-99CC-CE99DE69B2F1}">
      <dgm:prSet phldrT="[文本]"/>
      <dgm:spPr/>
      <dgm:t>
        <a:bodyPr/>
        <a:lstStyle/>
        <a:p>
          <a:r>
            <a:rPr lang="zh-CN" altLang="en-US" dirty="0"/>
            <a:t>实际年龄</a:t>
          </a:r>
        </a:p>
      </dgm:t>
    </dgm:pt>
    <dgm:pt modelId="{BF09FC26-25EF-F447-A4BD-69D25EE525F7}" type="parTrans" cxnId="{3A7CCDCF-3884-E948-A00E-81D7651666F0}">
      <dgm:prSet/>
      <dgm:spPr/>
      <dgm:t>
        <a:bodyPr/>
        <a:lstStyle/>
        <a:p>
          <a:endParaRPr lang="zh-CN" altLang="en-US"/>
        </a:p>
      </dgm:t>
    </dgm:pt>
    <dgm:pt modelId="{22899F76-5E45-8C4C-9616-B70DEAD57C69}" type="sibTrans" cxnId="{3A7CCDCF-3884-E948-A00E-81D7651666F0}">
      <dgm:prSet/>
      <dgm:spPr/>
      <dgm:t>
        <a:bodyPr/>
        <a:lstStyle/>
        <a:p>
          <a:endParaRPr lang="zh-CN" altLang="en-US"/>
        </a:p>
      </dgm:t>
    </dgm:pt>
    <dgm:pt modelId="{D4AC4C5A-05D3-8845-B15E-68FEAACD3324}">
      <dgm:prSet phldrT="[文本]"/>
      <dgm:spPr/>
      <dgm:t>
        <a:bodyPr/>
        <a:lstStyle/>
        <a:p>
          <a:r>
            <a:rPr lang="zh-CN" altLang="en-US" dirty="0"/>
            <a:t>有效年龄</a:t>
          </a:r>
        </a:p>
      </dgm:t>
    </dgm:pt>
    <dgm:pt modelId="{66D89729-B1E4-0249-8FCF-C2F07A9858EC}" type="parTrans" cxnId="{11B37DB5-ACC8-4342-AEDD-2431892AB615}">
      <dgm:prSet/>
      <dgm:spPr/>
      <dgm:t>
        <a:bodyPr/>
        <a:lstStyle/>
        <a:p>
          <a:endParaRPr lang="zh-CN" altLang="en-US"/>
        </a:p>
      </dgm:t>
    </dgm:pt>
    <dgm:pt modelId="{3BB9069B-72FA-2644-B2B5-3F43984DF75D}" type="sibTrans" cxnId="{11B37DB5-ACC8-4342-AEDD-2431892AB615}">
      <dgm:prSet/>
      <dgm:spPr/>
      <dgm:t>
        <a:bodyPr/>
        <a:lstStyle/>
        <a:p>
          <a:endParaRPr lang="zh-CN" altLang="en-US"/>
        </a:p>
      </dgm:t>
    </dgm:pt>
    <dgm:pt modelId="{C362430C-1B93-E647-A36C-B271D7B4CA74}">
      <dgm:prSet phldrT="[文本]"/>
      <dgm:spPr/>
      <dgm:t>
        <a:bodyPr/>
        <a:lstStyle/>
        <a:p>
          <a:r>
            <a:rPr lang="zh-CN" altLang="en-US" dirty="0"/>
            <a:t>建筑物寿命</a:t>
          </a:r>
        </a:p>
      </dgm:t>
    </dgm:pt>
    <dgm:pt modelId="{2CA8BDC3-26AD-C947-A16E-59D226A6DF52}" type="parTrans" cxnId="{7EC8759D-60E2-6C44-AD08-C5DF841B1C3C}">
      <dgm:prSet/>
      <dgm:spPr/>
      <dgm:t>
        <a:bodyPr/>
        <a:lstStyle/>
        <a:p>
          <a:endParaRPr lang="zh-CN" altLang="en-US"/>
        </a:p>
      </dgm:t>
    </dgm:pt>
    <dgm:pt modelId="{9101D701-1835-814A-A672-2AC737563C78}" type="sibTrans" cxnId="{7EC8759D-60E2-6C44-AD08-C5DF841B1C3C}">
      <dgm:prSet/>
      <dgm:spPr/>
      <dgm:t>
        <a:bodyPr/>
        <a:lstStyle/>
        <a:p>
          <a:endParaRPr lang="zh-CN" altLang="en-US"/>
        </a:p>
      </dgm:t>
    </dgm:pt>
    <dgm:pt modelId="{B438FE8D-ECCB-D54E-B2B0-F09F551206C8}">
      <dgm:prSet phldrT="[文本]"/>
      <dgm:spPr/>
      <dgm:t>
        <a:bodyPr/>
        <a:lstStyle/>
        <a:p>
          <a:r>
            <a:rPr lang="zh-CN" altLang="en-US" dirty="0"/>
            <a:t>自然寿命</a:t>
          </a:r>
        </a:p>
      </dgm:t>
    </dgm:pt>
    <dgm:pt modelId="{2ABAEAD6-301F-934B-877A-27F94213683B}" type="parTrans" cxnId="{1AFCC899-2A2B-AC47-82AC-15D6EFE6B997}">
      <dgm:prSet/>
      <dgm:spPr/>
      <dgm:t>
        <a:bodyPr/>
        <a:lstStyle/>
        <a:p>
          <a:endParaRPr lang="zh-CN" altLang="en-US"/>
        </a:p>
      </dgm:t>
    </dgm:pt>
    <dgm:pt modelId="{1350CAD8-FD39-1A48-BDC1-559326472AA0}" type="sibTrans" cxnId="{1AFCC899-2A2B-AC47-82AC-15D6EFE6B997}">
      <dgm:prSet/>
      <dgm:spPr/>
      <dgm:t>
        <a:bodyPr/>
        <a:lstStyle/>
        <a:p>
          <a:endParaRPr lang="zh-CN" altLang="en-US"/>
        </a:p>
      </dgm:t>
    </dgm:pt>
    <dgm:pt modelId="{B163FC65-4749-6F47-B34E-D6D96F44CE0B}">
      <dgm:prSet phldrT="[文本]"/>
      <dgm:spPr/>
      <dgm:t>
        <a:bodyPr/>
        <a:lstStyle/>
        <a:p>
          <a:r>
            <a:rPr lang="zh-CN" altLang="en-US" dirty="0"/>
            <a:t>直线法</a:t>
          </a:r>
        </a:p>
      </dgm:t>
    </dgm:pt>
    <dgm:pt modelId="{C8ED07C3-1B84-5C49-8378-0F0AF8D76EB6}" type="parTrans" cxnId="{AF23C18C-B96A-5C42-86B3-507D3455B56F}">
      <dgm:prSet/>
      <dgm:spPr/>
      <dgm:t>
        <a:bodyPr/>
        <a:lstStyle/>
        <a:p>
          <a:endParaRPr lang="zh-CN" altLang="en-US"/>
        </a:p>
      </dgm:t>
    </dgm:pt>
    <dgm:pt modelId="{3CF64719-BD52-8D4E-A263-B46B7F4F53DD}" type="sibTrans" cxnId="{AF23C18C-B96A-5C42-86B3-507D3455B56F}">
      <dgm:prSet/>
      <dgm:spPr/>
      <dgm:t>
        <a:bodyPr/>
        <a:lstStyle/>
        <a:p>
          <a:endParaRPr lang="zh-CN" altLang="en-US"/>
        </a:p>
      </dgm:t>
    </dgm:pt>
    <mc:AlternateContent xmlns:mc="http://schemas.openxmlformats.org/markup-compatibility/2006">
      <mc:Choice xmlns:a14="http://schemas.microsoft.com/office/drawing/2010/main" Requires="a14">
        <dgm:pt modelId="{D2840E5C-BD8C-EF41-AD4A-CF4EFB2DB534}">
          <dgm:prSet phldrT="[文本]"/>
          <dgm:spPr/>
          <dgm:t>
            <a:bodyPr/>
            <a:lstStyle/>
            <a:p>
              <a:r>
                <a:rPr lang="zh-CN" altLang="en-US" dirty="0"/>
                <a:t>年折旧额：</a:t>
              </a:r>
              <a14:m>
                <m:oMath xmlns:m="http://schemas.openxmlformats.org/officeDocument/2006/math">
                  <m:r>
                    <m:rPr>
                      <m:sty m:val="p"/>
                    </m:rPr>
                    <a:rPr lang="en-US" altLang="zh-CN" i="1" dirty="0" smtClean="0">
                      <a:latin typeface="Cambria Math" panose="02040503050406030204" pitchFamily="18" charset="0"/>
                    </a:rPr>
                    <m:t>D</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m:rPr>
                          <m:sty m:val="p"/>
                        </m:rPr>
                        <a:rPr lang="en-US" altLang="zh-CN" b="0" i="1" dirty="0" smtClean="0">
                          <a:latin typeface="Cambria Math" panose="02040503050406030204" pitchFamily="18" charset="0"/>
                        </a:rPr>
                        <m:t>C</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S</m:t>
                      </m:r>
                    </m:num>
                    <m:den>
                      <m:r>
                        <m:rPr>
                          <m:sty m:val="p"/>
                        </m:rPr>
                        <a:rPr lang="en-US" altLang="zh-CN" b="0" i="1" dirty="0" smtClean="0">
                          <a:latin typeface="Cambria Math" panose="02040503050406030204" pitchFamily="18" charset="0"/>
                        </a:rPr>
                        <m:t>N</m:t>
                      </m:r>
                    </m:den>
                  </m:f>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m:rPr>
                          <m:sty m:val="p"/>
                        </m:rPr>
                        <a:rPr lang="en-US" altLang="zh-CN" b="0" i="1" dirty="0" smtClean="0">
                          <a:latin typeface="Cambria Math" panose="02040503050406030204" pitchFamily="18" charset="0"/>
                        </a:rPr>
                        <m:t>C</m:t>
                      </m:r>
                      <m:r>
                        <a:rPr lang="en-US" altLang="zh-CN" b="0" i="1" dirty="0" smtClean="0">
                          <a:latin typeface="Cambria Math" panose="02040503050406030204" pitchFamily="18" charset="0"/>
                          <a:ea typeface="Cambria Math" panose="02040503050406030204" pitchFamily="18" charset="0"/>
                        </a:rPr>
                        <m:t>×</m:t>
                      </m:r>
                      <m:r>
                        <a:rPr lang="zh-CN" altLang="en-US"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1−</m:t>
                      </m:r>
                      <m:r>
                        <m:rPr>
                          <m:sty m:val="p"/>
                        </m:rPr>
                        <a:rPr lang="en-US" altLang="zh-CN" b="0" i="1" dirty="0" smtClean="0">
                          <a:latin typeface="Cambria Math" panose="02040503050406030204" pitchFamily="18" charset="0"/>
                          <a:ea typeface="Cambria Math" panose="02040503050406030204" pitchFamily="18" charset="0"/>
                        </a:rPr>
                        <m:t>R</m:t>
                      </m:r>
                      <m:r>
                        <a:rPr lang="zh-CN" altLang="en-US" b="0" i="1" dirty="0" smtClean="0">
                          <a:latin typeface="Cambria Math" panose="02040503050406030204" pitchFamily="18" charset="0"/>
                          <a:ea typeface="Cambria Math" panose="02040503050406030204" pitchFamily="18" charset="0"/>
                        </a:rPr>
                        <m:t>）</m:t>
                      </m:r>
                    </m:num>
                    <m:den>
                      <m:r>
                        <m:rPr>
                          <m:sty m:val="p"/>
                        </m:rPr>
                        <a:rPr lang="en-US" altLang="zh-CN" b="0" i="1" dirty="0" smtClean="0">
                          <a:latin typeface="Cambria Math" panose="02040503050406030204" pitchFamily="18" charset="0"/>
                        </a:rPr>
                        <m:t>N</m:t>
                      </m:r>
                    </m:den>
                  </m:f>
                </m:oMath>
              </a14:m>
              <a:endParaRPr lang="zh-CN" altLang="en-US" dirty="0"/>
            </a:p>
          </dgm:t>
        </dgm:pt>
      </mc:Choice>
      <mc:Fallback>
        <dgm:pt modelId="{D2840E5C-BD8C-EF41-AD4A-CF4EFB2DB534}">
          <dgm:prSet phldrT="[文本]"/>
          <dgm:spPr/>
          <dgm:t>
            <a:bodyPr/>
            <a:lstStyle/>
            <a:p>
              <a:r>
                <a:rPr lang="zh-CN" altLang="en-US" dirty="0"/>
                <a:t>年折旧额：</a:t>
              </a:r>
              <a:r>
                <a:rPr lang="en-US" altLang="zh-CN" i="0" dirty="0">
                  <a:latin typeface="Cambria Math" panose="02040503050406030204" pitchFamily="18" charset="0"/>
                </a:rPr>
                <a:t>D</a:t>
              </a:r>
              <a:r>
                <a:rPr lang="en-US" altLang="zh-CN" b="0" i="0" dirty="0">
                  <a:latin typeface="Cambria Math" panose="02040503050406030204" pitchFamily="18" charset="0"/>
                </a:rPr>
                <a:t>=(C−S)/N=(C</a:t>
              </a:r>
              <a:r>
                <a:rPr lang="en-US" altLang="zh-CN" b="0" i="0" dirty="0">
                  <a:latin typeface="Cambria Math" panose="02040503050406030204" pitchFamily="18" charset="0"/>
                  <a:ea typeface="Cambria Math" panose="02040503050406030204" pitchFamily="18" charset="0"/>
                </a:rPr>
                <a:t>×</a:t>
              </a:r>
              <a:r>
                <a:rPr lang="zh-CN" altLang="en-US" b="0" i="0" dirty="0">
                  <a:latin typeface="Cambria Math" panose="02040503050406030204" pitchFamily="18" charset="0"/>
                  <a:ea typeface="Cambria Math" panose="02040503050406030204" pitchFamily="18" charset="0"/>
                </a:rPr>
                <a:t>（</a:t>
              </a:r>
              <a:r>
                <a:rPr lang="en-US" altLang="zh-CN" b="0" i="0" dirty="0">
                  <a:latin typeface="Cambria Math" panose="02040503050406030204" pitchFamily="18" charset="0"/>
                  <a:ea typeface="Cambria Math" panose="02040503050406030204" pitchFamily="18" charset="0"/>
                </a:rPr>
                <a:t>1−R</a:t>
              </a:r>
              <a:r>
                <a:rPr lang="zh-CN" altLang="en-US" b="0" i="0" dirty="0">
                  <a:latin typeface="Cambria Math" panose="02040503050406030204" pitchFamily="18" charset="0"/>
                  <a:ea typeface="Cambria Math" panose="02040503050406030204" pitchFamily="18" charset="0"/>
                </a:rPr>
                <a:t>）</a:t>
              </a:r>
              <a:r>
                <a:rPr lang="en-US" altLang="zh-CN" b="0" i="0" dirty="0">
                  <a:latin typeface="Cambria Math" panose="02040503050406030204" pitchFamily="18" charset="0"/>
                  <a:ea typeface="Cambria Math" panose="02040503050406030204" pitchFamily="18" charset="0"/>
                </a:rPr>
                <a:t>)/</a:t>
              </a:r>
              <a:r>
                <a:rPr lang="en-US" altLang="zh-CN" b="0" i="0" dirty="0">
                  <a:latin typeface="Cambria Math" panose="02040503050406030204" pitchFamily="18" charset="0"/>
                </a:rPr>
                <a:t>N</a:t>
              </a:r>
              <a:endParaRPr lang="zh-CN" altLang="en-US" dirty="0"/>
            </a:p>
          </dgm:t>
        </dgm:pt>
      </mc:Fallback>
    </mc:AlternateContent>
    <dgm:pt modelId="{504743C4-0022-0441-9767-2C788404509D}" type="parTrans" cxnId="{47A4F3D3-43F0-8F42-B52B-7969266D2655}">
      <dgm:prSet/>
      <dgm:spPr/>
      <dgm:t>
        <a:bodyPr/>
        <a:lstStyle/>
        <a:p>
          <a:endParaRPr lang="zh-CN" altLang="en-US"/>
        </a:p>
      </dgm:t>
    </dgm:pt>
    <dgm:pt modelId="{41976BED-D87D-E041-94F8-BAB819DD0664}" type="sibTrans" cxnId="{47A4F3D3-43F0-8F42-B52B-7969266D2655}">
      <dgm:prSet/>
      <dgm:spPr/>
      <dgm:t>
        <a:bodyPr/>
        <a:lstStyle/>
        <a:p>
          <a:endParaRPr lang="zh-CN" altLang="en-US"/>
        </a:p>
      </dgm:t>
    </dgm:pt>
    <mc:AlternateContent xmlns:mc="http://schemas.openxmlformats.org/markup-compatibility/2006">
      <mc:Choice xmlns:a14="http://schemas.microsoft.com/office/drawing/2010/main" Requires="a14">
        <dgm:pt modelId="{CF148DB3-38B5-C14E-A205-593997C9249F}">
          <dgm:prSet phldrT="[文本]"/>
          <dgm:spPr/>
          <dgm:t>
            <a:bodyPr/>
            <a:lstStyle/>
            <a:p>
              <a:r>
                <a:rPr lang="zh-CN" altLang="en-US" dirty="0"/>
                <a:t>年折旧率：</a:t>
              </a:r>
              <a14:m>
                <m:oMath xmlns:m="http://schemas.openxmlformats.org/officeDocument/2006/math">
                  <m:r>
                    <m:rPr>
                      <m:sty m:val="p"/>
                    </m:rPr>
                    <a:rPr lang="en-US" altLang="zh-CN" i="1" dirty="0" smtClean="0">
                      <a:latin typeface="Cambria Math" panose="02040503050406030204" pitchFamily="18" charset="0"/>
                    </a:rPr>
                    <m:t>d</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1−</m:t>
                      </m:r>
                      <m:r>
                        <m:rPr>
                          <m:sty m:val="p"/>
                        </m:rPr>
                        <a:rPr lang="en-US" altLang="zh-CN" b="0" i="1" dirty="0" smtClean="0">
                          <a:latin typeface="Cambria Math" panose="02040503050406030204" pitchFamily="18" charset="0"/>
                        </a:rPr>
                        <m:t>R</m:t>
                      </m:r>
                    </m:num>
                    <m:den>
                      <m:r>
                        <m:rPr>
                          <m:sty m:val="p"/>
                        </m:rPr>
                        <a:rPr lang="en-US" altLang="zh-CN" b="0" i="1" dirty="0" smtClean="0">
                          <a:latin typeface="Cambria Math" panose="02040503050406030204" pitchFamily="18" charset="0"/>
                        </a:rPr>
                        <m:t>N</m:t>
                      </m:r>
                    </m:den>
                  </m:f>
                  <m:r>
                    <a:rPr lang="en-US" altLang="zh-CN" b="0" i="1" dirty="0" smtClean="0">
                      <a:latin typeface="Cambria Math" panose="02040503050406030204" pitchFamily="18" charset="0"/>
                      <a:ea typeface="Cambria Math" panose="02040503050406030204" pitchFamily="18" charset="0"/>
                    </a:rPr>
                    <m:t>×100%</m:t>
                  </m:r>
                </m:oMath>
              </a14:m>
              <a:endParaRPr lang="zh-CN" altLang="en-US" dirty="0"/>
            </a:p>
          </dgm:t>
        </dgm:pt>
      </mc:Choice>
      <mc:Fallback>
        <dgm:pt modelId="{CF148DB3-38B5-C14E-A205-593997C9249F}">
          <dgm:prSet phldrT="[文本]"/>
          <dgm:spPr/>
          <dgm:t>
            <a:bodyPr/>
            <a:lstStyle/>
            <a:p>
              <a:r>
                <a:rPr lang="zh-CN" altLang="en-US" dirty="0"/>
                <a:t>年折旧率：</a:t>
              </a:r>
              <a:r>
                <a:rPr lang="en-US" altLang="zh-CN" i="0" dirty="0">
                  <a:latin typeface="Cambria Math" panose="02040503050406030204" pitchFamily="18" charset="0"/>
                </a:rPr>
                <a:t>d</a:t>
              </a:r>
              <a:r>
                <a:rPr lang="en-US" altLang="zh-CN" b="0" i="0" dirty="0">
                  <a:latin typeface="Cambria Math" panose="02040503050406030204" pitchFamily="18" charset="0"/>
                </a:rPr>
                <a:t>=(1−R)/N</a:t>
              </a:r>
              <a:r>
                <a:rPr lang="en-US" altLang="zh-CN" b="0" i="0" dirty="0">
                  <a:latin typeface="Cambria Math" panose="02040503050406030204" pitchFamily="18" charset="0"/>
                  <a:ea typeface="Cambria Math" panose="02040503050406030204" pitchFamily="18" charset="0"/>
                </a:rPr>
                <a:t>×100%</a:t>
              </a:r>
              <a:endParaRPr lang="zh-CN" altLang="en-US" dirty="0"/>
            </a:p>
          </dgm:t>
        </dgm:pt>
      </mc:Fallback>
    </mc:AlternateContent>
    <dgm:pt modelId="{CF8E9C80-59D4-444C-8BCC-E3D49128D9DE}" type="parTrans" cxnId="{42CBA5F1-4470-B04E-B877-2673523AE0E9}">
      <dgm:prSet/>
      <dgm:spPr/>
      <dgm:t>
        <a:bodyPr/>
        <a:lstStyle/>
        <a:p>
          <a:endParaRPr lang="zh-CN" altLang="en-US"/>
        </a:p>
      </dgm:t>
    </dgm:pt>
    <dgm:pt modelId="{D085249E-FF6A-5F4D-9EEE-6EC43F9F477A}" type="sibTrans" cxnId="{42CBA5F1-4470-B04E-B877-2673523AE0E9}">
      <dgm:prSet/>
      <dgm:spPr/>
      <dgm:t>
        <a:bodyPr/>
        <a:lstStyle/>
        <a:p>
          <a:endParaRPr lang="zh-CN" altLang="en-US"/>
        </a:p>
      </dgm:t>
    </dgm:pt>
    <dgm:pt modelId="{D8F4B4DC-0D70-3A40-9683-0D6C11E1BD1B}">
      <dgm:prSet phldrT="[文本]"/>
      <dgm:spPr/>
      <dgm:t>
        <a:bodyPr/>
        <a:lstStyle/>
        <a:p>
          <a:r>
            <a:rPr lang="zh-CN" altLang="en-US" dirty="0"/>
            <a:t>经济寿命</a:t>
          </a:r>
        </a:p>
      </dgm:t>
    </dgm:pt>
    <dgm:pt modelId="{E8F60A07-466E-DE4F-987A-6C551319C62F}" type="parTrans" cxnId="{3B7A16E5-EBAC-0544-AC9C-D1CF0851B1A3}">
      <dgm:prSet/>
      <dgm:spPr/>
      <dgm:t>
        <a:bodyPr/>
        <a:lstStyle/>
        <a:p>
          <a:endParaRPr lang="zh-CN" altLang="en-US"/>
        </a:p>
      </dgm:t>
    </dgm:pt>
    <dgm:pt modelId="{F8EC4013-A5F5-784C-A493-F8830363C58D}" type="sibTrans" cxnId="{3B7A16E5-EBAC-0544-AC9C-D1CF0851B1A3}">
      <dgm:prSet/>
      <dgm:spPr/>
      <dgm:t>
        <a:bodyPr/>
        <a:lstStyle/>
        <a:p>
          <a:endParaRPr lang="zh-CN" altLang="en-US"/>
        </a:p>
      </dgm:t>
    </dgm:pt>
    <dgm:pt modelId="{A8CFD4D3-2AB8-244D-A554-D2D6BD9F9F7F}">
      <dgm:prSet phldrT="[文本]"/>
      <dgm:spPr/>
      <dgm:t>
        <a:bodyPr/>
        <a:lstStyle/>
        <a:p>
          <a:r>
            <a:rPr lang="zh-CN" altLang="en-US" dirty="0"/>
            <a:t>剩余寿命：剩余自然寿命、剩余经济寿命</a:t>
          </a:r>
        </a:p>
      </dgm:t>
    </dgm:pt>
    <dgm:pt modelId="{31710A52-A356-6749-8B82-062E1706E336}" type="parTrans" cxnId="{37F0B9E6-ADA9-DB4C-B2EE-49396BC1BB74}">
      <dgm:prSet/>
      <dgm:spPr/>
      <dgm:t>
        <a:bodyPr/>
        <a:lstStyle/>
        <a:p>
          <a:endParaRPr lang="zh-CN" altLang="en-US"/>
        </a:p>
      </dgm:t>
    </dgm:pt>
    <dgm:pt modelId="{03B47537-75EE-1443-874D-74F762555E94}" type="sibTrans" cxnId="{37F0B9E6-ADA9-DB4C-B2EE-49396BC1BB74}">
      <dgm:prSet/>
      <dgm:spPr/>
      <dgm:t>
        <a:bodyPr/>
        <a:lstStyle/>
        <a:p>
          <a:endParaRPr lang="zh-CN" altLang="en-US"/>
        </a:p>
      </dgm:t>
    </dgm:pt>
    <mc:AlternateContent xmlns:mc="http://schemas.openxmlformats.org/markup-compatibility/2006">
      <mc:Choice xmlns:a14="http://schemas.microsoft.com/office/drawing/2010/main" Requires="a14">
        <dgm:pt modelId="{DAE8C5EE-5421-0548-83E4-F62ABE2179D4}">
          <dgm:prSet phldrT="[文本]"/>
          <dgm:spPr/>
          <dgm:t>
            <a:bodyPr/>
            <a:lstStyle/>
            <a:p>
              <a:r>
                <a:rPr lang="zh-CN" altLang="en-US" dirty="0"/>
                <a:t>有效年龄折旧额：</a:t>
              </a:r>
              <a14:m>
                <m:oMath xmlns:m="http://schemas.openxmlformats.org/officeDocument/2006/math">
                  <m:r>
                    <m:rPr>
                      <m:sty m:val="p"/>
                    </m:rPr>
                    <a:rPr lang="en-US" altLang="zh-CN" i="1" dirty="0" smtClean="0">
                      <a:latin typeface="Cambria Math" panose="02040503050406030204" pitchFamily="18" charset="0"/>
                    </a:rPr>
                    <m:t>E</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C</m:t>
                  </m:r>
                  <m:r>
                    <a:rPr lang="en-US" altLang="zh-CN" b="0" i="1" dirty="0" smtClean="0">
                      <a:latin typeface="Cambria Math" panose="02040503050406030204" pitchFamily="18" charset="0"/>
                      <a:ea typeface="Cambria Math" panose="02040503050406030204" pitchFamily="18" charset="0"/>
                    </a:rPr>
                    <m:t>×</m:t>
                  </m:r>
                  <m:r>
                    <m:rPr>
                      <m:sty m:val="p"/>
                    </m:rPr>
                    <a:rPr lang="en-US" altLang="zh-CN" b="0" i="1" dirty="0" smtClean="0">
                      <a:latin typeface="Cambria Math" panose="02040503050406030204" pitchFamily="18" charset="0"/>
                      <a:ea typeface="Cambria Math" panose="02040503050406030204" pitchFamily="18" charset="0"/>
                    </a:rPr>
                    <m:t>d</m:t>
                  </m:r>
                  <m:r>
                    <a:rPr lang="en-US" altLang="zh-CN" b="0" i="1" dirty="0" smtClean="0">
                      <a:latin typeface="Cambria Math" panose="02040503050406030204" pitchFamily="18" charset="0"/>
                      <a:ea typeface="Cambria Math" panose="02040503050406030204" pitchFamily="18" charset="0"/>
                    </a:rPr>
                    <m:t>×</m:t>
                  </m:r>
                  <m:r>
                    <m:rPr>
                      <m:sty m:val="p"/>
                    </m:rPr>
                    <a:rPr lang="en-US" altLang="zh-CN" b="0" i="1" dirty="0" smtClean="0">
                      <a:latin typeface="Cambria Math" panose="02040503050406030204" pitchFamily="18" charset="0"/>
                      <a:ea typeface="Cambria Math" panose="02040503050406030204" pitchFamily="18" charset="0"/>
                    </a:rPr>
                    <m:t>t</m:t>
                  </m:r>
                </m:oMath>
              </a14:m>
              <a:endParaRPr lang="zh-CN" altLang="en-US" dirty="0"/>
            </a:p>
          </dgm:t>
        </dgm:pt>
      </mc:Choice>
      <mc:Fallback>
        <dgm:pt modelId="{DAE8C5EE-5421-0548-83E4-F62ABE2179D4}">
          <dgm:prSet phldrT="[文本]"/>
          <dgm:spPr/>
          <dgm:t>
            <a:bodyPr/>
            <a:lstStyle/>
            <a:p>
              <a:r>
                <a:rPr lang="zh-CN" altLang="en-US" dirty="0"/>
                <a:t>有效年龄折旧额：</a:t>
              </a:r>
              <a:r>
                <a:rPr lang="en-US" altLang="zh-CN" i="0" dirty="0">
                  <a:latin typeface="Cambria Math" panose="02040503050406030204" pitchFamily="18" charset="0"/>
                </a:rPr>
                <a:t>E</a:t>
              </a:r>
              <a:r>
                <a:rPr lang="en-US" altLang="zh-CN" b="0" i="0" dirty="0">
                  <a:latin typeface="Cambria Math" panose="02040503050406030204" pitchFamily="18" charset="0"/>
                </a:rPr>
                <a:t>=C</a:t>
              </a:r>
              <a:r>
                <a:rPr lang="en-US" altLang="zh-CN" b="0" i="0" dirty="0">
                  <a:latin typeface="Cambria Math" panose="02040503050406030204" pitchFamily="18" charset="0"/>
                  <a:ea typeface="Cambria Math" panose="02040503050406030204" pitchFamily="18" charset="0"/>
                </a:rPr>
                <a:t>×d×t</a:t>
              </a:r>
              <a:endParaRPr lang="zh-CN" altLang="en-US" dirty="0"/>
            </a:p>
          </dgm:t>
        </dgm:pt>
      </mc:Fallback>
    </mc:AlternateContent>
    <dgm:pt modelId="{8644AF2A-4693-804C-81D3-168690609401}" type="parTrans" cxnId="{DFBAA6EF-AA1E-B74E-A6EB-BE7823C3CB6F}">
      <dgm:prSet/>
      <dgm:spPr/>
      <dgm:t>
        <a:bodyPr/>
        <a:lstStyle/>
        <a:p>
          <a:endParaRPr lang="zh-CN" altLang="en-US"/>
        </a:p>
      </dgm:t>
    </dgm:pt>
    <dgm:pt modelId="{C57FBE13-6D2E-B849-9724-856A9C7E9159}" type="sibTrans" cxnId="{DFBAA6EF-AA1E-B74E-A6EB-BE7823C3CB6F}">
      <dgm:prSet/>
      <dgm:spPr/>
      <dgm:t>
        <a:bodyPr/>
        <a:lstStyle/>
        <a:p>
          <a:endParaRPr lang="zh-CN" altLang="en-US"/>
        </a:p>
      </dgm:t>
    </dgm:pt>
    <mc:AlternateContent xmlns:mc="http://schemas.openxmlformats.org/markup-compatibility/2006">
      <mc:Choice xmlns:a14="http://schemas.microsoft.com/office/drawing/2010/main" Requires="a14">
        <dgm:pt modelId="{393F15B4-4482-5948-9EA6-563361833E29}">
          <dgm:prSet phldrT="[文本]"/>
          <dgm:spPr/>
          <dgm:t>
            <a:bodyPr/>
            <a:lstStyle/>
            <a:p>
              <a:r>
                <a:rPr lang="zh-CN" altLang="en-US" dirty="0"/>
                <a:t>有效年龄条件下的评估值：</a:t>
              </a:r>
              <a14:m>
                <m:oMath xmlns:m="http://schemas.openxmlformats.org/officeDocument/2006/math">
                  <m:r>
                    <m:rPr>
                      <m:sty m:val="p"/>
                    </m:rPr>
                    <a:rPr lang="en-US" altLang="zh-CN" i="1" dirty="0" smtClean="0">
                      <a:latin typeface="Cambria Math" panose="02040503050406030204" pitchFamily="18" charset="0"/>
                    </a:rPr>
                    <m:t>V</m:t>
                  </m:r>
                  <m:r>
                    <a:rPr lang="en-US" altLang="zh-CN" b="0" i="1" dirty="0" smtClean="0">
                      <a:latin typeface="Cambria Math" panose="02040503050406030204" pitchFamily="18" charset="0"/>
                    </a:rPr>
                    <m:t>=</m:t>
                  </m:r>
                  <m:r>
                    <m:rPr>
                      <m:sty m:val="p"/>
                    </m:rPr>
                    <a:rPr lang="en-US" altLang="zh-CN" b="0" i="1" dirty="0" smtClean="0">
                      <a:latin typeface="Cambria Math" panose="02040503050406030204" pitchFamily="18" charset="0"/>
                    </a:rPr>
                    <m:t>C</m:t>
                  </m:r>
                  <m:r>
                    <a:rPr lang="en-US" altLang="zh-CN" b="0" i="1" dirty="0" smtClean="0">
                      <a:latin typeface="Cambria Math" panose="02040503050406030204" pitchFamily="18" charset="0"/>
                      <a:ea typeface="Cambria Math" panose="02040503050406030204" pitchFamily="18" charset="0"/>
                    </a:rPr>
                    <m:t>×</m:t>
                  </m:r>
                  <m:r>
                    <a:rPr lang="zh-CN" altLang="en-US"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1−</m:t>
                  </m:r>
                  <m:r>
                    <m:rPr>
                      <m:sty m:val="p"/>
                    </m:rPr>
                    <a:rPr lang="en-US" altLang="zh-CN" b="0" i="1" dirty="0" smtClean="0">
                      <a:latin typeface="Cambria Math" panose="02040503050406030204" pitchFamily="18" charset="0"/>
                      <a:ea typeface="Cambria Math" panose="02040503050406030204" pitchFamily="18" charset="0"/>
                    </a:rPr>
                    <m:t>d</m:t>
                  </m:r>
                  <m:r>
                    <a:rPr lang="en-US" altLang="zh-CN" b="0" i="1" dirty="0" smtClean="0">
                      <a:latin typeface="Cambria Math" panose="02040503050406030204" pitchFamily="18" charset="0"/>
                      <a:ea typeface="Cambria Math" panose="02040503050406030204" pitchFamily="18" charset="0"/>
                    </a:rPr>
                    <m:t>×</m:t>
                  </m:r>
                  <m:r>
                    <m:rPr>
                      <m:sty m:val="p"/>
                    </m:rPr>
                    <a:rPr lang="en-US" altLang="zh-CN" b="0" i="1" dirty="0" smtClean="0">
                      <a:latin typeface="Cambria Math" panose="02040503050406030204" pitchFamily="18" charset="0"/>
                      <a:ea typeface="Cambria Math" panose="02040503050406030204" pitchFamily="18" charset="0"/>
                    </a:rPr>
                    <m:t>t</m:t>
                  </m:r>
                  <m:r>
                    <a:rPr lang="zh-CN" altLang="en-US" b="0" i="1" dirty="0" smtClean="0">
                      <a:latin typeface="Cambria Math" panose="02040503050406030204" pitchFamily="18" charset="0"/>
                      <a:ea typeface="Cambria Math" panose="02040503050406030204" pitchFamily="18" charset="0"/>
                    </a:rPr>
                    <m:t>）</m:t>
                  </m:r>
                </m:oMath>
              </a14:m>
              <a:endParaRPr lang="zh-CN" altLang="en-US" dirty="0"/>
            </a:p>
          </dgm:t>
        </dgm:pt>
      </mc:Choice>
      <mc:Fallback>
        <dgm:pt modelId="{393F15B4-4482-5948-9EA6-563361833E29}">
          <dgm:prSet phldrT="[文本]"/>
          <dgm:spPr/>
          <dgm:t>
            <a:bodyPr/>
            <a:lstStyle/>
            <a:p>
              <a:r>
                <a:rPr lang="zh-CN" altLang="en-US" dirty="0"/>
                <a:t>有效年龄条件下的评估值：</a:t>
              </a:r>
              <a:r>
                <a:rPr lang="en-US" altLang="zh-CN" i="0" dirty="0">
                  <a:latin typeface="Cambria Math" panose="02040503050406030204" pitchFamily="18" charset="0"/>
                </a:rPr>
                <a:t>V</a:t>
              </a:r>
              <a:r>
                <a:rPr lang="en-US" altLang="zh-CN" b="0" i="0" dirty="0">
                  <a:latin typeface="Cambria Math" panose="02040503050406030204" pitchFamily="18" charset="0"/>
                </a:rPr>
                <a:t>=C</a:t>
              </a:r>
              <a:r>
                <a:rPr lang="en-US" altLang="zh-CN" b="0" i="0" dirty="0">
                  <a:latin typeface="Cambria Math" panose="02040503050406030204" pitchFamily="18" charset="0"/>
                  <a:ea typeface="Cambria Math" panose="02040503050406030204" pitchFamily="18" charset="0"/>
                </a:rPr>
                <a:t>×</a:t>
              </a:r>
              <a:r>
                <a:rPr lang="zh-CN" altLang="en-US" b="0" i="0" dirty="0">
                  <a:latin typeface="Cambria Math" panose="02040503050406030204" pitchFamily="18" charset="0"/>
                  <a:ea typeface="Cambria Math" panose="02040503050406030204" pitchFamily="18" charset="0"/>
                </a:rPr>
                <a:t>（</a:t>
              </a:r>
              <a:r>
                <a:rPr lang="en-US" altLang="zh-CN" b="0" i="0" dirty="0">
                  <a:latin typeface="Cambria Math" panose="02040503050406030204" pitchFamily="18" charset="0"/>
                  <a:ea typeface="Cambria Math" panose="02040503050406030204" pitchFamily="18" charset="0"/>
                </a:rPr>
                <a:t>1−d×t</a:t>
              </a:r>
              <a:r>
                <a:rPr lang="zh-CN" altLang="en-US" b="0" i="0" dirty="0">
                  <a:latin typeface="Cambria Math" panose="02040503050406030204" pitchFamily="18" charset="0"/>
                  <a:ea typeface="Cambria Math" panose="02040503050406030204" pitchFamily="18" charset="0"/>
                </a:rPr>
                <a:t>）</a:t>
              </a:r>
              <a:endParaRPr lang="zh-CN" altLang="en-US" dirty="0"/>
            </a:p>
          </dgm:t>
        </dgm:pt>
      </mc:Fallback>
    </mc:AlternateContent>
    <dgm:pt modelId="{4CAFAE7C-DE75-484A-8E93-84F81E31C49D}" type="parTrans" cxnId="{B571A46E-8C21-DD4E-9CDA-032EAD287A16}">
      <dgm:prSet/>
      <dgm:spPr/>
      <dgm:t>
        <a:bodyPr/>
        <a:lstStyle/>
        <a:p>
          <a:endParaRPr lang="zh-CN" altLang="en-US"/>
        </a:p>
      </dgm:t>
    </dgm:pt>
    <dgm:pt modelId="{B862C6D4-9686-2D4D-9AE7-0509F77E2297}" type="sibTrans" cxnId="{B571A46E-8C21-DD4E-9CDA-032EAD287A16}">
      <dgm:prSet/>
      <dgm:spPr/>
      <dgm:t>
        <a:bodyPr/>
        <a:lstStyle/>
        <a:p>
          <a:endParaRPr lang="zh-CN" altLang="en-US"/>
        </a:p>
      </dgm:t>
    </dgm:pt>
    <dgm:pt modelId="{3E4CDCBB-5055-4A42-AD7C-C69676208CAA}" type="pres">
      <dgm:prSet presAssocID="{2BD9B289-3E46-1447-AB3C-397352C26A96}" presName="Name0" presStyleCnt="0">
        <dgm:presLayoutVars>
          <dgm:dir/>
          <dgm:animLvl val="lvl"/>
          <dgm:resizeHandles val="exact"/>
        </dgm:presLayoutVars>
      </dgm:prSet>
      <dgm:spPr/>
    </dgm:pt>
    <dgm:pt modelId="{7BA3A1A8-B120-A749-9A4D-19D133AC6708}" type="pres">
      <dgm:prSet presAssocID="{4757B334-D0F1-5C4A-AA4E-976530F9609C}" presName="linNode" presStyleCnt="0"/>
      <dgm:spPr/>
    </dgm:pt>
    <dgm:pt modelId="{8D4A3C69-1B78-5946-A290-3E324A450035}" type="pres">
      <dgm:prSet presAssocID="{4757B334-D0F1-5C4A-AA4E-976530F9609C}" presName="parentText" presStyleLbl="node1" presStyleIdx="0" presStyleCnt="3">
        <dgm:presLayoutVars>
          <dgm:chMax val="1"/>
          <dgm:bulletEnabled val="1"/>
        </dgm:presLayoutVars>
      </dgm:prSet>
      <dgm:spPr/>
    </dgm:pt>
    <dgm:pt modelId="{A5580B98-2612-9F4D-834C-2C8C2F9CD1D7}" type="pres">
      <dgm:prSet presAssocID="{4757B334-D0F1-5C4A-AA4E-976530F9609C}" presName="descendantText" presStyleLbl="alignAccFollowNode1" presStyleIdx="0" presStyleCnt="3">
        <dgm:presLayoutVars>
          <dgm:bulletEnabled val="1"/>
        </dgm:presLayoutVars>
      </dgm:prSet>
      <dgm:spPr/>
    </dgm:pt>
    <dgm:pt modelId="{5BAC3B60-FAFC-3648-A7C5-EF3DA1167D5B}" type="pres">
      <dgm:prSet presAssocID="{FACB0566-D77E-E241-BF51-DB6B75F1EE5C}" presName="sp" presStyleCnt="0"/>
      <dgm:spPr/>
    </dgm:pt>
    <dgm:pt modelId="{E9D007C0-F20D-2B45-A424-C3A62DA3A7EC}" type="pres">
      <dgm:prSet presAssocID="{C362430C-1B93-E647-A36C-B271D7B4CA74}" presName="linNode" presStyleCnt="0"/>
      <dgm:spPr/>
    </dgm:pt>
    <dgm:pt modelId="{CF26B986-C72A-D445-982B-D2D33C54F2F7}" type="pres">
      <dgm:prSet presAssocID="{C362430C-1B93-E647-A36C-B271D7B4CA74}" presName="parentText" presStyleLbl="node1" presStyleIdx="1" presStyleCnt="3">
        <dgm:presLayoutVars>
          <dgm:chMax val="1"/>
          <dgm:bulletEnabled val="1"/>
        </dgm:presLayoutVars>
      </dgm:prSet>
      <dgm:spPr/>
    </dgm:pt>
    <dgm:pt modelId="{9BC9A15D-3942-7344-9384-14ACB385093C}" type="pres">
      <dgm:prSet presAssocID="{C362430C-1B93-E647-A36C-B271D7B4CA74}" presName="descendantText" presStyleLbl="alignAccFollowNode1" presStyleIdx="1" presStyleCnt="3">
        <dgm:presLayoutVars>
          <dgm:bulletEnabled val="1"/>
        </dgm:presLayoutVars>
      </dgm:prSet>
      <dgm:spPr/>
    </dgm:pt>
    <dgm:pt modelId="{F7E3D373-6B9D-9D44-951E-A33110A5EDE5}" type="pres">
      <dgm:prSet presAssocID="{9101D701-1835-814A-A672-2AC737563C78}" presName="sp" presStyleCnt="0"/>
      <dgm:spPr/>
    </dgm:pt>
    <dgm:pt modelId="{0423590C-76B7-F147-8BED-EE2DA73C2386}" type="pres">
      <dgm:prSet presAssocID="{B163FC65-4749-6F47-B34E-D6D96F44CE0B}" presName="linNode" presStyleCnt="0"/>
      <dgm:spPr/>
    </dgm:pt>
    <dgm:pt modelId="{12E91A07-B47B-6346-8DEC-EBE9DF8FE840}" type="pres">
      <dgm:prSet presAssocID="{B163FC65-4749-6F47-B34E-D6D96F44CE0B}" presName="parentText" presStyleLbl="node1" presStyleIdx="2" presStyleCnt="3">
        <dgm:presLayoutVars>
          <dgm:chMax val="1"/>
          <dgm:bulletEnabled val="1"/>
        </dgm:presLayoutVars>
      </dgm:prSet>
      <dgm:spPr/>
    </dgm:pt>
    <dgm:pt modelId="{C19FC0B7-3873-C54D-BF6E-4446E6B36176}" type="pres">
      <dgm:prSet presAssocID="{B163FC65-4749-6F47-B34E-D6D96F44CE0B}" presName="descendantText" presStyleLbl="alignAccFollowNode1" presStyleIdx="2" presStyleCnt="3" custScaleY="162323">
        <dgm:presLayoutVars>
          <dgm:bulletEnabled val="1"/>
        </dgm:presLayoutVars>
      </dgm:prSet>
      <dgm:spPr/>
    </dgm:pt>
  </dgm:ptLst>
  <dgm:cxnLst>
    <dgm:cxn modelId="{7B509004-C11D-0446-ACAC-17BA2704BDF8}" type="presOf" srcId="{361D33A1-4947-F34E-99CC-CE99DE69B2F1}" destId="{A5580B98-2612-9F4D-834C-2C8C2F9CD1D7}" srcOrd="0" destOrd="0" presId="urn:microsoft.com/office/officeart/2005/8/layout/vList5"/>
    <dgm:cxn modelId="{33BEE208-751E-294D-AC64-51D1F8222A4E}" type="presOf" srcId="{2BD9B289-3E46-1447-AB3C-397352C26A96}" destId="{3E4CDCBB-5055-4A42-AD7C-C69676208CAA}" srcOrd="0" destOrd="0" presId="urn:microsoft.com/office/officeart/2005/8/layout/vList5"/>
    <dgm:cxn modelId="{4254DE16-368A-BA4C-99D3-924864B1A99C}" type="presOf" srcId="{D2840E5C-BD8C-EF41-AD4A-CF4EFB2DB534}" destId="{C19FC0B7-3873-C54D-BF6E-4446E6B36176}" srcOrd="0" destOrd="0" presId="urn:microsoft.com/office/officeart/2005/8/layout/vList5"/>
    <dgm:cxn modelId="{6AED7D1B-0AA5-DA45-9A6F-E191E36A0F41}" srcId="{2BD9B289-3E46-1447-AB3C-397352C26A96}" destId="{4757B334-D0F1-5C4A-AA4E-976530F9609C}" srcOrd="0" destOrd="0" parTransId="{3DA999E0-EF4C-7B48-B298-DA1288EE433E}" sibTransId="{FACB0566-D77E-E241-BF51-DB6B75F1EE5C}"/>
    <dgm:cxn modelId="{8DE4ED2B-EEBB-114A-9E9C-3900FA0D71B9}" type="presOf" srcId="{4757B334-D0F1-5C4A-AA4E-976530F9609C}" destId="{8D4A3C69-1B78-5946-A290-3E324A450035}" srcOrd="0" destOrd="0" presId="urn:microsoft.com/office/officeart/2005/8/layout/vList5"/>
    <dgm:cxn modelId="{F02E9938-9C61-EC4F-AFA3-5F707A4EE4B6}" type="presOf" srcId="{B163FC65-4749-6F47-B34E-D6D96F44CE0B}" destId="{12E91A07-B47B-6346-8DEC-EBE9DF8FE840}" srcOrd="0" destOrd="0" presId="urn:microsoft.com/office/officeart/2005/8/layout/vList5"/>
    <dgm:cxn modelId="{4EFBBA56-5C56-C04D-82E5-BC9BFF4963C4}" type="presOf" srcId="{D8F4B4DC-0D70-3A40-9683-0D6C11E1BD1B}" destId="{9BC9A15D-3942-7344-9384-14ACB385093C}" srcOrd="0" destOrd="1" presId="urn:microsoft.com/office/officeart/2005/8/layout/vList5"/>
    <dgm:cxn modelId="{311AAA61-B9CB-0042-929A-E0A5C74594B7}" type="presOf" srcId="{393F15B4-4482-5948-9EA6-563361833E29}" destId="{C19FC0B7-3873-C54D-BF6E-4446E6B36176}" srcOrd="0" destOrd="3" presId="urn:microsoft.com/office/officeart/2005/8/layout/vList5"/>
    <dgm:cxn modelId="{B571A46E-8C21-DD4E-9CDA-032EAD287A16}" srcId="{B163FC65-4749-6F47-B34E-D6D96F44CE0B}" destId="{393F15B4-4482-5948-9EA6-563361833E29}" srcOrd="3" destOrd="0" parTransId="{4CAFAE7C-DE75-484A-8E93-84F81E31C49D}" sibTransId="{B862C6D4-9686-2D4D-9AE7-0509F77E2297}"/>
    <dgm:cxn modelId="{1563707A-4136-CC44-ADDB-B44336DA7007}" type="presOf" srcId="{B438FE8D-ECCB-D54E-B2B0-F09F551206C8}" destId="{9BC9A15D-3942-7344-9384-14ACB385093C}" srcOrd="0" destOrd="0" presId="urn:microsoft.com/office/officeart/2005/8/layout/vList5"/>
    <dgm:cxn modelId="{D9976A81-08F9-774D-BD4E-A05B91FD1356}" type="presOf" srcId="{DAE8C5EE-5421-0548-83E4-F62ABE2179D4}" destId="{C19FC0B7-3873-C54D-BF6E-4446E6B36176}" srcOrd="0" destOrd="2" presId="urn:microsoft.com/office/officeart/2005/8/layout/vList5"/>
    <dgm:cxn modelId="{12AF5988-FF76-B545-A72B-8733A5220E04}" type="presOf" srcId="{A8CFD4D3-2AB8-244D-A554-D2D6BD9F9F7F}" destId="{9BC9A15D-3942-7344-9384-14ACB385093C}" srcOrd="0" destOrd="2" presId="urn:microsoft.com/office/officeart/2005/8/layout/vList5"/>
    <dgm:cxn modelId="{AF23C18C-B96A-5C42-86B3-507D3455B56F}" srcId="{2BD9B289-3E46-1447-AB3C-397352C26A96}" destId="{B163FC65-4749-6F47-B34E-D6D96F44CE0B}" srcOrd="2" destOrd="0" parTransId="{C8ED07C3-1B84-5C49-8378-0F0AF8D76EB6}" sibTransId="{3CF64719-BD52-8D4E-A263-B46B7F4F53DD}"/>
    <dgm:cxn modelId="{1AFCC899-2A2B-AC47-82AC-15D6EFE6B997}" srcId="{C362430C-1B93-E647-A36C-B271D7B4CA74}" destId="{B438FE8D-ECCB-D54E-B2B0-F09F551206C8}" srcOrd="0" destOrd="0" parTransId="{2ABAEAD6-301F-934B-877A-27F94213683B}" sibTransId="{1350CAD8-FD39-1A48-BDC1-559326472AA0}"/>
    <dgm:cxn modelId="{7EC8759D-60E2-6C44-AD08-C5DF841B1C3C}" srcId="{2BD9B289-3E46-1447-AB3C-397352C26A96}" destId="{C362430C-1B93-E647-A36C-B271D7B4CA74}" srcOrd="1" destOrd="0" parTransId="{2CA8BDC3-26AD-C947-A16E-59D226A6DF52}" sibTransId="{9101D701-1835-814A-A672-2AC737563C78}"/>
    <dgm:cxn modelId="{D481B19F-3553-104B-ABB6-41966208770B}" type="presOf" srcId="{CF148DB3-38B5-C14E-A205-593997C9249F}" destId="{C19FC0B7-3873-C54D-BF6E-4446E6B36176}" srcOrd="0" destOrd="1" presId="urn:microsoft.com/office/officeart/2005/8/layout/vList5"/>
    <dgm:cxn modelId="{11B37DB5-ACC8-4342-AEDD-2431892AB615}" srcId="{4757B334-D0F1-5C4A-AA4E-976530F9609C}" destId="{D4AC4C5A-05D3-8845-B15E-68FEAACD3324}" srcOrd="1" destOrd="0" parTransId="{66D89729-B1E4-0249-8FCF-C2F07A9858EC}" sibTransId="{3BB9069B-72FA-2644-B2B5-3F43984DF75D}"/>
    <dgm:cxn modelId="{3A7CCDCF-3884-E948-A00E-81D7651666F0}" srcId="{4757B334-D0F1-5C4A-AA4E-976530F9609C}" destId="{361D33A1-4947-F34E-99CC-CE99DE69B2F1}" srcOrd="0" destOrd="0" parTransId="{BF09FC26-25EF-F447-A4BD-69D25EE525F7}" sibTransId="{22899F76-5E45-8C4C-9616-B70DEAD57C69}"/>
    <dgm:cxn modelId="{47A4F3D3-43F0-8F42-B52B-7969266D2655}" srcId="{B163FC65-4749-6F47-B34E-D6D96F44CE0B}" destId="{D2840E5C-BD8C-EF41-AD4A-CF4EFB2DB534}" srcOrd="0" destOrd="0" parTransId="{504743C4-0022-0441-9767-2C788404509D}" sibTransId="{41976BED-D87D-E041-94F8-BAB819DD0664}"/>
    <dgm:cxn modelId="{34ECF8D5-760C-5946-AE86-FA6F08992A87}" type="presOf" srcId="{D4AC4C5A-05D3-8845-B15E-68FEAACD3324}" destId="{A5580B98-2612-9F4D-834C-2C8C2F9CD1D7}" srcOrd="0" destOrd="1" presId="urn:microsoft.com/office/officeart/2005/8/layout/vList5"/>
    <dgm:cxn modelId="{3B7A16E5-EBAC-0544-AC9C-D1CF0851B1A3}" srcId="{C362430C-1B93-E647-A36C-B271D7B4CA74}" destId="{D8F4B4DC-0D70-3A40-9683-0D6C11E1BD1B}" srcOrd="1" destOrd="0" parTransId="{E8F60A07-466E-DE4F-987A-6C551319C62F}" sibTransId="{F8EC4013-A5F5-784C-A493-F8830363C58D}"/>
    <dgm:cxn modelId="{37F0B9E6-ADA9-DB4C-B2EE-49396BC1BB74}" srcId="{C362430C-1B93-E647-A36C-B271D7B4CA74}" destId="{A8CFD4D3-2AB8-244D-A554-D2D6BD9F9F7F}" srcOrd="2" destOrd="0" parTransId="{31710A52-A356-6749-8B82-062E1706E336}" sibTransId="{03B47537-75EE-1443-874D-74F762555E94}"/>
    <dgm:cxn modelId="{FC9EFBE8-FBFE-0E4C-847F-1197EE84C9BB}" type="presOf" srcId="{C362430C-1B93-E647-A36C-B271D7B4CA74}" destId="{CF26B986-C72A-D445-982B-D2D33C54F2F7}" srcOrd="0" destOrd="0" presId="urn:microsoft.com/office/officeart/2005/8/layout/vList5"/>
    <dgm:cxn modelId="{DFBAA6EF-AA1E-B74E-A6EB-BE7823C3CB6F}" srcId="{B163FC65-4749-6F47-B34E-D6D96F44CE0B}" destId="{DAE8C5EE-5421-0548-83E4-F62ABE2179D4}" srcOrd="2" destOrd="0" parTransId="{8644AF2A-4693-804C-81D3-168690609401}" sibTransId="{C57FBE13-6D2E-B849-9724-856A9C7E9159}"/>
    <dgm:cxn modelId="{42CBA5F1-4470-B04E-B877-2673523AE0E9}" srcId="{B163FC65-4749-6F47-B34E-D6D96F44CE0B}" destId="{CF148DB3-38B5-C14E-A205-593997C9249F}" srcOrd="1" destOrd="0" parTransId="{CF8E9C80-59D4-444C-8BCC-E3D49128D9DE}" sibTransId="{D085249E-FF6A-5F4D-9EEE-6EC43F9F477A}"/>
    <dgm:cxn modelId="{18E1DAE9-2E89-6649-9092-483E87B50A45}" type="presParOf" srcId="{3E4CDCBB-5055-4A42-AD7C-C69676208CAA}" destId="{7BA3A1A8-B120-A749-9A4D-19D133AC6708}" srcOrd="0" destOrd="0" presId="urn:microsoft.com/office/officeart/2005/8/layout/vList5"/>
    <dgm:cxn modelId="{6EEE9F0B-7FB2-5B4D-891A-97E54A407D16}" type="presParOf" srcId="{7BA3A1A8-B120-A749-9A4D-19D133AC6708}" destId="{8D4A3C69-1B78-5946-A290-3E324A450035}" srcOrd="0" destOrd="0" presId="urn:microsoft.com/office/officeart/2005/8/layout/vList5"/>
    <dgm:cxn modelId="{73E7E0C8-5918-9349-8975-86BA0D94909A}" type="presParOf" srcId="{7BA3A1A8-B120-A749-9A4D-19D133AC6708}" destId="{A5580B98-2612-9F4D-834C-2C8C2F9CD1D7}" srcOrd="1" destOrd="0" presId="urn:microsoft.com/office/officeart/2005/8/layout/vList5"/>
    <dgm:cxn modelId="{BDF52CB3-0C71-204C-BED7-EE5B5626F50E}" type="presParOf" srcId="{3E4CDCBB-5055-4A42-AD7C-C69676208CAA}" destId="{5BAC3B60-FAFC-3648-A7C5-EF3DA1167D5B}" srcOrd="1" destOrd="0" presId="urn:microsoft.com/office/officeart/2005/8/layout/vList5"/>
    <dgm:cxn modelId="{5DB4A37B-08A9-6047-9D0C-4E05D5503F9C}" type="presParOf" srcId="{3E4CDCBB-5055-4A42-AD7C-C69676208CAA}" destId="{E9D007C0-F20D-2B45-A424-C3A62DA3A7EC}" srcOrd="2" destOrd="0" presId="urn:microsoft.com/office/officeart/2005/8/layout/vList5"/>
    <dgm:cxn modelId="{52647DD1-006F-254D-8D63-E41E45D13F54}" type="presParOf" srcId="{E9D007C0-F20D-2B45-A424-C3A62DA3A7EC}" destId="{CF26B986-C72A-D445-982B-D2D33C54F2F7}" srcOrd="0" destOrd="0" presId="urn:microsoft.com/office/officeart/2005/8/layout/vList5"/>
    <dgm:cxn modelId="{5DA71B03-BD62-FA46-952F-1FA6B5683036}" type="presParOf" srcId="{E9D007C0-F20D-2B45-A424-C3A62DA3A7EC}" destId="{9BC9A15D-3942-7344-9384-14ACB385093C}" srcOrd="1" destOrd="0" presId="urn:microsoft.com/office/officeart/2005/8/layout/vList5"/>
    <dgm:cxn modelId="{6AC964DF-1198-3F4B-A275-39F2648D03F8}" type="presParOf" srcId="{3E4CDCBB-5055-4A42-AD7C-C69676208CAA}" destId="{F7E3D373-6B9D-9D44-951E-A33110A5EDE5}" srcOrd="3" destOrd="0" presId="urn:microsoft.com/office/officeart/2005/8/layout/vList5"/>
    <dgm:cxn modelId="{742C65ED-3C42-9840-91E9-ABDB484274C0}" type="presParOf" srcId="{3E4CDCBB-5055-4A42-AD7C-C69676208CAA}" destId="{0423590C-76B7-F147-8BED-EE2DA73C2386}" srcOrd="4" destOrd="0" presId="urn:microsoft.com/office/officeart/2005/8/layout/vList5"/>
    <dgm:cxn modelId="{BB10D497-515A-7940-99AC-46F7787F2C26}" type="presParOf" srcId="{0423590C-76B7-F147-8BED-EE2DA73C2386}" destId="{12E91A07-B47B-6346-8DEC-EBE9DF8FE840}" srcOrd="0" destOrd="0" presId="urn:microsoft.com/office/officeart/2005/8/layout/vList5"/>
    <dgm:cxn modelId="{62BD26AF-E49D-FD46-944B-0BA3BA317CE4}" type="presParOf" srcId="{0423590C-76B7-F147-8BED-EE2DA73C2386}" destId="{C19FC0B7-3873-C54D-BF6E-4446E6B3617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2BD9B289-3E46-1447-AB3C-397352C26A96}"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4757B334-D0F1-5C4A-AA4E-976530F9609C}">
      <dgm:prSet phldrT="[文本]"/>
      <dgm:spPr/>
      <dgm:t>
        <a:bodyPr/>
        <a:lstStyle/>
        <a:p>
          <a:r>
            <a:rPr lang="zh-CN" altLang="en-US" dirty="0"/>
            <a:t>建筑物年龄</a:t>
          </a:r>
        </a:p>
      </dgm:t>
    </dgm:pt>
    <dgm:pt modelId="{3DA999E0-EF4C-7B48-B298-DA1288EE433E}" type="parTrans" cxnId="{6AED7D1B-0AA5-DA45-9A6F-E191E36A0F41}">
      <dgm:prSet/>
      <dgm:spPr/>
      <dgm:t>
        <a:bodyPr/>
        <a:lstStyle/>
        <a:p>
          <a:endParaRPr lang="zh-CN" altLang="en-US"/>
        </a:p>
      </dgm:t>
    </dgm:pt>
    <dgm:pt modelId="{FACB0566-D77E-E241-BF51-DB6B75F1EE5C}" type="sibTrans" cxnId="{6AED7D1B-0AA5-DA45-9A6F-E191E36A0F41}">
      <dgm:prSet/>
      <dgm:spPr/>
      <dgm:t>
        <a:bodyPr/>
        <a:lstStyle/>
        <a:p>
          <a:endParaRPr lang="zh-CN" altLang="en-US"/>
        </a:p>
      </dgm:t>
    </dgm:pt>
    <dgm:pt modelId="{361D33A1-4947-F34E-99CC-CE99DE69B2F1}">
      <dgm:prSet phldrT="[文本]"/>
      <dgm:spPr/>
      <dgm:t>
        <a:bodyPr/>
        <a:lstStyle/>
        <a:p>
          <a:r>
            <a:rPr lang="zh-CN" altLang="en-US" dirty="0"/>
            <a:t>实际年龄</a:t>
          </a:r>
        </a:p>
      </dgm:t>
    </dgm:pt>
    <dgm:pt modelId="{BF09FC26-25EF-F447-A4BD-69D25EE525F7}" type="parTrans" cxnId="{3A7CCDCF-3884-E948-A00E-81D7651666F0}">
      <dgm:prSet/>
      <dgm:spPr/>
      <dgm:t>
        <a:bodyPr/>
        <a:lstStyle/>
        <a:p>
          <a:endParaRPr lang="zh-CN" altLang="en-US"/>
        </a:p>
      </dgm:t>
    </dgm:pt>
    <dgm:pt modelId="{22899F76-5E45-8C4C-9616-B70DEAD57C69}" type="sibTrans" cxnId="{3A7CCDCF-3884-E948-A00E-81D7651666F0}">
      <dgm:prSet/>
      <dgm:spPr/>
      <dgm:t>
        <a:bodyPr/>
        <a:lstStyle/>
        <a:p>
          <a:endParaRPr lang="zh-CN" altLang="en-US"/>
        </a:p>
      </dgm:t>
    </dgm:pt>
    <dgm:pt modelId="{D4AC4C5A-05D3-8845-B15E-68FEAACD3324}">
      <dgm:prSet phldrT="[文本]"/>
      <dgm:spPr/>
      <dgm:t>
        <a:bodyPr/>
        <a:lstStyle/>
        <a:p>
          <a:r>
            <a:rPr lang="zh-CN" altLang="en-US" dirty="0"/>
            <a:t>有效年龄</a:t>
          </a:r>
        </a:p>
      </dgm:t>
    </dgm:pt>
    <dgm:pt modelId="{66D89729-B1E4-0249-8FCF-C2F07A9858EC}" type="parTrans" cxnId="{11B37DB5-ACC8-4342-AEDD-2431892AB615}">
      <dgm:prSet/>
      <dgm:spPr/>
      <dgm:t>
        <a:bodyPr/>
        <a:lstStyle/>
        <a:p>
          <a:endParaRPr lang="zh-CN" altLang="en-US"/>
        </a:p>
      </dgm:t>
    </dgm:pt>
    <dgm:pt modelId="{3BB9069B-72FA-2644-B2B5-3F43984DF75D}" type="sibTrans" cxnId="{11B37DB5-ACC8-4342-AEDD-2431892AB615}">
      <dgm:prSet/>
      <dgm:spPr/>
      <dgm:t>
        <a:bodyPr/>
        <a:lstStyle/>
        <a:p>
          <a:endParaRPr lang="zh-CN" altLang="en-US"/>
        </a:p>
      </dgm:t>
    </dgm:pt>
    <dgm:pt modelId="{C362430C-1B93-E647-A36C-B271D7B4CA74}">
      <dgm:prSet phldrT="[文本]"/>
      <dgm:spPr/>
      <dgm:t>
        <a:bodyPr/>
        <a:lstStyle/>
        <a:p>
          <a:r>
            <a:rPr lang="zh-CN" altLang="en-US" dirty="0"/>
            <a:t>建筑物寿命</a:t>
          </a:r>
        </a:p>
      </dgm:t>
    </dgm:pt>
    <dgm:pt modelId="{2CA8BDC3-26AD-C947-A16E-59D226A6DF52}" type="parTrans" cxnId="{7EC8759D-60E2-6C44-AD08-C5DF841B1C3C}">
      <dgm:prSet/>
      <dgm:spPr/>
      <dgm:t>
        <a:bodyPr/>
        <a:lstStyle/>
        <a:p>
          <a:endParaRPr lang="zh-CN" altLang="en-US"/>
        </a:p>
      </dgm:t>
    </dgm:pt>
    <dgm:pt modelId="{9101D701-1835-814A-A672-2AC737563C78}" type="sibTrans" cxnId="{7EC8759D-60E2-6C44-AD08-C5DF841B1C3C}">
      <dgm:prSet/>
      <dgm:spPr/>
      <dgm:t>
        <a:bodyPr/>
        <a:lstStyle/>
        <a:p>
          <a:endParaRPr lang="zh-CN" altLang="en-US"/>
        </a:p>
      </dgm:t>
    </dgm:pt>
    <dgm:pt modelId="{B438FE8D-ECCB-D54E-B2B0-F09F551206C8}">
      <dgm:prSet phldrT="[文本]"/>
      <dgm:spPr/>
      <dgm:t>
        <a:bodyPr/>
        <a:lstStyle/>
        <a:p>
          <a:r>
            <a:rPr lang="zh-CN" altLang="en-US" dirty="0"/>
            <a:t>自然寿命</a:t>
          </a:r>
        </a:p>
      </dgm:t>
    </dgm:pt>
    <dgm:pt modelId="{2ABAEAD6-301F-934B-877A-27F94213683B}" type="parTrans" cxnId="{1AFCC899-2A2B-AC47-82AC-15D6EFE6B997}">
      <dgm:prSet/>
      <dgm:spPr/>
      <dgm:t>
        <a:bodyPr/>
        <a:lstStyle/>
        <a:p>
          <a:endParaRPr lang="zh-CN" altLang="en-US"/>
        </a:p>
      </dgm:t>
    </dgm:pt>
    <dgm:pt modelId="{1350CAD8-FD39-1A48-BDC1-559326472AA0}" type="sibTrans" cxnId="{1AFCC899-2A2B-AC47-82AC-15D6EFE6B997}">
      <dgm:prSet/>
      <dgm:spPr/>
      <dgm:t>
        <a:bodyPr/>
        <a:lstStyle/>
        <a:p>
          <a:endParaRPr lang="zh-CN" altLang="en-US"/>
        </a:p>
      </dgm:t>
    </dgm:pt>
    <dgm:pt modelId="{B163FC65-4749-6F47-B34E-D6D96F44CE0B}">
      <dgm:prSet phldrT="[文本]"/>
      <dgm:spPr/>
      <dgm:t>
        <a:bodyPr/>
        <a:lstStyle/>
        <a:p>
          <a:r>
            <a:rPr lang="zh-CN" altLang="en-US" dirty="0"/>
            <a:t>直线法</a:t>
          </a:r>
        </a:p>
      </dgm:t>
    </dgm:pt>
    <dgm:pt modelId="{C8ED07C3-1B84-5C49-8378-0F0AF8D76EB6}" type="parTrans" cxnId="{AF23C18C-B96A-5C42-86B3-507D3455B56F}">
      <dgm:prSet/>
      <dgm:spPr/>
      <dgm:t>
        <a:bodyPr/>
        <a:lstStyle/>
        <a:p>
          <a:endParaRPr lang="zh-CN" altLang="en-US"/>
        </a:p>
      </dgm:t>
    </dgm:pt>
    <dgm:pt modelId="{3CF64719-BD52-8D4E-A263-B46B7F4F53DD}" type="sibTrans" cxnId="{AF23C18C-B96A-5C42-86B3-507D3455B56F}">
      <dgm:prSet/>
      <dgm:spPr/>
      <dgm:t>
        <a:bodyPr/>
        <a:lstStyle/>
        <a:p>
          <a:endParaRPr lang="zh-CN" altLang="en-US"/>
        </a:p>
      </dgm:t>
    </dgm:pt>
    <dgm:pt modelId="{D2840E5C-BD8C-EF41-AD4A-CF4EFB2DB534}">
      <dgm:prSet phldrT="[文本]"/>
      <dgm:spPr>
        <a:blipFill>
          <a:blip xmlns:r="http://schemas.openxmlformats.org/officeDocument/2006/relationships" r:embed="rId1"/>
          <a:stretch>
            <a:fillRect l="-1113"/>
          </a:stretch>
        </a:blipFill>
      </dgm:spPr>
      <dgm:t>
        <a:bodyPr/>
        <a:lstStyle/>
        <a:p>
          <a:r>
            <a:rPr lang="zh-CN" altLang="en-US">
              <a:noFill/>
            </a:rPr>
            <a:t> </a:t>
          </a:r>
        </a:p>
      </dgm:t>
    </dgm:pt>
    <dgm:pt modelId="{504743C4-0022-0441-9767-2C788404509D}" type="parTrans" cxnId="{47A4F3D3-43F0-8F42-B52B-7969266D2655}">
      <dgm:prSet/>
      <dgm:spPr/>
      <dgm:t>
        <a:bodyPr/>
        <a:lstStyle/>
        <a:p>
          <a:endParaRPr lang="zh-CN" altLang="en-US"/>
        </a:p>
      </dgm:t>
    </dgm:pt>
    <dgm:pt modelId="{41976BED-D87D-E041-94F8-BAB819DD0664}" type="sibTrans" cxnId="{47A4F3D3-43F0-8F42-B52B-7969266D2655}">
      <dgm:prSet/>
      <dgm:spPr/>
      <dgm:t>
        <a:bodyPr/>
        <a:lstStyle/>
        <a:p>
          <a:endParaRPr lang="zh-CN" altLang="en-US"/>
        </a:p>
      </dgm:t>
    </dgm:pt>
    <dgm:pt modelId="{CF148DB3-38B5-C14E-A205-593997C9249F}">
      <dgm:prSet phldrT="[文本]"/>
      <dgm:spPr/>
      <dgm:t>
        <a:bodyPr/>
        <a:lstStyle/>
        <a:p>
          <a:r>
            <a:rPr lang="zh-CN" altLang="en-US">
              <a:noFill/>
            </a:rPr>
            <a:t> </a:t>
          </a:r>
        </a:p>
      </dgm:t>
    </dgm:pt>
    <dgm:pt modelId="{CF8E9C80-59D4-444C-8BCC-E3D49128D9DE}" type="parTrans" cxnId="{42CBA5F1-4470-B04E-B877-2673523AE0E9}">
      <dgm:prSet/>
      <dgm:spPr/>
      <dgm:t>
        <a:bodyPr/>
        <a:lstStyle/>
        <a:p>
          <a:endParaRPr lang="zh-CN" altLang="en-US"/>
        </a:p>
      </dgm:t>
    </dgm:pt>
    <dgm:pt modelId="{D085249E-FF6A-5F4D-9EEE-6EC43F9F477A}" type="sibTrans" cxnId="{42CBA5F1-4470-B04E-B877-2673523AE0E9}">
      <dgm:prSet/>
      <dgm:spPr/>
      <dgm:t>
        <a:bodyPr/>
        <a:lstStyle/>
        <a:p>
          <a:endParaRPr lang="zh-CN" altLang="en-US"/>
        </a:p>
      </dgm:t>
    </dgm:pt>
    <dgm:pt modelId="{D8F4B4DC-0D70-3A40-9683-0D6C11E1BD1B}">
      <dgm:prSet phldrT="[文本]"/>
      <dgm:spPr/>
      <dgm:t>
        <a:bodyPr/>
        <a:lstStyle/>
        <a:p>
          <a:r>
            <a:rPr lang="zh-CN" altLang="en-US" dirty="0"/>
            <a:t>经济寿命</a:t>
          </a:r>
        </a:p>
      </dgm:t>
    </dgm:pt>
    <dgm:pt modelId="{E8F60A07-466E-DE4F-987A-6C551319C62F}" type="parTrans" cxnId="{3B7A16E5-EBAC-0544-AC9C-D1CF0851B1A3}">
      <dgm:prSet/>
      <dgm:spPr/>
      <dgm:t>
        <a:bodyPr/>
        <a:lstStyle/>
        <a:p>
          <a:endParaRPr lang="zh-CN" altLang="en-US"/>
        </a:p>
      </dgm:t>
    </dgm:pt>
    <dgm:pt modelId="{F8EC4013-A5F5-784C-A493-F8830363C58D}" type="sibTrans" cxnId="{3B7A16E5-EBAC-0544-AC9C-D1CF0851B1A3}">
      <dgm:prSet/>
      <dgm:spPr/>
      <dgm:t>
        <a:bodyPr/>
        <a:lstStyle/>
        <a:p>
          <a:endParaRPr lang="zh-CN" altLang="en-US"/>
        </a:p>
      </dgm:t>
    </dgm:pt>
    <dgm:pt modelId="{A8CFD4D3-2AB8-244D-A554-D2D6BD9F9F7F}">
      <dgm:prSet phldrT="[文本]"/>
      <dgm:spPr/>
      <dgm:t>
        <a:bodyPr/>
        <a:lstStyle/>
        <a:p>
          <a:r>
            <a:rPr lang="zh-CN" altLang="en-US" dirty="0"/>
            <a:t>剩余寿命：剩余自然寿命、剩余经济寿命</a:t>
          </a:r>
        </a:p>
      </dgm:t>
    </dgm:pt>
    <dgm:pt modelId="{31710A52-A356-6749-8B82-062E1706E336}" type="parTrans" cxnId="{37F0B9E6-ADA9-DB4C-B2EE-49396BC1BB74}">
      <dgm:prSet/>
      <dgm:spPr/>
      <dgm:t>
        <a:bodyPr/>
        <a:lstStyle/>
        <a:p>
          <a:endParaRPr lang="zh-CN" altLang="en-US"/>
        </a:p>
      </dgm:t>
    </dgm:pt>
    <dgm:pt modelId="{03B47537-75EE-1443-874D-74F762555E94}" type="sibTrans" cxnId="{37F0B9E6-ADA9-DB4C-B2EE-49396BC1BB74}">
      <dgm:prSet/>
      <dgm:spPr/>
      <dgm:t>
        <a:bodyPr/>
        <a:lstStyle/>
        <a:p>
          <a:endParaRPr lang="zh-CN" altLang="en-US"/>
        </a:p>
      </dgm:t>
    </dgm:pt>
    <dgm:pt modelId="{DAE8C5EE-5421-0548-83E4-F62ABE2179D4}">
      <dgm:prSet phldrT="[文本]"/>
      <dgm:spPr/>
      <dgm:t>
        <a:bodyPr/>
        <a:lstStyle/>
        <a:p>
          <a:r>
            <a:rPr lang="zh-CN" altLang="en-US">
              <a:noFill/>
            </a:rPr>
            <a:t> </a:t>
          </a:r>
        </a:p>
      </dgm:t>
    </dgm:pt>
    <dgm:pt modelId="{8644AF2A-4693-804C-81D3-168690609401}" type="parTrans" cxnId="{DFBAA6EF-AA1E-B74E-A6EB-BE7823C3CB6F}">
      <dgm:prSet/>
      <dgm:spPr/>
      <dgm:t>
        <a:bodyPr/>
        <a:lstStyle/>
        <a:p>
          <a:endParaRPr lang="zh-CN" altLang="en-US"/>
        </a:p>
      </dgm:t>
    </dgm:pt>
    <dgm:pt modelId="{C57FBE13-6D2E-B849-9724-856A9C7E9159}" type="sibTrans" cxnId="{DFBAA6EF-AA1E-B74E-A6EB-BE7823C3CB6F}">
      <dgm:prSet/>
      <dgm:spPr/>
      <dgm:t>
        <a:bodyPr/>
        <a:lstStyle/>
        <a:p>
          <a:endParaRPr lang="zh-CN" altLang="en-US"/>
        </a:p>
      </dgm:t>
    </dgm:pt>
    <dgm:pt modelId="{393F15B4-4482-5948-9EA6-563361833E29}">
      <dgm:prSet phldrT="[文本]"/>
      <dgm:spPr/>
      <dgm:t>
        <a:bodyPr/>
        <a:lstStyle/>
        <a:p>
          <a:r>
            <a:rPr lang="zh-CN" altLang="en-US">
              <a:noFill/>
            </a:rPr>
            <a:t> </a:t>
          </a:r>
        </a:p>
      </dgm:t>
    </dgm:pt>
    <dgm:pt modelId="{4CAFAE7C-DE75-484A-8E93-84F81E31C49D}" type="parTrans" cxnId="{B571A46E-8C21-DD4E-9CDA-032EAD287A16}">
      <dgm:prSet/>
      <dgm:spPr/>
      <dgm:t>
        <a:bodyPr/>
        <a:lstStyle/>
        <a:p>
          <a:endParaRPr lang="zh-CN" altLang="en-US"/>
        </a:p>
      </dgm:t>
    </dgm:pt>
    <dgm:pt modelId="{B862C6D4-9686-2D4D-9AE7-0509F77E2297}" type="sibTrans" cxnId="{B571A46E-8C21-DD4E-9CDA-032EAD287A16}">
      <dgm:prSet/>
      <dgm:spPr/>
      <dgm:t>
        <a:bodyPr/>
        <a:lstStyle/>
        <a:p>
          <a:endParaRPr lang="zh-CN" altLang="en-US"/>
        </a:p>
      </dgm:t>
    </dgm:pt>
    <dgm:pt modelId="{3E4CDCBB-5055-4A42-AD7C-C69676208CAA}" type="pres">
      <dgm:prSet presAssocID="{2BD9B289-3E46-1447-AB3C-397352C26A96}" presName="Name0" presStyleCnt="0">
        <dgm:presLayoutVars>
          <dgm:dir/>
          <dgm:animLvl val="lvl"/>
          <dgm:resizeHandles val="exact"/>
        </dgm:presLayoutVars>
      </dgm:prSet>
      <dgm:spPr/>
    </dgm:pt>
    <dgm:pt modelId="{7BA3A1A8-B120-A749-9A4D-19D133AC6708}" type="pres">
      <dgm:prSet presAssocID="{4757B334-D0F1-5C4A-AA4E-976530F9609C}" presName="linNode" presStyleCnt="0"/>
      <dgm:spPr/>
    </dgm:pt>
    <dgm:pt modelId="{8D4A3C69-1B78-5946-A290-3E324A450035}" type="pres">
      <dgm:prSet presAssocID="{4757B334-D0F1-5C4A-AA4E-976530F9609C}" presName="parentText" presStyleLbl="node1" presStyleIdx="0" presStyleCnt="3">
        <dgm:presLayoutVars>
          <dgm:chMax val="1"/>
          <dgm:bulletEnabled val="1"/>
        </dgm:presLayoutVars>
      </dgm:prSet>
      <dgm:spPr/>
    </dgm:pt>
    <dgm:pt modelId="{A5580B98-2612-9F4D-834C-2C8C2F9CD1D7}" type="pres">
      <dgm:prSet presAssocID="{4757B334-D0F1-5C4A-AA4E-976530F9609C}" presName="descendantText" presStyleLbl="alignAccFollowNode1" presStyleIdx="0" presStyleCnt="3">
        <dgm:presLayoutVars>
          <dgm:bulletEnabled val="1"/>
        </dgm:presLayoutVars>
      </dgm:prSet>
      <dgm:spPr/>
    </dgm:pt>
    <dgm:pt modelId="{5BAC3B60-FAFC-3648-A7C5-EF3DA1167D5B}" type="pres">
      <dgm:prSet presAssocID="{FACB0566-D77E-E241-BF51-DB6B75F1EE5C}" presName="sp" presStyleCnt="0"/>
      <dgm:spPr/>
    </dgm:pt>
    <dgm:pt modelId="{E9D007C0-F20D-2B45-A424-C3A62DA3A7EC}" type="pres">
      <dgm:prSet presAssocID="{C362430C-1B93-E647-A36C-B271D7B4CA74}" presName="linNode" presStyleCnt="0"/>
      <dgm:spPr/>
    </dgm:pt>
    <dgm:pt modelId="{CF26B986-C72A-D445-982B-D2D33C54F2F7}" type="pres">
      <dgm:prSet presAssocID="{C362430C-1B93-E647-A36C-B271D7B4CA74}" presName="parentText" presStyleLbl="node1" presStyleIdx="1" presStyleCnt="3">
        <dgm:presLayoutVars>
          <dgm:chMax val="1"/>
          <dgm:bulletEnabled val="1"/>
        </dgm:presLayoutVars>
      </dgm:prSet>
      <dgm:spPr/>
    </dgm:pt>
    <dgm:pt modelId="{9BC9A15D-3942-7344-9384-14ACB385093C}" type="pres">
      <dgm:prSet presAssocID="{C362430C-1B93-E647-A36C-B271D7B4CA74}" presName="descendantText" presStyleLbl="alignAccFollowNode1" presStyleIdx="1" presStyleCnt="3">
        <dgm:presLayoutVars>
          <dgm:bulletEnabled val="1"/>
        </dgm:presLayoutVars>
      </dgm:prSet>
      <dgm:spPr/>
    </dgm:pt>
    <dgm:pt modelId="{F7E3D373-6B9D-9D44-951E-A33110A5EDE5}" type="pres">
      <dgm:prSet presAssocID="{9101D701-1835-814A-A672-2AC737563C78}" presName="sp" presStyleCnt="0"/>
      <dgm:spPr/>
    </dgm:pt>
    <dgm:pt modelId="{0423590C-76B7-F147-8BED-EE2DA73C2386}" type="pres">
      <dgm:prSet presAssocID="{B163FC65-4749-6F47-B34E-D6D96F44CE0B}" presName="linNode" presStyleCnt="0"/>
      <dgm:spPr/>
    </dgm:pt>
    <dgm:pt modelId="{12E91A07-B47B-6346-8DEC-EBE9DF8FE840}" type="pres">
      <dgm:prSet presAssocID="{B163FC65-4749-6F47-B34E-D6D96F44CE0B}" presName="parentText" presStyleLbl="node1" presStyleIdx="2" presStyleCnt="3">
        <dgm:presLayoutVars>
          <dgm:chMax val="1"/>
          <dgm:bulletEnabled val="1"/>
        </dgm:presLayoutVars>
      </dgm:prSet>
      <dgm:spPr/>
    </dgm:pt>
    <dgm:pt modelId="{C19FC0B7-3873-C54D-BF6E-4446E6B36176}" type="pres">
      <dgm:prSet presAssocID="{B163FC65-4749-6F47-B34E-D6D96F44CE0B}" presName="descendantText" presStyleLbl="alignAccFollowNode1" presStyleIdx="2" presStyleCnt="3" custScaleY="162323">
        <dgm:presLayoutVars>
          <dgm:bulletEnabled val="1"/>
        </dgm:presLayoutVars>
      </dgm:prSet>
      <dgm:spPr/>
    </dgm:pt>
  </dgm:ptLst>
  <dgm:cxnLst>
    <dgm:cxn modelId="{7B509004-C11D-0446-ACAC-17BA2704BDF8}" type="presOf" srcId="{361D33A1-4947-F34E-99CC-CE99DE69B2F1}" destId="{A5580B98-2612-9F4D-834C-2C8C2F9CD1D7}" srcOrd="0" destOrd="0" presId="urn:microsoft.com/office/officeart/2005/8/layout/vList5"/>
    <dgm:cxn modelId="{33BEE208-751E-294D-AC64-51D1F8222A4E}" type="presOf" srcId="{2BD9B289-3E46-1447-AB3C-397352C26A96}" destId="{3E4CDCBB-5055-4A42-AD7C-C69676208CAA}" srcOrd="0" destOrd="0" presId="urn:microsoft.com/office/officeart/2005/8/layout/vList5"/>
    <dgm:cxn modelId="{4254DE16-368A-BA4C-99D3-924864B1A99C}" type="presOf" srcId="{D2840E5C-BD8C-EF41-AD4A-CF4EFB2DB534}" destId="{C19FC0B7-3873-C54D-BF6E-4446E6B36176}" srcOrd="0" destOrd="0" presId="urn:microsoft.com/office/officeart/2005/8/layout/vList5"/>
    <dgm:cxn modelId="{6AED7D1B-0AA5-DA45-9A6F-E191E36A0F41}" srcId="{2BD9B289-3E46-1447-AB3C-397352C26A96}" destId="{4757B334-D0F1-5C4A-AA4E-976530F9609C}" srcOrd="0" destOrd="0" parTransId="{3DA999E0-EF4C-7B48-B298-DA1288EE433E}" sibTransId="{FACB0566-D77E-E241-BF51-DB6B75F1EE5C}"/>
    <dgm:cxn modelId="{8DE4ED2B-EEBB-114A-9E9C-3900FA0D71B9}" type="presOf" srcId="{4757B334-D0F1-5C4A-AA4E-976530F9609C}" destId="{8D4A3C69-1B78-5946-A290-3E324A450035}" srcOrd="0" destOrd="0" presId="urn:microsoft.com/office/officeart/2005/8/layout/vList5"/>
    <dgm:cxn modelId="{F02E9938-9C61-EC4F-AFA3-5F707A4EE4B6}" type="presOf" srcId="{B163FC65-4749-6F47-B34E-D6D96F44CE0B}" destId="{12E91A07-B47B-6346-8DEC-EBE9DF8FE840}" srcOrd="0" destOrd="0" presId="urn:microsoft.com/office/officeart/2005/8/layout/vList5"/>
    <dgm:cxn modelId="{4EFBBA56-5C56-C04D-82E5-BC9BFF4963C4}" type="presOf" srcId="{D8F4B4DC-0D70-3A40-9683-0D6C11E1BD1B}" destId="{9BC9A15D-3942-7344-9384-14ACB385093C}" srcOrd="0" destOrd="1" presId="urn:microsoft.com/office/officeart/2005/8/layout/vList5"/>
    <dgm:cxn modelId="{311AAA61-B9CB-0042-929A-E0A5C74594B7}" type="presOf" srcId="{393F15B4-4482-5948-9EA6-563361833E29}" destId="{C19FC0B7-3873-C54D-BF6E-4446E6B36176}" srcOrd="0" destOrd="3" presId="urn:microsoft.com/office/officeart/2005/8/layout/vList5"/>
    <dgm:cxn modelId="{B571A46E-8C21-DD4E-9CDA-032EAD287A16}" srcId="{B163FC65-4749-6F47-B34E-D6D96F44CE0B}" destId="{393F15B4-4482-5948-9EA6-563361833E29}" srcOrd="3" destOrd="0" parTransId="{4CAFAE7C-DE75-484A-8E93-84F81E31C49D}" sibTransId="{B862C6D4-9686-2D4D-9AE7-0509F77E2297}"/>
    <dgm:cxn modelId="{1563707A-4136-CC44-ADDB-B44336DA7007}" type="presOf" srcId="{B438FE8D-ECCB-D54E-B2B0-F09F551206C8}" destId="{9BC9A15D-3942-7344-9384-14ACB385093C}" srcOrd="0" destOrd="0" presId="urn:microsoft.com/office/officeart/2005/8/layout/vList5"/>
    <dgm:cxn modelId="{D9976A81-08F9-774D-BD4E-A05B91FD1356}" type="presOf" srcId="{DAE8C5EE-5421-0548-83E4-F62ABE2179D4}" destId="{C19FC0B7-3873-C54D-BF6E-4446E6B36176}" srcOrd="0" destOrd="2" presId="urn:microsoft.com/office/officeart/2005/8/layout/vList5"/>
    <dgm:cxn modelId="{12AF5988-FF76-B545-A72B-8733A5220E04}" type="presOf" srcId="{A8CFD4D3-2AB8-244D-A554-D2D6BD9F9F7F}" destId="{9BC9A15D-3942-7344-9384-14ACB385093C}" srcOrd="0" destOrd="2" presId="urn:microsoft.com/office/officeart/2005/8/layout/vList5"/>
    <dgm:cxn modelId="{AF23C18C-B96A-5C42-86B3-507D3455B56F}" srcId="{2BD9B289-3E46-1447-AB3C-397352C26A96}" destId="{B163FC65-4749-6F47-B34E-D6D96F44CE0B}" srcOrd="2" destOrd="0" parTransId="{C8ED07C3-1B84-5C49-8378-0F0AF8D76EB6}" sibTransId="{3CF64719-BD52-8D4E-A263-B46B7F4F53DD}"/>
    <dgm:cxn modelId="{1AFCC899-2A2B-AC47-82AC-15D6EFE6B997}" srcId="{C362430C-1B93-E647-A36C-B271D7B4CA74}" destId="{B438FE8D-ECCB-D54E-B2B0-F09F551206C8}" srcOrd="0" destOrd="0" parTransId="{2ABAEAD6-301F-934B-877A-27F94213683B}" sibTransId="{1350CAD8-FD39-1A48-BDC1-559326472AA0}"/>
    <dgm:cxn modelId="{7EC8759D-60E2-6C44-AD08-C5DF841B1C3C}" srcId="{2BD9B289-3E46-1447-AB3C-397352C26A96}" destId="{C362430C-1B93-E647-A36C-B271D7B4CA74}" srcOrd="1" destOrd="0" parTransId="{2CA8BDC3-26AD-C947-A16E-59D226A6DF52}" sibTransId="{9101D701-1835-814A-A672-2AC737563C78}"/>
    <dgm:cxn modelId="{D481B19F-3553-104B-ABB6-41966208770B}" type="presOf" srcId="{CF148DB3-38B5-C14E-A205-593997C9249F}" destId="{C19FC0B7-3873-C54D-BF6E-4446E6B36176}" srcOrd="0" destOrd="1" presId="urn:microsoft.com/office/officeart/2005/8/layout/vList5"/>
    <dgm:cxn modelId="{11B37DB5-ACC8-4342-AEDD-2431892AB615}" srcId="{4757B334-D0F1-5C4A-AA4E-976530F9609C}" destId="{D4AC4C5A-05D3-8845-B15E-68FEAACD3324}" srcOrd="1" destOrd="0" parTransId="{66D89729-B1E4-0249-8FCF-C2F07A9858EC}" sibTransId="{3BB9069B-72FA-2644-B2B5-3F43984DF75D}"/>
    <dgm:cxn modelId="{3A7CCDCF-3884-E948-A00E-81D7651666F0}" srcId="{4757B334-D0F1-5C4A-AA4E-976530F9609C}" destId="{361D33A1-4947-F34E-99CC-CE99DE69B2F1}" srcOrd="0" destOrd="0" parTransId="{BF09FC26-25EF-F447-A4BD-69D25EE525F7}" sibTransId="{22899F76-5E45-8C4C-9616-B70DEAD57C69}"/>
    <dgm:cxn modelId="{47A4F3D3-43F0-8F42-B52B-7969266D2655}" srcId="{B163FC65-4749-6F47-B34E-D6D96F44CE0B}" destId="{D2840E5C-BD8C-EF41-AD4A-CF4EFB2DB534}" srcOrd="0" destOrd="0" parTransId="{504743C4-0022-0441-9767-2C788404509D}" sibTransId="{41976BED-D87D-E041-94F8-BAB819DD0664}"/>
    <dgm:cxn modelId="{34ECF8D5-760C-5946-AE86-FA6F08992A87}" type="presOf" srcId="{D4AC4C5A-05D3-8845-B15E-68FEAACD3324}" destId="{A5580B98-2612-9F4D-834C-2C8C2F9CD1D7}" srcOrd="0" destOrd="1" presId="urn:microsoft.com/office/officeart/2005/8/layout/vList5"/>
    <dgm:cxn modelId="{3B7A16E5-EBAC-0544-AC9C-D1CF0851B1A3}" srcId="{C362430C-1B93-E647-A36C-B271D7B4CA74}" destId="{D8F4B4DC-0D70-3A40-9683-0D6C11E1BD1B}" srcOrd="1" destOrd="0" parTransId="{E8F60A07-466E-DE4F-987A-6C551319C62F}" sibTransId="{F8EC4013-A5F5-784C-A493-F8830363C58D}"/>
    <dgm:cxn modelId="{37F0B9E6-ADA9-DB4C-B2EE-49396BC1BB74}" srcId="{C362430C-1B93-E647-A36C-B271D7B4CA74}" destId="{A8CFD4D3-2AB8-244D-A554-D2D6BD9F9F7F}" srcOrd="2" destOrd="0" parTransId="{31710A52-A356-6749-8B82-062E1706E336}" sibTransId="{03B47537-75EE-1443-874D-74F762555E94}"/>
    <dgm:cxn modelId="{FC9EFBE8-FBFE-0E4C-847F-1197EE84C9BB}" type="presOf" srcId="{C362430C-1B93-E647-A36C-B271D7B4CA74}" destId="{CF26B986-C72A-D445-982B-D2D33C54F2F7}" srcOrd="0" destOrd="0" presId="urn:microsoft.com/office/officeart/2005/8/layout/vList5"/>
    <dgm:cxn modelId="{DFBAA6EF-AA1E-B74E-A6EB-BE7823C3CB6F}" srcId="{B163FC65-4749-6F47-B34E-D6D96F44CE0B}" destId="{DAE8C5EE-5421-0548-83E4-F62ABE2179D4}" srcOrd="2" destOrd="0" parTransId="{8644AF2A-4693-804C-81D3-168690609401}" sibTransId="{C57FBE13-6D2E-B849-9724-856A9C7E9159}"/>
    <dgm:cxn modelId="{42CBA5F1-4470-B04E-B877-2673523AE0E9}" srcId="{B163FC65-4749-6F47-B34E-D6D96F44CE0B}" destId="{CF148DB3-38B5-C14E-A205-593997C9249F}" srcOrd="1" destOrd="0" parTransId="{CF8E9C80-59D4-444C-8BCC-E3D49128D9DE}" sibTransId="{D085249E-FF6A-5F4D-9EEE-6EC43F9F477A}"/>
    <dgm:cxn modelId="{18E1DAE9-2E89-6649-9092-483E87B50A45}" type="presParOf" srcId="{3E4CDCBB-5055-4A42-AD7C-C69676208CAA}" destId="{7BA3A1A8-B120-A749-9A4D-19D133AC6708}" srcOrd="0" destOrd="0" presId="urn:microsoft.com/office/officeart/2005/8/layout/vList5"/>
    <dgm:cxn modelId="{6EEE9F0B-7FB2-5B4D-891A-97E54A407D16}" type="presParOf" srcId="{7BA3A1A8-B120-A749-9A4D-19D133AC6708}" destId="{8D4A3C69-1B78-5946-A290-3E324A450035}" srcOrd="0" destOrd="0" presId="urn:microsoft.com/office/officeart/2005/8/layout/vList5"/>
    <dgm:cxn modelId="{73E7E0C8-5918-9349-8975-86BA0D94909A}" type="presParOf" srcId="{7BA3A1A8-B120-A749-9A4D-19D133AC6708}" destId="{A5580B98-2612-9F4D-834C-2C8C2F9CD1D7}" srcOrd="1" destOrd="0" presId="urn:microsoft.com/office/officeart/2005/8/layout/vList5"/>
    <dgm:cxn modelId="{BDF52CB3-0C71-204C-BED7-EE5B5626F50E}" type="presParOf" srcId="{3E4CDCBB-5055-4A42-AD7C-C69676208CAA}" destId="{5BAC3B60-FAFC-3648-A7C5-EF3DA1167D5B}" srcOrd="1" destOrd="0" presId="urn:microsoft.com/office/officeart/2005/8/layout/vList5"/>
    <dgm:cxn modelId="{5DB4A37B-08A9-6047-9D0C-4E05D5503F9C}" type="presParOf" srcId="{3E4CDCBB-5055-4A42-AD7C-C69676208CAA}" destId="{E9D007C0-F20D-2B45-A424-C3A62DA3A7EC}" srcOrd="2" destOrd="0" presId="urn:microsoft.com/office/officeart/2005/8/layout/vList5"/>
    <dgm:cxn modelId="{52647DD1-006F-254D-8D63-E41E45D13F54}" type="presParOf" srcId="{E9D007C0-F20D-2B45-A424-C3A62DA3A7EC}" destId="{CF26B986-C72A-D445-982B-D2D33C54F2F7}" srcOrd="0" destOrd="0" presId="urn:microsoft.com/office/officeart/2005/8/layout/vList5"/>
    <dgm:cxn modelId="{5DA71B03-BD62-FA46-952F-1FA6B5683036}" type="presParOf" srcId="{E9D007C0-F20D-2B45-A424-C3A62DA3A7EC}" destId="{9BC9A15D-3942-7344-9384-14ACB385093C}" srcOrd="1" destOrd="0" presId="urn:microsoft.com/office/officeart/2005/8/layout/vList5"/>
    <dgm:cxn modelId="{6AC964DF-1198-3F4B-A275-39F2648D03F8}" type="presParOf" srcId="{3E4CDCBB-5055-4A42-AD7C-C69676208CAA}" destId="{F7E3D373-6B9D-9D44-951E-A33110A5EDE5}" srcOrd="3" destOrd="0" presId="urn:microsoft.com/office/officeart/2005/8/layout/vList5"/>
    <dgm:cxn modelId="{742C65ED-3C42-9840-91E9-ABDB484274C0}" type="presParOf" srcId="{3E4CDCBB-5055-4A42-AD7C-C69676208CAA}" destId="{0423590C-76B7-F147-8BED-EE2DA73C2386}" srcOrd="4" destOrd="0" presId="urn:microsoft.com/office/officeart/2005/8/layout/vList5"/>
    <dgm:cxn modelId="{BB10D497-515A-7940-99AC-46F7787F2C26}" type="presParOf" srcId="{0423590C-76B7-F147-8BED-EE2DA73C2386}" destId="{12E91A07-B47B-6346-8DEC-EBE9DF8FE840}" srcOrd="0" destOrd="0" presId="urn:microsoft.com/office/officeart/2005/8/layout/vList5"/>
    <dgm:cxn modelId="{62BD26AF-E49D-FD46-944B-0BA3BA317CE4}" type="presParOf" srcId="{0423590C-76B7-F147-8BED-EE2DA73C2386}" destId="{C19FC0B7-3873-C54D-BF6E-4446E6B3617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F8C60A0F-0035-F840-BA62-E5DE4264BBF2}"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3399076F-CDCF-9446-BBC1-79D77B9AF35F}">
      <dgm:prSet phldrT="[文本]"/>
      <dgm:spPr/>
      <dgm:t>
        <a:bodyPr/>
        <a:lstStyle/>
        <a:p>
          <a:r>
            <a:rPr lang="zh-CN" altLang="en-US" dirty="0"/>
            <a:t>选取不少于</a:t>
          </a:r>
          <a:r>
            <a:rPr lang="en-US" altLang="zh-CN" dirty="0"/>
            <a:t>3</a:t>
          </a:r>
          <a:r>
            <a:rPr lang="zh-CN" altLang="en-US" dirty="0"/>
            <a:t>个可比实例</a:t>
          </a:r>
        </a:p>
      </dgm:t>
    </dgm:pt>
    <dgm:pt modelId="{625E733A-FB56-1C47-B96F-D04A8FE3C450}" type="parTrans" cxnId="{D43FA4A8-FB96-6945-91D7-1F7D6D8C1585}">
      <dgm:prSet/>
      <dgm:spPr/>
      <dgm:t>
        <a:bodyPr/>
        <a:lstStyle/>
        <a:p>
          <a:endParaRPr lang="zh-CN" altLang="en-US"/>
        </a:p>
      </dgm:t>
    </dgm:pt>
    <dgm:pt modelId="{92C3AEA7-C616-5840-8BB5-184C58614001}" type="sibTrans" cxnId="{D43FA4A8-FB96-6945-91D7-1F7D6D8C1585}">
      <dgm:prSet/>
      <dgm:spPr/>
      <dgm:t>
        <a:bodyPr/>
        <a:lstStyle/>
        <a:p>
          <a:endParaRPr lang="zh-CN" altLang="en-US"/>
        </a:p>
      </dgm:t>
    </dgm:pt>
    <dgm:pt modelId="{E58A37D4-ABA0-B04B-8540-A9648E9E7862}">
      <dgm:prSet phldrT="[文本]"/>
      <dgm:spPr/>
      <dgm:t>
        <a:bodyPr/>
        <a:lstStyle/>
        <a:p>
          <a:r>
            <a:rPr lang="zh-CN" altLang="en-US" dirty="0"/>
            <a:t>只进行标准化处理、交易情况修正、建筑物折旧以外的其他房地产状况调整，但不尽兴市场状况调整</a:t>
          </a:r>
        </a:p>
      </dgm:t>
    </dgm:pt>
    <dgm:pt modelId="{BB56C221-1DA3-AC4F-909B-BA16A79B46E4}" type="parTrans" cxnId="{3DB54607-DFB2-3546-8FD8-9191298C447E}">
      <dgm:prSet/>
      <dgm:spPr/>
      <dgm:t>
        <a:bodyPr/>
        <a:lstStyle/>
        <a:p>
          <a:endParaRPr lang="zh-CN" altLang="en-US"/>
        </a:p>
      </dgm:t>
    </dgm:pt>
    <dgm:pt modelId="{FDED1B9D-E179-B343-A02D-5F16BE36760B}" type="sibTrans" cxnId="{3DB54607-DFB2-3546-8FD8-9191298C447E}">
      <dgm:prSet/>
      <dgm:spPr/>
      <dgm:t>
        <a:bodyPr/>
        <a:lstStyle/>
        <a:p>
          <a:endParaRPr lang="zh-CN" altLang="en-US"/>
        </a:p>
      </dgm:t>
    </dgm:pt>
    <dgm:pt modelId="{D078786F-D055-5349-ACA9-10B6F406FFC9}">
      <dgm:prSet/>
      <dgm:spPr/>
      <dgm:t>
        <a:bodyPr/>
        <a:lstStyle/>
        <a:p>
          <a:r>
            <a:rPr kumimoji="1" lang="zh-CN" altLang="en-US" dirty="0"/>
            <a:t>通过旧房地价值、土地重新购建成本、建筑物重新购建成本求取折旧额，进而确定折旧率</a:t>
          </a:r>
        </a:p>
      </dgm:t>
    </dgm:pt>
    <dgm:pt modelId="{E35ED465-0E63-184D-8CF8-784C8A0A3A38}" type="parTrans" cxnId="{FDEBD265-64FD-BB4C-A245-AFF180EC5A68}">
      <dgm:prSet/>
      <dgm:spPr/>
      <dgm:t>
        <a:bodyPr/>
        <a:lstStyle/>
        <a:p>
          <a:endParaRPr lang="zh-CN" altLang="en-US"/>
        </a:p>
      </dgm:t>
    </dgm:pt>
    <dgm:pt modelId="{65590E59-E1DB-EB4F-92AB-9A32301AC5E2}" type="sibTrans" cxnId="{FDEBD265-64FD-BB4C-A245-AFF180EC5A68}">
      <dgm:prSet/>
      <dgm:spPr/>
      <dgm:t>
        <a:bodyPr/>
        <a:lstStyle/>
        <a:p>
          <a:endParaRPr lang="zh-CN" altLang="en-US"/>
        </a:p>
      </dgm:t>
    </dgm:pt>
    <dgm:pt modelId="{2F7B9907-2DC9-734E-8F24-73822CBD0F5D}" type="pres">
      <dgm:prSet presAssocID="{F8C60A0F-0035-F840-BA62-E5DE4264BBF2}" presName="linear" presStyleCnt="0">
        <dgm:presLayoutVars>
          <dgm:dir/>
          <dgm:animLvl val="lvl"/>
          <dgm:resizeHandles val="exact"/>
        </dgm:presLayoutVars>
      </dgm:prSet>
      <dgm:spPr/>
    </dgm:pt>
    <dgm:pt modelId="{112AD56E-C35A-8A40-A430-B348116EFB3D}" type="pres">
      <dgm:prSet presAssocID="{D078786F-D055-5349-ACA9-10B6F406FFC9}" presName="parentLin" presStyleCnt="0"/>
      <dgm:spPr/>
    </dgm:pt>
    <dgm:pt modelId="{810C86F7-3DEA-004E-B558-69AFDCB968F7}" type="pres">
      <dgm:prSet presAssocID="{D078786F-D055-5349-ACA9-10B6F406FFC9}" presName="parentLeftMargin" presStyleLbl="node1" presStyleIdx="0" presStyleCnt="3"/>
      <dgm:spPr/>
    </dgm:pt>
    <dgm:pt modelId="{99302AB3-F788-E540-80B8-487009FBAF73}" type="pres">
      <dgm:prSet presAssocID="{D078786F-D055-5349-ACA9-10B6F406FFC9}" presName="parentText" presStyleLbl="node1" presStyleIdx="0" presStyleCnt="3">
        <dgm:presLayoutVars>
          <dgm:chMax val="0"/>
          <dgm:bulletEnabled val="1"/>
        </dgm:presLayoutVars>
      </dgm:prSet>
      <dgm:spPr/>
    </dgm:pt>
    <dgm:pt modelId="{BBE10D93-336B-3749-9628-5C61DE278DF5}" type="pres">
      <dgm:prSet presAssocID="{D078786F-D055-5349-ACA9-10B6F406FFC9}" presName="negativeSpace" presStyleCnt="0"/>
      <dgm:spPr/>
    </dgm:pt>
    <dgm:pt modelId="{DA76D317-F366-6B4F-8E7C-AAB45C335A7D}" type="pres">
      <dgm:prSet presAssocID="{D078786F-D055-5349-ACA9-10B6F406FFC9}" presName="childText" presStyleLbl="conFgAcc1" presStyleIdx="0" presStyleCnt="3">
        <dgm:presLayoutVars>
          <dgm:bulletEnabled val="1"/>
        </dgm:presLayoutVars>
      </dgm:prSet>
      <dgm:spPr/>
    </dgm:pt>
    <dgm:pt modelId="{78DC13D9-D749-094C-A25D-D49F306D75BF}" type="pres">
      <dgm:prSet presAssocID="{65590E59-E1DB-EB4F-92AB-9A32301AC5E2}" presName="spaceBetweenRectangles" presStyleCnt="0"/>
      <dgm:spPr/>
    </dgm:pt>
    <dgm:pt modelId="{9F04EC05-613D-D04A-BD3F-A9D3E5DA06F0}" type="pres">
      <dgm:prSet presAssocID="{3399076F-CDCF-9446-BBC1-79D77B9AF35F}" presName="parentLin" presStyleCnt="0"/>
      <dgm:spPr/>
    </dgm:pt>
    <dgm:pt modelId="{963D1F1F-75C3-3B49-BF32-573B49A9BEB2}" type="pres">
      <dgm:prSet presAssocID="{3399076F-CDCF-9446-BBC1-79D77B9AF35F}" presName="parentLeftMargin" presStyleLbl="node1" presStyleIdx="0" presStyleCnt="3"/>
      <dgm:spPr/>
    </dgm:pt>
    <dgm:pt modelId="{E5494032-76F8-8545-99CC-6E5D43AF6BE9}" type="pres">
      <dgm:prSet presAssocID="{3399076F-CDCF-9446-BBC1-79D77B9AF35F}" presName="parentText" presStyleLbl="node1" presStyleIdx="1" presStyleCnt="3">
        <dgm:presLayoutVars>
          <dgm:chMax val="0"/>
          <dgm:bulletEnabled val="1"/>
        </dgm:presLayoutVars>
      </dgm:prSet>
      <dgm:spPr/>
    </dgm:pt>
    <dgm:pt modelId="{A415D138-7E69-554B-81C7-3F4EA7505A7D}" type="pres">
      <dgm:prSet presAssocID="{3399076F-CDCF-9446-BBC1-79D77B9AF35F}" presName="negativeSpace" presStyleCnt="0"/>
      <dgm:spPr/>
    </dgm:pt>
    <dgm:pt modelId="{E8010EEF-B6E5-6541-B6F8-49854396A25E}" type="pres">
      <dgm:prSet presAssocID="{3399076F-CDCF-9446-BBC1-79D77B9AF35F}" presName="childText" presStyleLbl="conFgAcc1" presStyleIdx="1" presStyleCnt="3">
        <dgm:presLayoutVars>
          <dgm:bulletEnabled val="1"/>
        </dgm:presLayoutVars>
      </dgm:prSet>
      <dgm:spPr/>
    </dgm:pt>
    <dgm:pt modelId="{BA1BA5FD-9C58-D642-94BA-5EF96FF9E8D8}" type="pres">
      <dgm:prSet presAssocID="{92C3AEA7-C616-5840-8BB5-184C58614001}" presName="spaceBetweenRectangles" presStyleCnt="0"/>
      <dgm:spPr/>
    </dgm:pt>
    <dgm:pt modelId="{2F7298A0-86AC-BC4B-B224-1431EC4CDAAA}" type="pres">
      <dgm:prSet presAssocID="{E58A37D4-ABA0-B04B-8540-A9648E9E7862}" presName="parentLin" presStyleCnt="0"/>
      <dgm:spPr/>
    </dgm:pt>
    <dgm:pt modelId="{CDBE012B-3FF9-2B42-9C91-D75E3B98D09A}" type="pres">
      <dgm:prSet presAssocID="{E58A37D4-ABA0-B04B-8540-A9648E9E7862}" presName="parentLeftMargin" presStyleLbl="node1" presStyleIdx="1" presStyleCnt="3"/>
      <dgm:spPr/>
    </dgm:pt>
    <dgm:pt modelId="{61BBA11D-6E12-C646-8B3B-11D5A5C12B13}" type="pres">
      <dgm:prSet presAssocID="{E58A37D4-ABA0-B04B-8540-A9648E9E7862}" presName="parentText" presStyleLbl="node1" presStyleIdx="2" presStyleCnt="3">
        <dgm:presLayoutVars>
          <dgm:chMax val="0"/>
          <dgm:bulletEnabled val="1"/>
        </dgm:presLayoutVars>
      </dgm:prSet>
      <dgm:spPr/>
    </dgm:pt>
    <dgm:pt modelId="{E8544266-DBCD-A84E-9980-D7AF0B396C41}" type="pres">
      <dgm:prSet presAssocID="{E58A37D4-ABA0-B04B-8540-A9648E9E7862}" presName="negativeSpace" presStyleCnt="0"/>
      <dgm:spPr/>
    </dgm:pt>
    <dgm:pt modelId="{C5201F69-B0AF-6C47-8982-227A678DAB29}" type="pres">
      <dgm:prSet presAssocID="{E58A37D4-ABA0-B04B-8540-A9648E9E7862}" presName="childText" presStyleLbl="conFgAcc1" presStyleIdx="2" presStyleCnt="3">
        <dgm:presLayoutVars>
          <dgm:bulletEnabled val="1"/>
        </dgm:presLayoutVars>
      </dgm:prSet>
      <dgm:spPr/>
    </dgm:pt>
  </dgm:ptLst>
  <dgm:cxnLst>
    <dgm:cxn modelId="{3DB54607-DFB2-3546-8FD8-9191298C447E}" srcId="{F8C60A0F-0035-F840-BA62-E5DE4264BBF2}" destId="{E58A37D4-ABA0-B04B-8540-A9648E9E7862}" srcOrd="2" destOrd="0" parTransId="{BB56C221-1DA3-AC4F-909B-BA16A79B46E4}" sibTransId="{FDED1B9D-E179-B343-A02D-5F16BE36760B}"/>
    <dgm:cxn modelId="{9943CE10-1882-F14A-8E79-FFB06B2D7A3E}" type="presOf" srcId="{3399076F-CDCF-9446-BBC1-79D77B9AF35F}" destId="{963D1F1F-75C3-3B49-BF32-573B49A9BEB2}" srcOrd="0" destOrd="0" presId="urn:microsoft.com/office/officeart/2005/8/layout/list1"/>
    <dgm:cxn modelId="{667E4130-0A60-1548-BA2F-5C516CFBD1CB}" type="presOf" srcId="{3399076F-CDCF-9446-BBC1-79D77B9AF35F}" destId="{E5494032-76F8-8545-99CC-6E5D43AF6BE9}" srcOrd="1" destOrd="0" presId="urn:microsoft.com/office/officeart/2005/8/layout/list1"/>
    <dgm:cxn modelId="{A384ED31-77D4-594D-931B-BA62A5BC9047}" type="presOf" srcId="{F8C60A0F-0035-F840-BA62-E5DE4264BBF2}" destId="{2F7B9907-2DC9-734E-8F24-73822CBD0F5D}" srcOrd="0" destOrd="0" presId="urn:microsoft.com/office/officeart/2005/8/layout/list1"/>
    <dgm:cxn modelId="{E396D946-B351-AC4F-B7D2-2A815020FA71}" type="presOf" srcId="{E58A37D4-ABA0-B04B-8540-A9648E9E7862}" destId="{CDBE012B-3FF9-2B42-9C91-D75E3B98D09A}" srcOrd="0" destOrd="0" presId="urn:microsoft.com/office/officeart/2005/8/layout/list1"/>
    <dgm:cxn modelId="{814AC961-87C3-E044-92E3-BA6DD6038190}" type="presOf" srcId="{E58A37D4-ABA0-B04B-8540-A9648E9E7862}" destId="{61BBA11D-6E12-C646-8B3B-11D5A5C12B13}" srcOrd="1" destOrd="0" presId="urn:microsoft.com/office/officeart/2005/8/layout/list1"/>
    <dgm:cxn modelId="{FDEBD265-64FD-BB4C-A245-AFF180EC5A68}" srcId="{F8C60A0F-0035-F840-BA62-E5DE4264BBF2}" destId="{D078786F-D055-5349-ACA9-10B6F406FFC9}" srcOrd="0" destOrd="0" parTransId="{E35ED465-0E63-184D-8CF8-784C8A0A3A38}" sibTransId="{65590E59-E1DB-EB4F-92AB-9A32301AC5E2}"/>
    <dgm:cxn modelId="{5A4D6179-CB31-BB46-87C7-BE82D5C26BE0}" type="presOf" srcId="{D078786F-D055-5349-ACA9-10B6F406FFC9}" destId="{810C86F7-3DEA-004E-B558-69AFDCB968F7}" srcOrd="0" destOrd="0" presId="urn:microsoft.com/office/officeart/2005/8/layout/list1"/>
    <dgm:cxn modelId="{D43FA4A8-FB96-6945-91D7-1F7D6D8C1585}" srcId="{F8C60A0F-0035-F840-BA62-E5DE4264BBF2}" destId="{3399076F-CDCF-9446-BBC1-79D77B9AF35F}" srcOrd="1" destOrd="0" parTransId="{625E733A-FB56-1C47-B96F-D04A8FE3C450}" sibTransId="{92C3AEA7-C616-5840-8BB5-184C58614001}"/>
    <dgm:cxn modelId="{676C68FB-8E33-F74D-8699-6B5D0F27625D}" type="presOf" srcId="{D078786F-D055-5349-ACA9-10B6F406FFC9}" destId="{99302AB3-F788-E540-80B8-487009FBAF73}" srcOrd="1" destOrd="0" presId="urn:microsoft.com/office/officeart/2005/8/layout/list1"/>
    <dgm:cxn modelId="{796FABC8-A4DF-C949-B980-EF7EC0C03347}" type="presParOf" srcId="{2F7B9907-2DC9-734E-8F24-73822CBD0F5D}" destId="{112AD56E-C35A-8A40-A430-B348116EFB3D}" srcOrd="0" destOrd="0" presId="urn:microsoft.com/office/officeart/2005/8/layout/list1"/>
    <dgm:cxn modelId="{71C741CA-394B-B543-88E6-E4936F5A8B0F}" type="presParOf" srcId="{112AD56E-C35A-8A40-A430-B348116EFB3D}" destId="{810C86F7-3DEA-004E-B558-69AFDCB968F7}" srcOrd="0" destOrd="0" presId="urn:microsoft.com/office/officeart/2005/8/layout/list1"/>
    <dgm:cxn modelId="{ED5C1A75-02E0-EB4F-BA67-F60E5E0CD872}" type="presParOf" srcId="{112AD56E-C35A-8A40-A430-B348116EFB3D}" destId="{99302AB3-F788-E540-80B8-487009FBAF73}" srcOrd="1" destOrd="0" presId="urn:microsoft.com/office/officeart/2005/8/layout/list1"/>
    <dgm:cxn modelId="{D8C4069F-F160-CD4F-9C60-9AF3CFA66B05}" type="presParOf" srcId="{2F7B9907-2DC9-734E-8F24-73822CBD0F5D}" destId="{BBE10D93-336B-3749-9628-5C61DE278DF5}" srcOrd="1" destOrd="0" presId="urn:microsoft.com/office/officeart/2005/8/layout/list1"/>
    <dgm:cxn modelId="{546F207D-1A02-7D4F-882D-12CA0F0AB5D3}" type="presParOf" srcId="{2F7B9907-2DC9-734E-8F24-73822CBD0F5D}" destId="{DA76D317-F366-6B4F-8E7C-AAB45C335A7D}" srcOrd="2" destOrd="0" presId="urn:microsoft.com/office/officeart/2005/8/layout/list1"/>
    <dgm:cxn modelId="{BA42EDB5-0865-3E41-976C-EEE2F65B27AC}" type="presParOf" srcId="{2F7B9907-2DC9-734E-8F24-73822CBD0F5D}" destId="{78DC13D9-D749-094C-A25D-D49F306D75BF}" srcOrd="3" destOrd="0" presId="urn:microsoft.com/office/officeart/2005/8/layout/list1"/>
    <dgm:cxn modelId="{AC2CB453-7D8F-054E-BC93-F814DDBADF0F}" type="presParOf" srcId="{2F7B9907-2DC9-734E-8F24-73822CBD0F5D}" destId="{9F04EC05-613D-D04A-BD3F-A9D3E5DA06F0}" srcOrd="4" destOrd="0" presId="urn:microsoft.com/office/officeart/2005/8/layout/list1"/>
    <dgm:cxn modelId="{A3E0DBAF-BC5E-A948-A598-48E0F60F04DA}" type="presParOf" srcId="{9F04EC05-613D-D04A-BD3F-A9D3E5DA06F0}" destId="{963D1F1F-75C3-3B49-BF32-573B49A9BEB2}" srcOrd="0" destOrd="0" presId="urn:microsoft.com/office/officeart/2005/8/layout/list1"/>
    <dgm:cxn modelId="{1E31043C-19DF-A74A-ABA1-EC770B5E1E03}" type="presParOf" srcId="{9F04EC05-613D-D04A-BD3F-A9D3E5DA06F0}" destId="{E5494032-76F8-8545-99CC-6E5D43AF6BE9}" srcOrd="1" destOrd="0" presId="urn:microsoft.com/office/officeart/2005/8/layout/list1"/>
    <dgm:cxn modelId="{A21A3314-6D60-404A-9395-6A7D3F3A1F9B}" type="presParOf" srcId="{2F7B9907-2DC9-734E-8F24-73822CBD0F5D}" destId="{A415D138-7E69-554B-81C7-3F4EA7505A7D}" srcOrd="5" destOrd="0" presId="urn:microsoft.com/office/officeart/2005/8/layout/list1"/>
    <dgm:cxn modelId="{423ABC6F-A90E-4A44-9F02-AFA14B4F3C28}" type="presParOf" srcId="{2F7B9907-2DC9-734E-8F24-73822CBD0F5D}" destId="{E8010EEF-B6E5-6541-B6F8-49854396A25E}" srcOrd="6" destOrd="0" presId="urn:microsoft.com/office/officeart/2005/8/layout/list1"/>
    <dgm:cxn modelId="{C54B0724-312E-BC48-8D2C-A4F132E6ACD7}" type="presParOf" srcId="{2F7B9907-2DC9-734E-8F24-73822CBD0F5D}" destId="{BA1BA5FD-9C58-D642-94BA-5EF96FF9E8D8}" srcOrd="7" destOrd="0" presId="urn:microsoft.com/office/officeart/2005/8/layout/list1"/>
    <dgm:cxn modelId="{6C4BD7F6-A88B-814D-936F-BF13347474BA}" type="presParOf" srcId="{2F7B9907-2DC9-734E-8F24-73822CBD0F5D}" destId="{2F7298A0-86AC-BC4B-B224-1431EC4CDAAA}" srcOrd="8" destOrd="0" presId="urn:microsoft.com/office/officeart/2005/8/layout/list1"/>
    <dgm:cxn modelId="{193EDB7A-C51B-A34E-A395-091C8179A1A3}" type="presParOf" srcId="{2F7298A0-86AC-BC4B-B224-1431EC4CDAAA}" destId="{CDBE012B-3FF9-2B42-9C91-D75E3B98D09A}" srcOrd="0" destOrd="0" presId="urn:microsoft.com/office/officeart/2005/8/layout/list1"/>
    <dgm:cxn modelId="{F16113BD-4F6A-E14A-B7EB-F6542305C83C}" type="presParOf" srcId="{2F7298A0-86AC-BC4B-B224-1431EC4CDAAA}" destId="{61BBA11D-6E12-C646-8B3B-11D5A5C12B13}" srcOrd="1" destOrd="0" presId="urn:microsoft.com/office/officeart/2005/8/layout/list1"/>
    <dgm:cxn modelId="{4C915DF5-37A3-8144-9C10-1F3AA4BEBF0F}" type="presParOf" srcId="{2F7B9907-2DC9-734E-8F24-73822CBD0F5D}" destId="{E8544266-DBCD-A84E-9980-D7AF0B396C41}" srcOrd="9" destOrd="0" presId="urn:microsoft.com/office/officeart/2005/8/layout/list1"/>
    <dgm:cxn modelId="{D6F01517-BB72-5442-B448-14265AD94C3B}" type="presParOf" srcId="{2F7B9907-2DC9-734E-8F24-73822CBD0F5D}" destId="{C5201F69-B0AF-6C47-8982-227A678DAB2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88123292-87C5-2640-8A07-954AC563D580}"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zh-CN" altLang="en-US"/>
        </a:p>
      </dgm:t>
    </dgm:pt>
    <dgm:pt modelId="{F79A0251-1A8A-BA4E-9DE9-C9B2F2D06BEF}">
      <dgm:prSet phldrT="[文本]"/>
      <dgm:spPr/>
      <dgm:t>
        <a:bodyPr/>
        <a:lstStyle/>
        <a:p>
          <a:r>
            <a:rPr lang="zh-CN" altLang="en-US" dirty="0"/>
            <a:t>建筑物折旧</a:t>
          </a:r>
        </a:p>
      </dgm:t>
    </dgm:pt>
    <dgm:pt modelId="{82971989-9CC8-AD47-A58B-1EBCDB3E1C28}" type="parTrans" cxnId="{D09D1E28-D0E8-1245-9751-38BF1DFD1C0B}">
      <dgm:prSet/>
      <dgm:spPr/>
      <dgm:t>
        <a:bodyPr/>
        <a:lstStyle/>
        <a:p>
          <a:endParaRPr lang="zh-CN" altLang="en-US"/>
        </a:p>
      </dgm:t>
    </dgm:pt>
    <dgm:pt modelId="{F1A1EE97-0B0C-2A42-9594-0A4A56507F39}" type="sibTrans" cxnId="{D09D1E28-D0E8-1245-9751-38BF1DFD1C0B}">
      <dgm:prSet/>
      <dgm:spPr/>
      <dgm:t>
        <a:bodyPr/>
        <a:lstStyle/>
        <a:p>
          <a:endParaRPr lang="zh-CN" altLang="en-US"/>
        </a:p>
      </dgm:t>
    </dgm:pt>
    <dgm:pt modelId="{55D50387-7654-1B4B-A64F-A51380CC61E7}">
      <dgm:prSet phldrT="[文本]"/>
      <dgm:spPr/>
      <dgm:t>
        <a:bodyPr/>
        <a:lstStyle/>
        <a:p>
          <a:r>
            <a:rPr lang="zh-CN" altLang="en-US" dirty="0"/>
            <a:t>物质折旧</a:t>
          </a:r>
        </a:p>
      </dgm:t>
    </dgm:pt>
    <dgm:pt modelId="{9B16B8FD-F6BF-FF48-8E06-7583DE7D8891}" type="parTrans" cxnId="{988B0537-F281-E143-A47F-9B51051C9901}">
      <dgm:prSet/>
      <dgm:spPr/>
      <dgm:t>
        <a:bodyPr/>
        <a:lstStyle/>
        <a:p>
          <a:endParaRPr lang="zh-CN" altLang="en-US"/>
        </a:p>
      </dgm:t>
    </dgm:pt>
    <dgm:pt modelId="{5FD5380D-9D48-2240-9CEF-7C1769E31304}" type="sibTrans" cxnId="{988B0537-F281-E143-A47F-9B51051C9901}">
      <dgm:prSet/>
      <dgm:spPr/>
      <dgm:t>
        <a:bodyPr/>
        <a:lstStyle/>
        <a:p>
          <a:endParaRPr lang="zh-CN" altLang="en-US"/>
        </a:p>
      </dgm:t>
    </dgm:pt>
    <dgm:pt modelId="{64A8AC02-7871-9940-B1ED-1980E0DC92BC}">
      <dgm:prSet phldrT="[文本]"/>
      <dgm:spPr/>
      <dgm:t>
        <a:bodyPr/>
        <a:lstStyle/>
        <a:p>
          <a:r>
            <a:rPr lang="zh-CN" altLang="en-US" dirty="0"/>
            <a:t>可修复</a:t>
          </a:r>
        </a:p>
      </dgm:t>
    </dgm:pt>
    <dgm:pt modelId="{A29A57E9-DDAA-904A-A453-829DE5824087}" type="parTrans" cxnId="{A2B43E7C-BDA9-7F45-B4C8-F00B0C8ABDCB}">
      <dgm:prSet/>
      <dgm:spPr/>
      <dgm:t>
        <a:bodyPr/>
        <a:lstStyle/>
        <a:p>
          <a:endParaRPr lang="zh-CN" altLang="en-US"/>
        </a:p>
      </dgm:t>
    </dgm:pt>
    <dgm:pt modelId="{280D2C34-0B41-CB46-B0D7-7F1ED4C30E1A}" type="sibTrans" cxnId="{A2B43E7C-BDA9-7F45-B4C8-F00B0C8ABDCB}">
      <dgm:prSet/>
      <dgm:spPr/>
      <dgm:t>
        <a:bodyPr/>
        <a:lstStyle/>
        <a:p>
          <a:endParaRPr lang="zh-CN" altLang="en-US"/>
        </a:p>
      </dgm:t>
    </dgm:pt>
    <dgm:pt modelId="{79386988-96DC-9F40-9BCC-176EC0F32701}">
      <dgm:prSet phldrT="[文本]"/>
      <dgm:spPr/>
      <dgm:t>
        <a:bodyPr/>
        <a:lstStyle/>
        <a:p>
          <a:r>
            <a:rPr lang="zh-CN" altLang="en-US" dirty="0"/>
            <a:t>不可修复</a:t>
          </a:r>
        </a:p>
      </dgm:t>
    </dgm:pt>
    <dgm:pt modelId="{2B3F82A5-B97A-7F48-8DD0-3079AF535638}" type="parTrans" cxnId="{4CF079D2-511F-CA43-AC52-CCABCE468537}">
      <dgm:prSet/>
      <dgm:spPr/>
      <dgm:t>
        <a:bodyPr/>
        <a:lstStyle/>
        <a:p>
          <a:endParaRPr lang="zh-CN" altLang="en-US"/>
        </a:p>
      </dgm:t>
    </dgm:pt>
    <dgm:pt modelId="{D7379EBA-3656-5F43-BAF4-9F422F5E5175}" type="sibTrans" cxnId="{4CF079D2-511F-CA43-AC52-CCABCE468537}">
      <dgm:prSet/>
      <dgm:spPr/>
      <dgm:t>
        <a:bodyPr/>
        <a:lstStyle/>
        <a:p>
          <a:endParaRPr lang="zh-CN" altLang="en-US"/>
        </a:p>
      </dgm:t>
    </dgm:pt>
    <dgm:pt modelId="{54F1D9DB-0589-CF42-BC72-4E6A267FF45F}">
      <dgm:prSet phldrT="[文本]"/>
      <dgm:spPr/>
      <dgm:t>
        <a:bodyPr/>
        <a:lstStyle/>
        <a:p>
          <a:r>
            <a:rPr lang="zh-CN" altLang="en-US" dirty="0"/>
            <a:t>功能折旧</a:t>
          </a:r>
        </a:p>
      </dgm:t>
    </dgm:pt>
    <dgm:pt modelId="{843A5617-08E0-4043-A229-CEA7C64DF01E}" type="parTrans" cxnId="{443BF4DF-4B87-A548-9D26-DADB233C1DD3}">
      <dgm:prSet/>
      <dgm:spPr/>
      <dgm:t>
        <a:bodyPr/>
        <a:lstStyle/>
        <a:p>
          <a:endParaRPr lang="zh-CN" altLang="en-US"/>
        </a:p>
      </dgm:t>
    </dgm:pt>
    <dgm:pt modelId="{E8B6FF46-BC59-7E4C-A249-69F79EC4B0E0}" type="sibTrans" cxnId="{443BF4DF-4B87-A548-9D26-DADB233C1DD3}">
      <dgm:prSet/>
      <dgm:spPr/>
      <dgm:t>
        <a:bodyPr/>
        <a:lstStyle/>
        <a:p>
          <a:endParaRPr lang="zh-CN" altLang="en-US"/>
        </a:p>
      </dgm:t>
    </dgm:pt>
    <dgm:pt modelId="{97589665-4207-204B-B98A-497E7C30F5CB}">
      <dgm:prSet phldrT="[文本]"/>
      <dgm:spPr/>
      <dgm:t>
        <a:bodyPr/>
        <a:lstStyle/>
        <a:p>
          <a:r>
            <a:rPr lang="zh-CN" altLang="en-US" dirty="0"/>
            <a:t>功能缺乏</a:t>
          </a:r>
        </a:p>
      </dgm:t>
    </dgm:pt>
    <dgm:pt modelId="{24B69186-8E43-BB48-9C09-28F063BD3B8E}" type="parTrans" cxnId="{4C4A4E4D-187B-784A-91C5-C6C25B358602}">
      <dgm:prSet/>
      <dgm:spPr/>
      <dgm:t>
        <a:bodyPr/>
        <a:lstStyle/>
        <a:p>
          <a:endParaRPr lang="zh-CN" altLang="en-US"/>
        </a:p>
      </dgm:t>
    </dgm:pt>
    <dgm:pt modelId="{7E15CD5B-E2A2-E349-85D5-E7609826E32D}" type="sibTrans" cxnId="{4C4A4E4D-187B-784A-91C5-C6C25B358602}">
      <dgm:prSet/>
      <dgm:spPr/>
      <dgm:t>
        <a:bodyPr/>
        <a:lstStyle/>
        <a:p>
          <a:endParaRPr lang="zh-CN" altLang="en-US"/>
        </a:p>
      </dgm:t>
    </dgm:pt>
    <dgm:pt modelId="{93001E7C-478F-1D47-A74F-C404F7C93EC3}">
      <dgm:prSet/>
      <dgm:spPr/>
      <dgm:t>
        <a:bodyPr/>
        <a:lstStyle/>
        <a:p>
          <a:r>
            <a:rPr lang="zh-CN" altLang="en-US" dirty="0"/>
            <a:t>外部折旧</a:t>
          </a:r>
        </a:p>
      </dgm:t>
    </dgm:pt>
    <dgm:pt modelId="{187D2127-F395-BA45-B3EE-7D7D01323BDC}" type="parTrans" cxnId="{E70868EF-0ECA-274C-90BD-847BD7F45F01}">
      <dgm:prSet/>
      <dgm:spPr/>
      <dgm:t>
        <a:bodyPr/>
        <a:lstStyle/>
        <a:p>
          <a:endParaRPr lang="zh-CN" altLang="en-US"/>
        </a:p>
      </dgm:t>
    </dgm:pt>
    <dgm:pt modelId="{96F22CAC-6B0B-3748-94CF-DC1A68F3C955}" type="sibTrans" cxnId="{E70868EF-0ECA-274C-90BD-847BD7F45F01}">
      <dgm:prSet/>
      <dgm:spPr/>
      <dgm:t>
        <a:bodyPr/>
        <a:lstStyle/>
        <a:p>
          <a:endParaRPr lang="zh-CN" altLang="en-US"/>
        </a:p>
      </dgm:t>
    </dgm:pt>
    <dgm:pt modelId="{7984EB35-F75B-C44F-B1D6-00EE4E41F509}">
      <dgm:prSet/>
      <dgm:spPr/>
      <dgm:t>
        <a:bodyPr/>
        <a:lstStyle/>
        <a:p>
          <a:r>
            <a:rPr lang="zh-CN" altLang="en-US" dirty="0"/>
            <a:t>功能落后</a:t>
          </a:r>
        </a:p>
      </dgm:t>
    </dgm:pt>
    <dgm:pt modelId="{3EF2BD20-8116-2A4E-B158-641883D0962C}" type="parTrans" cxnId="{D9704DC2-CEBA-0147-B053-5A11D2BFCDE4}">
      <dgm:prSet/>
      <dgm:spPr/>
      <dgm:t>
        <a:bodyPr/>
        <a:lstStyle/>
        <a:p>
          <a:endParaRPr lang="zh-CN" altLang="en-US"/>
        </a:p>
      </dgm:t>
    </dgm:pt>
    <dgm:pt modelId="{65160C67-6BA3-5D40-91F1-0BF8440E8F35}" type="sibTrans" cxnId="{D9704DC2-CEBA-0147-B053-5A11D2BFCDE4}">
      <dgm:prSet/>
      <dgm:spPr/>
      <dgm:t>
        <a:bodyPr/>
        <a:lstStyle/>
        <a:p>
          <a:endParaRPr lang="zh-CN" altLang="en-US"/>
        </a:p>
      </dgm:t>
    </dgm:pt>
    <dgm:pt modelId="{62577E03-D3B4-EA4C-95EB-712CBA4FB35B}">
      <dgm:prSet/>
      <dgm:spPr/>
      <dgm:t>
        <a:bodyPr/>
        <a:lstStyle/>
        <a:p>
          <a:r>
            <a:rPr lang="zh-CN" altLang="en-US" dirty="0"/>
            <a:t>功能过剩</a:t>
          </a:r>
        </a:p>
      </dgm:t>
    </dgm:pt>
    <dgm:pt modelId="{41817682-BBBB-C046-8335-601A58093D5E}" type="parTrans" cxnId="{85A6B691-3083-3247-99FA-C32AE8512E15}">
      <dgm:prSet/>
      <dgm:spPr/>
      <dgm:t>
        <a:bodyPr/>
        <a:lstStyle/>
        <a:p>
          <a:endParaRPr lang="zh-CN" altLang="en-US"/>
        </a:p>
      </dgm:t>
    </dgm:pt>
    <dgm:pt modelId="{35A0AA32-79C2-5E47-BC7B-EE4AC510401E}" type="sibTrans" cxnId="{85A6B691-3083-3247-99FA-C32AE8512E15}">
      <dgm:prSet/>
      <dgm:spPr/>
      <dgm:t>
        <a:bodyPr/>
        <a:lstStyle/>
        <a:p>
          <a:endParaRPr lang="zh-CN" altLang="en-US"/>
        </a:p>
      </dgm:t>
    </dgm:pt>
    <dgm:pt modelId="{9DC04D46-33EC-7648-83A1-C52CD8607248}">
      <dgm:prSet/>
      <dgm:spPr/>
      <dgm:t>
        <a:bodyPr/>
        <a:lstStyle/>
        <a:p>
          <a:r>
            <a:rPr lang="zh-CN" altLang="en-US" dirty="0"/>
            <a:t>可修复</a:t>
          </a:r>
        </a:p>
      </dgm:t>
    </dgm:pt>
    <dgm:pt modelId="{3E2C3241-E0B9-D841-9F01-444E2D93F514}" type="parTrans" cxnId="{146E1183-FE09-B24A-845F-76A57403D165}">
      <dgm:prSet/>
      <dgm:spPr/>
      <dgm:t>
        <a:bodyPr/>
        <a:lstStyle/>
        <a:p>
          <a:endParaRPr lang="zh-CN" altLang="en-US"/>
        </a:p>
      </dgm:t>
    </dgm:pt>
    <dgm:pt modelId="{08F02665-40A3-9E45-8302-7CC660E07512}" type="sibTrans" cxnId="{146E1183-FE09-B24A-845F-76A57403D165}">
      <dgm:prSet/>
      <dgm:spPr/>
      <dgm:t>
        <a:bodyPr/>
        <a:lstStyle/>
        <a:p>
          <a:endParaRPr lang="zh-CN" altLang="en-US"/>
        </a:p>
      </dgm:t>
    </dgm:pt>
    <dgm:pt modelId="{7FB1F33C-F1C9-6D4F-AEEE-5F894A09A4CF}">
      <dgm:prSet/>
      <dgm:spPr/>
      <dgm:t>
        <a:bodyPr/>
        <a:lstStyle/>
        <a:p>
          <a:r>
            <a:rPr lang="zh-CN" altLang="en-US" dirty="0"/>
            <a:t>不可修复</a:t>
          </a:r>
        </a:p>
      </dgm:t>
    </dgm:pt>
    <dgm:pt modelId="{6F087321-5498-084C-94FF-5EC8E9164565}" type="parTrans" cxnId="{7B391BAE-780B-BC42-A314-4D3CB9CEB859}">
      <dgm:prSet/>
      <dgm:spPr/>
      <dgm:t>
        <a:bodyPr/>
        <a:lstStyle/>
        <a:p>
          <a:endParaRPr lang="zh-CN" altLang="en-US"/>
        </a:p>
      </dgm:t>
    </dgm:pt>
    <dgm:pt modelId="{40168C32-043C-EA42-ACC6-436759FA2696}" type="sibTrans" cxnId="{7B391BAE-780B-BC42-A314-4D3CB9CEB859}">
      <dgm:prSet/>
      <dgm:spPr/>
      <dgm:t>
        <a:bodyPr/>
        <a:lstStyle/>
        <a:p>
          <a:endParaRPr lang="zh-CN" altLang="en-US"/>
        </a:p>
      </dgm:t>
    </dgm:pt>
    <dgm:pt modelId="{C2D53F18-0D64-4149-A75A-A24D47DC6C68}">
      <dgm:prSet/>
      <dgm:spPr/>
      <dgm:t>
        <a:bodyPr/>
        <a:lstStyle/>
        <a:p>
          <a:r>
            <a:rPr lang="zh-CN" altLang="en-US" dirty="0"/>
            <a:t>长寿命</a:t>
          </a:r>
        </a:p>
      </dgm:t>
    </dgm:pt>
    <dgm:pt modelId="{EB04E376-162D-FA4E-9A24-A717EB7BEE55}" type="parTrans" cxnId="{3091253F-3972-194A-89A3-6A64FCA4FF8D}">
      <dgm:prSet/>
      <dgm:spPr/>
      <dgm:t>
        <a:bodyPr/>
        <a:lstStyle/>
        <a:p>
          <a:endParaRPr lang="zh-CN" altLang="en-US"/>
        </a:p>
      </dgm:t>
    </dgm:pt>
    <dgm:pt modelId="{6408EA33-C1F8-134F-A4DA-6A2534DD31D1}" type="sibTrans" cxnId="{3091253F-3972-194A-89A3-6A64FCA4FF8D}">
      <dgm:prSet/>
      <dgm:spPr/>
      <dgm:t>
        <a:bodyPr/>
        <a:lstStyle/>
        <a:p>
          <a:endParaRPr lang="zh-CN" altLang="en-US"/>
        </a:p>
      </dgm:t>
    </dgm:pt>
    <dgm:pt modelId="{9E6F3662-364B-7C4E-8731-B8D0FA2BC44C}">
      <dgm:prSet/>
      <dgm:spPr/>
      <dgm:t>
        <a:bodyPr/>
        <a:lstStyle/>
        <a:p>
          <a:r>
            <a:rPr lang="zh-CN" altLang="en-US" dirty="0"/>
            <a:t>短寿命</a:t>
          </a:r>
        </a:p>
      </dgm:t>
    </dgm:pt>
    <dgm:pt modelId="{35F20B04-E30B-FF43-A1F3-3E82C8A2C168}" type="parTrans" cxnId="{B13D761D-5C8B-B94D-9116-F6B1F33AEF7A}">
      <dgm:prSet/>
      <dgm:spPr/>
      <dgm:t>
        <a:bodyPr/>
        <a:lstStyle/>
        <a:p>
          <a:endParaRPr lang="zh-CN" altLang="en-US"/>
        </a:p>
      </dgm:t>
    </dgm:pt>
    <dgm:pt modelId="{E84ABB1E-9101-1B47-9EF0-35D07AFBAD9E}" type="sibTrans" cxnId="{B13D761D-5C8B-B94D-9116-F6B1F33AEF7A}">
      <dgm:prSet/>
      <dgm:spPr/>
      <dgm:t>
        <a:bodyPr/>
        <a:lstStyle/>
        <a:p>
          <a:endParaRPr lang="zh-CN" altLang="en-US"/>
        </a:p>
      </dgm:t>
    </dgm:pt>
    <dgm:pt modelId="{3BB2B4E7-4721-D540-8B46-0C5C37508BC6}">
      <dgm:prSet/>
      <dgm:spPr/>
      <dgm:t>
        <a:bodyPr/>
        <a:lstStyle/>
        <a:p>
          <a:r>
            <a:rPr lang="zh-CN" altLang="en-US" dirty="0"/>
            <a:t>可修复</a:t>
          </a:r>
        </a:p>
      </dgm:t>
    </dgm:pt>
    <dgm:pt modelId="{FBBBC2EA-00FE-4042-9819-249AFC3A622E}" type="parTrans" cxnId="{5A7C3094-A6D5-6D4B-9582-92C88807C1A1}">
      <dgm:prSet/>
      <dgm:spPr/>
      <dgm:t>
        <a:bodyPr/>
        <a:lstStyle/>
        <a:p>
          <a:endParaRPr lang="zh-CN" altLang="en-US"/>
        </a:p>
      </dgm:t>
    </dgm:pt>
    <dgm:pt modelId="{E63DF855-1FE4-F446-93CD-5C6BFC761AAF}" type="sibTrans" cxnId="{5A7C3094-A6D5-6D4B-9582-92C88807C1A1}">
      <dgm:prSet/>
      <dgm:spPr/>
      <dgm:t>
        <a:bodyPr/>
        <a:lstStyle/>
        <a:p>
          <a:endParaRPr lang="zh-CN" altLang="en-US"/>
        </a:p>
      </dgm:t>
    </dgm:pt>
    <dgm:pt modelId="{2C223EF5-FF28-3A4F-96D6-551C7BB5ECA4}">
      <dgm:prSet/>
      <dgm:spPr/>
      <dgm:t>
        <a:bodyPr/>
        <a:lstStyle/>
        <a:p>
          <a:r>
            <a:rPr lang="zh-CN" altLang="en-US" dirty="0"/>
            <a:t>不可修复</a:t>
          </a:r>
        </a:p>
      </dgm:t>
    </dgm:pt>
    <dgm:pt modelId="{74599E17-E26D-A64D-87AF-FCD5C0E2170A}" type="parTrans" cxnId="{BBB07C8F-A4EA-4842-896D-C9DED6EDCB5B}">
      <dgm:prSet/>
      <dgm:spPr/>
      <dgm:t>
        <a:bodyPr/>
        <a:lstStyle/>
        <a:p>
          <a:endParaRPr lang="zh-CN" altLang="en-US"/>
        </a:p>
      </dgm:t>
    </dgm:pt>
    <dgm:pt modelId="{5AF28766-6A29-7A4B-830F-E0A91F95BEA2}" type="sibTrans" cxnId="{BBB07C8F-A4EA-4842-896D-C9DED6EDCB5B}">
      <dgm:prSet/>
      <dgm:spPr/>
      <dgm:t>
        <a:bodyPr/>
        <a:lstStyle/>
        <a:p>
          <a:endParaRPr lang="zh-CN" altLang="en-US"/>
        </a:p>
      </dgm:t>
    </dgm:pt>
    <dgm:pt modelId="{93CAB382-0EC3-8B4B-ACA5-9A3B059D8961}">
      <dgm:prSet/>
      <dgm:spPr/>
      <dgm:t>
        <a:bodyPr/>
        <a:lstStyle/>
        <a:p>
          <a:r>
            <a:rPr lang="zh-CN" altLang="en-US" dirty="0"/>
            <a:t>可修复</a:t>
          </a:r>
        </a:p>
      </dgm:t>
    </dgm:pt>
    <dgm:pt modelId="{3AE3D2C1-B5A5-5244-B713-C52800E9A020}" type="parTrans" cxnId="{3D703A88-4223-014A-9DB2-E3DD2A6C62AF}">
      <dgm:prSet/>
      <dgm:spPr/>
      <dgm:t>
        <a:bodyPr/>
        <a:lstStyle/>
        <a:p>
          <a:endParaRPr lang="zh-CN" altLang="en-US"/>
        </a:p>
      </dgm:t>
    </dgm:pt>
    <dgm:pt modelId="{3C618124-C526-2446-9B29-30C704CD2228}" type="sibTrans" cxnId="{3D703A88-4223-014A-9DB2-E3DD2A6C62AF}">
      <dgm:prSet/>
      <dgm:spPr/>
      <dgm:t>
        <a:bodyPr/>
        <a:lstStyle/>
        <a:p>
          <a:endParaRPr lang="zh-CN" altLang="en-US"/>
        </a:p>
      </dgm:t>
    </dgm:pt>
    <dgm:pt modelId="{A01FCE05-DAA4-B84C-B3C5-F2C3B37BF6C7}">
      <dgm:prSet/>
      <dgm:spPr/>
      <dgm:t>
        <a:bodyPr/>
        <a:lstStyle/>
        <a:p>
          <a:r>
            <a:rPr lang="zh-CN" altLang="en-US" dirty="0"/>
            <a:t>不可修复</a:t>
          </a:r>
        </a:p>
      </dgm:t>
    </dgm:pt>
    <dgm:pt modelId="{4AC2E00C-05D0-7241-ACFD-37F477DD1BCA}" type="parTrans" cxnId="{B71B3768-1A73-994A-906D-0F3310F62021}">
      <dgm:prSet/>
      <dgm:spPr/>
      <dgm:t>
        <a:bodyPr/>
        <a:lstStyle/>
        <a:p>
          <a:endParaRPr lang="zh-CN" altLang="en-US"/>
        </a:p>
      </dgm:t>
    </dgm:pt>
    <dgm:pt modelId="{2C4E7A62-FAA0-3144-BF34-C0301FB9821F}" type="sibTrans" cxnId="{B71B3768-1A73-994A-906D-0F3310F62021}">
      <dgm:prSet/>
      <dgm:spPr/>
      <dgm:t>
        <a:bodyPr/>
        <a:lstStyle/>
        <a:p>
          <a:endParaRPr lang="zh-CN" altLang="en-US"/>
        </a:p>
      </dgm:t>
    </dgm:pt>
    <dgm:pt modelId="{72558B4B-30F6-8F4E-908C-990398102C94}">
      <dgm:prSet/>
      <dgm:spPr/>
      <dgm:t>
        <a:bodyPr/>
        <a:lstStyle/>
        <a:p>
          <a:r>
            <a:rPr lang="zh-CN" altLang="en-US" dirty="0"/>
            <a:t>可修复</a:t>
          </a:r>
        </a:p>
      </dgm:t>
    </dgm:pt>
    <dgm:pt modelId="{4D997B79-7125-A943-A840-055742043D04}" type="parTrans" cxnId="{2B38D206-1BD1-7041-964C-6DE535195DBD}">
      <dgm:prSet/>
      <dgm:spPr/>
      <dgm:t>
        <a:bodyPr/>
        <a:lstStyle/>
        <a:p>
          <a:endParaRPr lang="zh-CN" altLang="en-US"/>
        </a:p>
      </dgm:t>
    </dgm:pt>
    <dgm:pt modelId="{8FD19110-A6FE-484F-A4A9-03F05414D928}" type="sibTrans" cxnId="{2B38D206-1BD1-7041-964C-6DE535195DBD}">
      <dgm:prSet/>
      <dgm:spPr/>
      <dgm:t>
        <a:bodyPr/>
        <a:lstStyle/>
        <a:p>
          <a:endParaRPr lang="zh-CN" altLang="en-US"/>
        </a:p>
      </dgm:t>
    </dgm:pt>
    <dgm:pt modelId="{9F50E614-3482-7844-942B-2665CE544CC8}">
      <dgm:prSet/>
      <dgm:spPr/>
      <dgm:t>
        <a:bodyPr/>
        <a:lstStyle/>
        <a:p>
          <a:r>
            <a:rPr lang="zh-CN" altLang="en-US" dirty="0"/>
            <a:t>不可修复</a:t>
          </a:r>
        </a:p>
      </dgm:t>
    </dgm:pt>
    <dgm:pt modelId="{9DFE24B7-31E7-8D4E-B100-E5AE4C6C8CE4}" type="parTrans" cxnId="{318BECC8-AE00-AB46-B960-69B91E9BB84A}">
      <dgm:prSet/>
      <dgm:spPr/>
      <dgm:t>
        <a:bodyPr/>
        <a:lstStyle/>
        <a:p>
          <a:endParaRPr lang="zh-CN" altLang="en-US"/>
        </a:p>
      </dgm:t>
    </dgm:pt>
    <dgm:pt modelId="{5CE102DC-46CB-1E4E-849F-AB28A6A1594E}" type="sibTrans" cxnId="{318BECC8-AE00-AB46-B960-69B91E9BB84A}">
      <dgm:prSet/>
      <dgm:spPr/>
      <dgm:t>
        <a:bodyPr/>
        <a:lstStyle/>
        <a:p>
          <a:endParaRPr lang="zh-CN" altLang="en-US"/>
        </a:p>
      </dgm:t>
    </dgm:pt>
    <dgm:pt modelId="{F8980DC3-A6E4-034E-ABFD-781BA447BDD7}">
      <dgm:prSet/>
      <dgm:spPr/>
      <dgm:t>
        <a:bodyPr/>
        <a:lstStyle/>
        <a:p>
          <a:r>
            <a:rPr lang="zh-CN" altLang="en-US" dirty="0"/>
            <a:t>暂时性</a:t>
          </a:r>
        </a:p>
      </dgm:t>
    </dgm:pt>
    <dgm:pt modelId="{E996243E-65BA-724F-9A8F-E76A2435FA81}" type="parTrans" cxnId="{C5B25134-5B41-BA4A-9357-2FA9AAD0AC00}">
      <dgm:prSet/>
      <dgm:spPr/>
      <dgm:t>
        <a:bodyPr/>
        <a:lstStyle/>
        <a:p>
          <a:endParaRPr lang="zh-CN" altLang="en-US"/>
        </a:p>
      </dgm:t>
    </dgm:pt>
    <dgm:pt modelId="{9D8448F8-EE59-1E4D-883A-E0EC803A2F86}" type="sibTrans" cxnId="{C5B25134-5B41-BA4A-9357-2FA9AAD0AC00}">
      <dgm:prSet/>
      <dgm:spPr/>
      <dgm:t>
        <a:bodyPr/>
        <a:lstStyle/>
        <a:p>
          <a:endParaRPr lang="zh-CN" altLang="en-US"/>
        </a:p>
      </dgm:t>
    </dgm:pt>
    <dgm:pt modelId="{DD5FE854-E2EF-1A4F-8327-4550854B1DD0}">
      <dgm:prSet/>
      <dgm:spPr/>
      <dgm:t>
        <a:bodyPr/>
        <a:lstStyle/>
        <a:p>
          <a:r>
            <a:rPr lang="zh-CN" altLang="en-US" dirty="0"/>
            <a:t>永久性</a:t>
          </a:r>
        </a:p>
      </dgm:t>
    </dgm:pt>
    <dgm:pt modelId="{323C4298-BBBE-134D-A131-3D5A20CE7BFB}" type="parTrans" cxnId="{6C8A9CAD-B01C-9847-ACBC-0A4FD90F69C5}">
      <dgm:prSet/>
      <dgm:spPr/>
      <dgm:t>
        <a:bodyPr/>
        <a:lstStyle/>
        <a:p>
          <a:endParaRPr lang="zh-CN" altLang="en-US"/>
        </a:p>
      </dgm:t>
    </dgm:pt>
    <dgm:pt modelId="{765B1884-FDF4-F843-8589-23E12D4F6BE9}" type="sibTrans" cxnId="{6C8A9CAD-B01C-9847-ACBC-0A4FD90F69C5}">
      <dgm:prSet/>
      <dgm:spPr/>
      <dgm:t>
        <a:bodyPr/>
        <a:lstStyle/>
        <a:p>
          <a:endParaRPr lang="zh-CN" altLang="en-US"/>
        </a:p>
      </dgm:t>
    </dgm:pt>
    <dgm:pt modelId="{5F8F6896-9689-2241-8EF9-75CDF1413503}" type="pres">
      <dgm:prSet presAssocID="{88123292-87C5-2640-8A07-954AC563D580}" presName="diagram" presStyleCnt="0">
        <dgm:presLayoutVars>
          <dgm:chPref val="1"/>
          <dgm:dir/>
          <dgm:animOne val="branch"/>
          <dgm:animLvl val="lvl"/>
          <dgm:resizeHandles val="exact"/>
        </dgm:presLayoutVars>
      </dgm:prSet>
      <dgm:spPr/>
    </dgm:pt>
    <dgm:pt modelId="{CC26A292-5FF3-DA4C-92F0-CC63484A03F6}" type="pres">
      <dgm:prSet presAssocID="{F79A0251-1A8A-BA4E-9DE9-C9B2F2D06BEF}" presName="root1" presStyleCnt="0"/>
      <dgm:spPr/>
    </dgm:pt>
    <dgm:pt modelId="{4D203690-3434-7C42-B349-8ED77C09E534}" type="pres">
      <dgm:prSet presAssocID="{F79A0251-1A8A-BA4E-9DE9-C9B2F2D06BEF}" presName="LevelOneTextNode" presStyleLbl="node0" presStyleIdx="0" presStyleCnt="1">
        <dgm:presLayoutVars>
          <dgm:chPref val="3"/>
        </dgm:presLayoutVars>
      </dgm:prSet>
      <dgm:spPr/>
    </dgm:pt>
    <dgm:pt modelId="{40B4433E-1BE4-4D40-BC75-2FB3FC01EFD1}" type="pres">
      <dgm:prSet presAssocID="{F79A0251-1A8A-BA4E-9DE9-C9B2F2D06BEF}" presName="level2hierChild" presStyleCnt="0"/>
      <dgm:spPr/>
    </dgm:pt>
    <dgm:pt modelId="{00AE361D-494A-B544-ABD6-C79A8DD402C7}" type="pres">
      <dgm:prSet presAssocID="{9B16B8FD-F6BF-FF48-8E06-7583DE7D8891}" presName="conn2-1" presStyleLbl="parChTrans1D2" presStyleIdx="0" presStyleCnt="3"/>
      <dgm:spPr/>
    </dgm:pt>
    <dgm:pt modelId="{606D46AD-BCDE-034E-B37D-C14FAA37D884}" type="pres">
      <dgm:prSet presAssocID="{9B16B8FD-F6BF-FF48-8E06-7583DE7D8891}" presName="connTx" presStyleLbl="parChTrans1D2" presStyleIdx="0" presStyleCnt="3"/>
      <dgm:spPr/>
    </dgm:pt>
    <dgm:pt modelId="{4E65E0E0-C8E6-B644-823E-79D31B3BFABF}" type="pres">
      <dgm:prSet presAssocID="{55D50387-7654-1B4B-A64F-A51380CC61E7}" presName="root2" presStyleCnt="0"/>
      <dgm:spPr/>
    </dgm:pt>
    <dgm:pt modelId="{3D1E7E94-E48B-5148-A2DF-92B69393F21F}" type="pres">
      <dgm:prSet presAssocID="{55D50387-7654-1B4B-A64F-A51380CC61E7}" presName="LevelTwoTextNode" presStyleLbl="node2" presStyleIdx="0" presStyleCnt="3">
        <dgm:presLayoutVars>
          <dgm:chPref val="3"/>
        </dgm:presLayoutVars>
      </dgm:prSet>
      <dgm:spPr/>
    </dgm:pt>
    <dgm:pt modelId="{412CEA1F-0ED5-B74F-B205-699E61CC9336}" type="pres">
      <dgm:prSet presAssocID="{55D50387-7654-1B4B-A64F-A51380CC61E7}" presName="level3hierChild" presStyleCnt="0"/>
      <dgm:spPr/>
    </dgm:pt>
    <dgm:pt modelId="{7A42FB05-078B-6943-8CD2-B325AF5D347F}" type="pres">
      <dgm:prSet presAssocID="{A29A57E9-DDAA-904A-A453-829DE5824087}" presName="conn2-1" presStyleLbl="parChTrans1D3" presStyleIdx="0" presStyleCnt="7"/>
      <dgm:spPr/>
    </dgm:pt>
    <dgm:pt modelId="{BBFAB8B5-E277-BE4D-89EC-ADF38879A82C}" type="pres">
      <dgm:prSet presAssocID="{A29A57E9-DDAA-904A-A453-829DE5824087}" presName="connTx" presStyleLbl="parChTrans1D3" presStyleIdx="0" presStyleCnt="7"/>
      <dgm:spPr/>
    </dgm:pt>
    <dgm:pt modelId="{B03535A1-81B6-EC47-85E5-FDFBC0F19FCA}" type="pres">
      <dgm:prSet presAssocID="{64A8AC02-7871-9940-B1ED-1980E0DC92BC}" presName="root2" presStyleCnt="0"/>
      <dgm:spPr/>
    </dgm:pt>
    <dgm:pt modelId="{B9DAF1FA-E861-DC4B-AB93-4F2CF3E5DA2E}" type="pres">
      <dgm:prSet presAssocID="{64A8AC02-7871-9940-B1ED-1980E0DC92BC}" presName="LevelTwoTextNode" presStyleLbl="node3" presStyleIdx="0" presStyleCnt="7">
        <dgm:presLayoutVars>
          <dgm:chPref val="3"/>
        </dgm:presLayoutVars>
      </dgm:prSet>
      <dgm:spPr/>
    </dgm:pt>
    <dgm:pt modelId="{B6D78A1B-0173-4145-A62A-6011B5A84C11}" type="pres">
      <dgm:prSet presAssocID="{64A8AC02-7871-9940-B1ED-1980E0DC92BC}" presName="level3hierChild" presStyleCnt="0"/>
      <dgm:spPr/>
    </dgm:pt>
    <dgm:pt modelId="{F9ED77FD-CBF1-E842-9504-5F1C919057B1}" type="pres">
      <dgm:prSet presAssocID="{2B3F82A5-B97A-7F48-8DD0-3079AF535638}" presName="conn2-1" presStyleLbl="parChTrans1D3" presStyleIdx="1" presStyleCnt="7"/>
      <dgm:spPr/>
    </dgm:pt>
    <dgm:pt modelId="{C3E286F7-AA27-C84A-A9A9-C49B8A07D816}" type="pres">
      <dgm:prSet presAssocID="{2B3F82A5-B97A-7F48-8DD0-3079AF535638}" presName="connTx" presStyleLbl="parChTrans1D3" presStyleIdx="1" presStyleCnt="7"/>
      <dgm:spPr/>
    </dgm:pt>
    <dgm:pt modelId="{AA083585-A468-674D-9E8C-3194E1C2E99A}" type="pres">
      <dgm:prSet presAssocID="{79386988-96DC-9F40-9BCC-176EC0F32701}" presName="root2" presStyleCnt="0"/>
      <dgm:spPr/>
    </dgm:pt>
    <dgm:pt modelId="{783961C1-490D-C243-A979-E9FEC76B92AA}" type="pres">
      <dgm:prSet presAssocID="{79386988-96DC-9F40-9BCC-176EC0F32701}" presName="LevelTwoTextNode" presStyleLbl="node3" presStyleIdx="1" presStyleCnt="7">
        <dgm:presLayoutVars>
          <dgm:chPref val="3"/>
        </dgm:presLayoutVars>
      </dgm:prSet>
      <dgm:spPr/>
    </dgm:pt>
    <dgm:pt modelId="{FAFCD745-E612-6A4A-8B60-58A1A9E2A74A}" type="pres">
      <dgm:prSet presAssocID="{79386988-96DC-9F40-9BCC-176EC0F32701}" presName="level3hierChild" presStyleCnt="0"/>
      <dgm:spPr/>
    </dgm:pt>
    <dgm:pt modelId="{8CBB5ABF-2A79-874F-BD4E-0A1082B29140}" type="pres">
      <dgm:prSet presAssocID="{EB04E376-162D-FA4E-9A24-A717EB7BEE55}" presName="conn2-1" presStyleLbl="parChTrans1D4" presStyleIdx="0" presStyleCnt="10"/>
      <dgm:spPr/>
    </dgm:pt>
    <dgm:pt modelId="{8D500E47-F2A7-F945-88DA-C30CDA2C5382}" type="pres">
      <dgm:prSet presAssocID="{EB04E376-162D-FA4E-9A24-A717EB7BEE55}" presName="connTx" presStyleLbl="parChTrans1D4" presStyleIdx="0" presStyleCnt="10"/>
      <dgm:spPr/>
    </dgm:pt>
    <dgm:pt modelId="{31F80C82-C518-F742-9906-C3C821E423B5}" type="pres">
      <dgm:prSet presAssocID="{C2D53F18-0D64-4149-A75A-A24D47DC6C68}" presName="root2" presStyleCnt="0"/>
      <dgm:spPr/>
    </dgm:pt>
    <dgm:pt modelId="{0B3F7A94-FB38-DC4B-A100-F2DD314AED34}" type="pres">
      <dgm:prSet presAssocID="{C2D53F18-0D64-4149-A75A-A24D47DC6C68}" presName="LevelTwoTextNode" presStyleLbl="node4" presStyleIdx="0" presStyleCnt="10">
        <dgm:presLayoutVars>
          <dgm:chPref val="3"/>
        </dgm:presLayoutVars>
      </dgm:prSet>
      <dgm:spPr/>
    </dgm:pt>
    <dgm:pt modelId="{19CB71C0-A0F7-0144-AC4B-2E501FE82930}" type="pres">
      <dgm:prSet presAssocID="{C2D53F18-0D64-4149-A75A-A24D47DC6C68}" presName="level3hierChild" presStyleCnt="0"/>
      <dgm:spPr/>
    </dgm:pt>
    <dgm:pt modelId="{5C10C9BF-93C7-8145-BFC8-2E9438D8B8D1}" type="pres">
      <dgm:prSet presAssocID="{35F20B04-E30B-FF43-A1F3-3E82C8A2C168}" presName="conn2-1" presStyleLbl="parChTrans1D4" presStyleIdx="1" presStyleCnt="10"/>
      <dgm:spPr/>
    </dgm:pt>
    <dgm:pt modelId="{EFE5B14E-2193-964D-80EE-BA38C2EE65A1}" type="pres">
      <dgm:prSet presAssocID="{35F20B04-E30B-FF43-A1F3-3E82C8A2C168}" presName="connTx" presStyleLbl="parChTrans1D4" presStyleIdx="1" presStyleCnt="10"/>
      <dgm:spPr/>
    </dgm:pt>
    <dgm:pt modelId="{8A295C1E-A0A9-5741-AB22-F5E69A3FE98E}" type="pres">
      <dgm:prSet presAssocID="{9E6F3662-364B-7C4E-8731-B8D0FA2BC44C}" presName="root2" presStyleCnt="0"/>
      <dgm:spPr/>
    </dgm:pt>
    <dgm:pt modelId="{5E2B9739-CE8B-8E4E-9C45-519AD8CBE02D}" type="pres">
      <dgm:prSet presAssocID="{9E6F3662-364B-7C4E-8731-B8D0FA2BC44C}" presName="LevelTwoTextNode" presStyleLbl="node4" presStyleIdx="1" presStyleCnt="10">
        <dgm:presLayoutVars>
          <dgm:chPref val="3"/>
        </dgm:presLayoutVars>
      </dgm:prSet>
      <dgm:spPr/>
    </dgm:pt>
    <dgm:pt modelId="{F8EE3816-DA98-434E-B733-04BAD1C96311}" type="pres">
      <dgm:prSet presAssocID="{9E6F3662-364B-7C4E-8731-B8D0FA2BC44C}" presName="level3hierChild" presStyleCnt="0"/>
      <dgm:spPr/>
    </dgm:pt>
    <dgm:pt modelId="{AF89F924-9899-5C45-BEBE-75C225A52799}" type="pres">
      <dgm:prSet presAssocID="{843A5617-08E0-4043-A229-CEA7C64DF01E}" presName="conn2-1" presStyleLbl="parChTrans1D2" presStyleIdx="1" presStyleCnt="3"/>
      <dgm:spPr/>
    </dgm:pt>
    <dgm:pt modelId="{039625E8-481B-C64F-BFF4-0990F3150C92}" type="pres">
      <dgm:prSet presAssocID="{843A5617-08E0-4043-A229-CEA7C64DF01E}" presName="connTx" presStyleLbl="parChTrans1D2" presStyleIdx="1" presStyleCnt="3"/>
      <dgm:spPr/>
    </dgm:pt>
    <dgm:pt modelId="{FA179DBC-A7F9-E041-9785-950A1FAB85DD}" type="pres">
      <dgm:prSet presAssocID="{54F1D9DB-0589-CF42-BC72-4E6A267FF45F}" presName="root2" presStyleCnt="0"/>
      <dgm:spPr/>
    </dgm:pt>
    <dgm:pt modelId="{E3F0F6B2-0B03-474F-B573-C4D5153D5A39}" type="pres">
      <dgm:prSet presAssocID="{54F1D9DB-0589-CF42-BC72-4E6A267FF45F}" presName="LevelTwoTextNode" presStyleLbl="node2" presStyleIdx="1" presStyleCnt="3">
        <dgm:presLayoutVars>
          <dgm:chPref val="3"/>
        </dgm:presLayoutVars>
      </dgm:prSet>
      <dgm:spPr/>
    </dgm:pt>
    <dgm:pt modelId="{7FAF884A-B5FD-1C4B-A070-490313759FEE}" type="pres">
      <dgm:prSet presAssocID="{54F1D9DB-0589-CF42-BC72-4E6A267FF45F}" presName="level3hierChild" presStyleCnt="0"/>
      <dgm:spPr/>
    </dgm:pt>
    <dgm:pt modelId="{BC5740C1-514C-834D-BBEB-FD3DBC24AE00}" type="pres">
      <dgm:prSet presAssocID="{24B69186-8E43-BB48-9C09-28F063BD3B8E}" presName="conn2-1" presStyleLbl="parChTrans1D3" presStyleIdx="2" presStyleCnt="7"/>
      <dgm:spPr/>
    </dgm:pt>
    <dgm:pt modelId="{F222A5C3-C542-DE4E-B279-345BAC06116D}" type="pres">
      <dgm:prSet presAssocID="{24B69186-8E43-BB48-9C09-28F063BD3B8E}" presName="connTx" presStyleLbl="parChTrans1D3" presStyleIdx="2" presStyleCnt="7"/>
      <dgm:spPr/>
    </dgm:pt>
    <dgm:pt modelId="{4FB7DC35-BF0D-AB4A-AF7F-46D06B0EE222}" type="pres">
      <dgm:prSet presAssocID="{97589665-4207-204B-B98A-497E7C30F5CB}" presName="root2" presStyleCnt="0"/>
      <dgm:spPr/>
    </dgm:pt>
    <dgm:pt modelId="{4BD83910-F1DD-E942-B5BC-758EAE174216}" type="pres">
      <dgm:prSet presAssocID="{97589665-4207-204B-B98A-497E7C30F5CB}" presName="LevelTwoTextNode" presStyleLbl="node3" presStyleIdx="2" presStyleCnt="7">
        <dgm:presLayoutVars>
          <dgm:chPref val="3"/>
        </dgm:presLayoutVars>
      </dgm:prSet>
      <dgm:spPr/>
    </dgm:pt>
    <dgm:pt modelId="{B866F622-05D5-FC46-B2CF-55401733AE1E}" type="pres">
      <dgm:prSet presAssocID="{97589665-4207-204B-B98A-497E7C30F5CB}" presName="level3hierChild" presStyleCnt="0"/>
      <dgm:spPr/>
    </dgm:pt>
    <dgm:pt modelId="{564A2C58-B71B-7540-9B00-12289E1EA0E3}" type="pres">
      <dgm:prSet presAssocID="{FBBBC2EA-00FE-4042-9819-249AFC3A622E}" presName="conn2-1" presStyleLbl="parChTrans1D4" presStyleIdx="2" presStyleCnt="10"/>
      <dgm:spPr/>
    </dgm:pt>
    <dgm:pt modelId="{1976C0F6-C75C-5D44-B602-727D07178FA7}" type="pres">
      <dgm:prSet presAssocID="{FBBBC2EA-00FE-4042-9819-249AFC3A622E}" presName="connTx" presStyleLbl="parChTrans1D4" presStyleIdx="2" presStyleCnt="10"/>
      <dgm:spPr/>
    </dgm:pt>
    <dgm:pt modelId="{757BF039-EB38-B144-99F3-67667C1FC687}" type="pres">
      <dgm:prSet presAssocID="{3BB2B4E7-4721-D540-8B46-0C5C37508BC6}" presName="root2" presStyleCnt="0"/>
      <dgm:spPr/>
    </dgm:pt>
    <dgm:pt modelId="{D4E77D1C-632D-0148-90AC-0F7E0E4E12EB}" type="pres">
      <dgm:prSet presAssocID="{3BB2B4E7-4721-D540-8B46-0C5C37508BC6}" presName="LevelTwoTextNode" presStyleLbl="node4" presStyleIdx="2" presStyleCnt="10">
        <dgm:presLayoutVars>
          <dgm:chPref val="3"/>
        </dgm:presLayoutVars>
      </dgm:prSet>
      <dgm:spPr/>
    </dgm:pt>
    <dgm:pt modelId="{50F9F63E-2C2D-FD4C-8CE6-087E6404C4F7}" type="pres">
      <dgm:prSet presAssocID="{3BB2B4E7-4721-D540-8B46-0C5C37508BC6}" presName="level3hierChild" presStyleCnt="0"/>
      <dgm:spPr/>
    </dgm:pt>
    <dgm:pt modelId="{2848B36F-BA4F-DF49-8206-BB5939737DFD}" type="pres">
      <dgm:prSet presAssocID="{74599E17-E26D-A64D-87AF-FCD5C0E2170A}" presName="conn2-1" presStyleLbl="parChTrans1D4" presStyleIdx="3" presStyleCnt="10"/>
      <dgm:spPr/>
    </dgm:pt>
    <dgm:pt modelId="{369C31FF-E0C7-F041-87B4-F7532234B7FB}" type="pres">
      <dgm:prSet presAssocID="{74599E17-E26D-A64D-87AF-FCD5C0E2170A}" presName="connTx" presStyleLbl="parChTrans1D4" presStyleIdx="3" presStyleCnt="10"/>
      <dgm:spPr/>
    </dgm:pt>
    <dgm:pt modelId="{66A8F9DB-637A-F942-9598-020EEBDB70FD}" type="pres">
      <dgm:prSet presAssocID="{2C223EF5-FF28-3A4F-96D6-551C7BB5ECA4}" presName="root2" presStyleCnt="0"/>
      <dgm:spPr/>
    </dgm:pt>
    <dgm:pt modelId="{1477B2BB-9F88-334E-81C1-C8509A36016D}" type="pres">
      <dgm:prSet presAssocID="{2C223EF5-FF28-3A4F-96D6-551C7BB5ECA4}" presName="LevelTwoTextNode" presStyleLbl="node4" presStyleIdx="3" presStyleCnt="10">
        <dgm:presLayoutVars>
          <dgm:chPref val="3"/>
        </dgm:presLayoutVars>
      </dgm:prSet>
      <dgm:spPr/>
    </dgm:pt>
    <dgm:pt modelId="{C402A90B-3C7D-B747-A342-FE37BE4DCFB5}" type="pres">
      <dgm:prSet presAssocID="{2C223EF5-FF28-3A4F-96D6-551C7BB5ECA4}" presName="level3hierChild" presStyleCnt="0"/>
      <dgm:spPr/>
    </dgm:pt>
    <dgm:pt modelId="{EB161E1C-6D3A-854F-84A5-5A8B039748AE}" type="pres">
      <dgm:prSet presAssocID="{3EF2BD20-8116-2A4E-B158-641883D0962C}" presName="conn2-1" presStyleLbl="parChTrans1D3" presStyleIdx="3" presStyleCnt="7"/>
      <dgm:spPr/>
    </dgm:pt>
    <dgm:pt modelId="{278F5180-23C2-1B4F-8FE6-643F3F88BEE6}" type="pres">
      <dgm:prSet presAssocID="{3EF2BD20-8116-2A4E-B158-641883D0962C}" presName="connTx" presStyleLbl="parChTrans1D3" presStyleIdx="3" presStyleCnt="7"/>
      <dgm:spPr/>
    </dgm:pt>
    <dgm:pt modelId="{74F91466-8CF6-BB4B-B49B-B7E713322D36}" type="pres">
      <dgm:prSet presAssocID="{7984EB35-F75B-C44F-B1D6-00EE4E41F509}" presName="root2" presStyleCnt="0"/>
      <dgm:spPr/>
    </dgm:pt>
    <dgm:pt modelId="{888C7BAF-DDAC-7545-BE1E-18E51DE739BB}" type="pres">
      <dgm:prSet presAssocID="{7984EB35-F75B-C44F-B1D6-00EE4E41F509}" presName="LevelTwoTextNode" presStyleLbl="node3" presStyleIdx="3" presStyleCnt="7">
        <dgm:presLayoutVars>
          <dgm:chPref val="3"/>
        </dgm:presLayoutVars>
      </dgm:prSet>
      <dgm:spPr/>
    </dgm:pt>
    <dgm:pt modelId="{1C33EF52-F9A0-0C43-9E41-962327C25217}" type="pres">
      <dgm:prSet presAssocID="{7984EB35-F75B-C44F-B1D6-00EE4E41F509}" presName="level3hierChild" presStyleCnt="0"/>
      <dgm:spPr/>
    </dgm:pt>
    <dgm:pt modelId="{C675F50D-1A7D-384D-8921-536C8E6EC43A}" type="pres">
      <dgm:prSet presAssocID="{3AE3D2C1-B5A5-5244-B713-C52800E9A020}" presName="conn2-1" presStyleLbl="parChTrans1D4" presStyleIdx="4" presStyleCnt="10"/>
      <dgm:spPr/>
    </dgm:pt>
    <dgm:pt modelId="{FA5E5F8F-3E86-9D46-9AF7-0A78FA3521B5}" type="pres">
      <dgm:prSet presAssocID="{3AE3D2C1-B5A5-5244-B713-C52800E9A020}" presName="connTx" presStyleLbl="parChTrans1D4" presStyleIdx="4" presStyleCnt="10"/>
      <dgm:spPr/>
    </dgm:pt>
    <dgm:pt modelId="{1535A04B-B549-2D45-BC16-E4707BF6E964}" type="pres">
      <dgm:prSet presAssocID="{93CAB382-0EC3-8B4B-ACA5-9A3B059D8961}" presName="root2" presStyleCnt="0"/>
      <dgm:spPr/>
    </dgm:pt>
    <dgm:pt modelId="{271F595C-1F47-CC40-9D3D-44766E941C7C}" type="pres">
      <dgm:prSet presAssocID="{93CAB382-0EC3-8B4B-ACA5-9A3B059D8961}" presName="LevelTwoTextNode" presStyleLbl="node4" presStyleIdx="4" presStyleCnt="10">
        <dgm:presLayoutVars>
          <dgm:chPref val="3"/>
        </dgm:presLayoutVars>
      </dgm:prSet>
      <dgm:spPr/>
    </dgm:pt>
    <dgm:pt modelId="{7D658FEE-DB95-7B4C-8A5F-19BFEA4C4032}" type="pres">
      <dgm:prSet presAssocID="{93CAB382-0EC3-8B4B-ACA5-9A3B059D8961}" presName="level3hierChild" presStyleCnt="0"/>
      <dgm:spPr/>
    </dgm:pt>
    <dgm:pt modelId="{26568266-03DA-B34C-AB49-5AB465E8621D}" type="pres">
      <dgm:prSet presAssocID="{4AC2E00C-05D0-7241-ACFD-37F477DD1BCA}" presName="conn2-1" presStyleLbl="parChTrans1D4" presStyleIdx="5" presStyleCnt="10"/>
      <dgm:spPr/>
    </dgm:pt>
    <dgm:pt modelId="{110A1A5B-2BB6-8442-9526-4178C3E8D396}" type="pres">
      <dgm:prSet presAssocID="{4AC2E00C-05D0-7241-ACFD-37F477DD1BCA}" presName="connTx" presStyleLbl="parChTrans1D4" presStyleIdx="5" presStyleCnt="10"/>
      <dgm:spPr/>
    </dgm:pt>
    <dgm:pt modelId="{0A2F504B-64B8-4B48-ACF5-151DA7EB7F38}" type="pres">
      <dgm:prSet presAssocID="{A01FCE05-DAA4-B84C-B3C5-F2C3B37BF6C7}" presName="root2" presStyleCnt="0"/>
      <dgm:spPr/>
    </dgm:pt>
    <dgm:pt modelId="{4A03E017-27A6-E949-9412-10194C2BC386}" type="pres">
      <dgm:prSet presAssocID="{A01FCE05-DAA4-B84C-B3C5-F2C3B37BF6C7}" presName="LevelTwoTextNode" presStyleLbl="node4" presStyleIdx="5" presStyleCnt="10">
        <dgm:presLayoutVars>
          <dgm:chPref val="3"/>
        </dgm:presLayoutVars>
      </dgm:prSet>
      <dgm:spPr/>
    </dgm:pt>
    <dgm:pt modelId="{6E8FBBA7-E815-B444-A69B-E4DBABEB12F5}" type="pres">
      <dgm:prSet presAssocID="{A01FCE05-DAA4-B84C-B3C5-F2C3B37BF6C7}" presName="level3hierChild" presStyleCnt="0"/>
      <dgm:spPr/>
    </dgm:pt>
    <dgm:pt modelId="{473D3C3D-B5C1-E549-ACE0-79C37F7EBEB2}" type="pres">
      <dgm:prSet presAssocID="{41817682-BBBB-C046-8335-601A58093D5E}" presName="conn2-1" presStyleLbl="parChTrans1D3" presStyleIdx="4" presStyleCnt="7"/>
      <dgm:spPr/>
    </dgm:pt>
    <dgm:pt modelId="{EF078D97-5B20-714D-A4E0-5A17EDFB2768}" type="pres">
      <dgm:prSet presAssocID="{41817682-BBBB-C046-8335-601A58093D5E}" presName="connTx" presStyleLbl="parChTrans1D3" presStyleIdx="4" presStyleCnt="7"/>
      <dgm:spPr/>
    </dgm:pt>
    <dgm:pt modelId="{607B9F04-A94E-1946-919C-585571E57356}" type="pres">
      <dgm:prSet presAssocID="{62577E03-D3B4-EA4C-95EB-712CBA4FB35B}" presName="root2" presStyleCnt="0"/>
      <dgm:spPr/>
    </dgm:pt>
    <dgm:pt modelId="{D5AD12ED-53CA-044C-A26F-D14E9E769171}" type="pres">
      <dgm:prSet presAssocID="{62577E03-D3B4-EA4C-95EB-712CBA4FB35B}" presName="LevelTwoTextNode" presStyleLbl="node3" presStyleIdx="4" presStyleCnt="7">
        <dgm:presLayoutVars>
          <dgm:chPref val="3"/>
        </dgm:presLayoutVars>
      </dgm:prSet>
      <dgm:spPr/>
    </dgm:pt>
    <dgm:pt modelId="{715D656D-3856-6842-BDD4-7A01B1A764B6}" type="pres">
      <dgm:prSet presAssocID="{62577E03-D3B4-EA4C-95EB-712CBA4FB35B}" presName="level3hierChild" presStyleCnt="0"/>
      <dgm:spPr/>
    </dgm:pt>
    <dgm:pt modelId="{46EC899B-7075-B641-A4A7-0A06778D8937}" type="pres">
      <dgm:prSet presAssocID="{4D997B79-7125-A943-A840-055742043D04}" presName="conn2-1" presStyleLbl="parChTrans1D4" presStyleIdx="6" presStyleCnt="10"/>
      <dgm:spPr/>
    </dgm:pt>
    <dgm:pt modelId="{0BC39121-8263-4A49-B4B3-4A15BD452DA8}" type="pres">
      <dgm:prSet presAssocID="{4D997B79-7125-A943-A840-055742043D04}" presName="connTx" presStyleLbl="parChTrans1D4" presStyleIdx="6" presStyleCnt="10"/>
      <dgm:spPr/>
    </dgm:pt>
    <dgm:pt modelId="{23DF397D-B35B-CB48-B224-9A7EF725C91F}" type="pres">
      <dgm:prSet presAssocID="{72558B4B-30F6-8F4E-908C-990398102C94}" presName="root2" presStyleCnt="0"/>
      <dgm:spPr/>
    </dgm:pt>
    <dgm:pt modelId="{C36B652E-5294-734F-8B11-0B17E04513BB}" type="pres">
      <dgm:prSet presAssocID="{72558B4B-30F6-8F4E-908C-990398102C94}" presName="LevelTwoTextNode" presStyleLbl="node4" presStyleIdx="6" presStyleCnt="10">
        <dgm:presLayoutVars>
          <dgm:chPref val="3"/>
        </dgm:presLayoutVars>
      </dgm:prSet>
      <dgm:spPr/>
    </dgm:pt>
    <dgm:pt modelId="{BC8AE2F7-F8D6-F242-B3F7-575D8EA59AE3}" type="pres">
      <dgm:prSet presAssocID="{72558B4B-30F6-8F4E-908C-990398102C94}" presName="level3hierChild" presStyleCnt="0"/>
      <dgm:spPr/>
    </dgm:pt>
    <dgm:pt modelId="{C0E42ECC-8004-D947-8BFE-B4F888E1DEEB}" type="pres">
      <dgm:prSet presAssocID="{9DFE24B7-31E7-8D4E-B100-E5AE4C6C8CE4}" presName="conn2-1" presStyleLbl="parChTrans1D4" presStyleIdx="7" presStyleCnt="10"/>
      <dgm:spPr/>
    </dgm:pt>
    <dgm:pt modelId="{E5B784E3-893A-1B40-826B-FB92C1027230}" type="pres">
      <dgm:prSet presAssocID="{9DFE24B7-31E7-8D4E-B100-E5AE4C6C8CE4}" presName="connTx" presStyleLbl="parChTrans1D4" presStyleIdx="7" presStyleCnt="10"/>
      <dgm:spPr/>
    </dgm:pt>
    <dgm:pt modelId="{0D21E7C5-A302-0E40-9C4C-98B220513000}" type="pres">
      <dgm:prSet presAssocID="{9F50E614-3482-7844-942B-2665CE544CC8}" presName="root2" presStyleCnt="0"/>
      <dgm:spPr/>
    </dgm:pt>
    <dgm:pt modelId="{CEDD34BD-EED2-DE41-97A8-87C69A105839}" type="pres">
      <dgm:prSet presAssocID="{9F50E614-3482-7844-942B-2665CE544CC8}" presName="LevelTwoTextNode" presStyleLbl="node4" presStyleIdx="7" presStyleCnt="10">
        <dgm:presLayoutVars>
          <dgm:chPref val="3"/>
        </dgm:presLayoutVars>
      </dgm:prSet>
      <dgm:spPr/>
    </dgm:pt>
    <dgm:pt modelId="{BFEAEFEC-5896-6C47-A775-48F4783D5CFD}" type="pres">
      <dgm:prSet presAssocID="{9F50E614-3482-7844-942B-2665CE544CC8}" presName="level3hierChild" presStyleCnt="0"/>
      <dgm:spPr/>
    </dgm:pt>
    <dgm:pt modelId="{018A3DA8-CDE6-7C43-B2D5-11BA6D27096C}" type="pres">
      <dgm:prSet presAssocID="{187D2127-F395-BA45-B3EE-7D7D01323BDC}" presName="conn2-1" presStyleLbl="parChTrans1D2" presStyleIdx="2" presStyleCnt="3"/>
      <dgm:spPr/>
    </dgm:pt>
    <dgm:pt modelId="{C616B41F-3412-674C-AF7E-601773965043}" type="pres">
      <dgm:prSet presAssocID="{187D2127-F395-BA45-B3EE-7D7D01323BDC}" presName="connTx" presStyleLbl="parChTrans1D2" presStyleIdx="2" presStyleCnt="3"/>
      <dgm:spPr/>
    </dgm:pt>
    <dgm:pt modelId="{6F4213B7-E3B1-3641-A862-9C79DDD390B1}" type="pres">
      <dgm:prSet presAssocID="{93001E7C-478F-1D47-A74F-C404F7C93EC3}" presName="root2" presStyleCnt="0"/>
      <dgm:spPr/>
    </dgm:pt>
    <dgm:pt modelId="{4A7ED92D-658C-984E-9ABF-22C8A690D7B0}" type="pres">
      <dgm:prSet presAssocID="{93001E7C-478F-1D47-A74F-C404F7C93EC3}" presName="LevelTwoTextNode" presStyleLbl="node2" presStyleIdx="2" presStyleCnt="3">
        <dgm:presLayoutVars>
          <dgm:chPref val="3"/>
        </dgm:presLayoutVars>
      </dgm:prSet>
      <dgm:spPr/>
    </dgm:pt>
    <dgm:pt modelId="{861B359E-2C41-2D4A-99DB-07D37CE4E96D}" type="pres">
      <dgm:prSet presAssocID="{93001E7C-478F-1D47-A74F-C404F7C93EC3}" presName="level3hierChild" presStyleCnt="0"/>
      <dgm:spPr/>
    </dgm:pt>
    <dgm:pt modelId="{5BF83C3F-BD21-2B4B-BFAC-A00A1CF91167}" type="pres">
      <dgm:prSet presAssocID="{3E2C3241-E0B9-D841-9F01-444E2D93F514}" presName="conn2-1" presStyleLbl="parChTrans1D3" presStyleIdx="5" presStyleCnt="7"/>
      <dgm:spPr/>
    </dgm:pt>
    <dgm:pt modelId="{647F1068-5965-A64E-8945-E3D12C3072D1}" type="pres">
      <dgm:prSet presAssocID="{3E2C3241-E0B9-D841-9F01-444E2D93F514}" presName="connTx" presStyleLbl="parChTrans1D3" presStyleIdx="5" presStyleCnt="7"/>
      <dgm:spPr/>
    </dgm:pt>
    <dgm:pt modelId="{BBE6DE0B-9806-EB41-ADF4-8B9E2B76DF11}" type="pres">
      <dgm:prSet presAssocID="{9DC04D46-33EC-7648-83A1-C52CD8607248}" presName="root2" presStyleCnt="0"/>
      <dgm:spPr/>
    </dgm:pt>
    <dgm:pt modelId="{28D437BF-5F3A-0243-9FAD-8D5A2F6D79DB}" type="pres">
      <dgm:prSet presAssocID="{9DC04D46-33EC-7648-83A1-C52CD8607248}" presName="LevelTwoTextNode" presStyleLbl="node3" presStyleIdx="5" presStyleCnt="7">
        <dgm:presLayoutVars>
          <dgm:chPref val="3"/>
        </dgm:presLayoutVars>
      </dgm:prSet>
      <dgm:spPr/>
    </dgm:pt>
    <dgm:pt modelId="{8D553231-60CF-6649-AC6F-938B30314B8D}" type="pres">
      <dgm:prSet presAssocID="{9DC04D46-33EC-7648-83A1-C52CD8607248}" presName="level3hierChild" presStyleCnt="0"/>
      <dgm:spPr/>
    </dgm:pt>
    <dgm:pt modelId="{F5CF77B3-C913-7E47-9BD0-7C6B405D29A2}" type="pres">
      <dgm:prSet presAssocID="{6F087321-5498-084C-94FF-5EC8E9164565}" presName="conn2-1" presStyleLbl="parChTrans1D3" presStyleIdx="6" presStyleCnt="7"/>
      <dgm:spPr/>
    </dgm:pt>
    <dgm:pt modelId="{90E54670-FB0F-4441-B17F-72A17C31FCF0}" type="pres">
      <dgm:prSet presAssocID="{6F087321-5498-084C-94FF-5EC8E9164565}" presName="connTx" presStyleLbl="parChTrans1D3" presStyleIdx="6" presStyleCnt="7"/>
      <dgm:spPr/>
    </dgm:pt>
    <dgm:pt modelId="{1227735F-BE27-B841-A1B5-9A4BAFDECE6C}" type="pres">
      <dgm:prSet presAssocID="{7FB1F33C-F1C9-6D4F-AEEE-5F894A09A4CF}" presName="root2" presStyleCnt="0"/>
      <dgm:spPr/>
    </dgm:pt>
    <dgm:pt modelId="{364A2435-DAAA-794E-9630-D780E17613B1}" type="pres">
      <dgm:prSet presAssocID="{7FB1F33C-F1C9-6D4F-AEEE-5F894A09A4CF}" presName="LevelTwoTextNode" presStyleLbl="node3" presStyleIdx="6" presStyleCnt="7">
        <dgm:presLayoutVars>
          <dgm:chPref val="3"/>
        </dgm:presLayoutVars>
      </dgm:prSet>
      <dgm:spPr/>
    </dgm:pt>
    <dgm:pt modelId="{9B5D379C-2174-2D47-9C0B-EA8138486DE6}" type="pres">
      <dgm:prSet presAssocID="{7FB1F33C-F1C9-6D4F-AEEE-5F894A09A4CF}" presName="level3hierChild" presStyleCnt="0"/>
      <dgm:spPr/>
    </dgm:pt>
    <dgm:pt modelId="{C2B10D67-359C-4945-B3A9-8F7AFA05A0CF}" type="pres">
      <dgm:prSet presAssocID="{E996243E-65BA-724F-9A8F-E76A2435FA81}" presName="conn2-1" presStyleLbl="parChTrans1D4" presStyleIdx="8" presStyleCnt="10"/>
      <dgm:spPr/>
    </dgm:pt>
    <dgm:pt modelId="{10FDF409-177F-9041-9F23-464707E529A5}" type="pres">
      <dgm:prSet presAssocID="{E996243E-65BA-724F-9A8F-E76A2435FA81}" presName="connTx" presStyleLbl="parChTrans1D4" presStyleIdx="8" presStyleCnt="10"/>
      <dgm:spPr/>
    </dgm:pt>
    <dgm:pt modelId="{5832EED0-D891-C94B-AAEE-AA7B8C8622E0}" type="pres">
      <dgm:prSet presAssocID="{F8980DC3-A6E4-034E-ABFD-781BA447BDD7}" presName="root2" presStyleCnt="0"/>
      <dgm:spPr/>
    </dgm:pt>
    <dgm:pt modelId="{526395C3-8718-2E46-A579-D6653E1E0234}" type="pres">
      <dgm:prSet presAssocID="{F8980DC3-A6E4-034E-ABFD-781BA447BDD7}" presName="LevelTwoTextNode" presStyleLbl="node4" presStyleIdx="8" presStyleCnt="10">
        <dgm:presLayoutVars>
          <dgm:chPref val="3"/>
        </dgm:presLayoutVars>
      </dgm:prSet>
      <dgm:spPr/>
    </dgm:pt>
    <dgm:pt modelId="{86F2DE2E-30F1-5C40-A9F1-3007D11A4D05}" type="pres">
      <dgm:prSet presAssocID="{F8980DC3-A6E4-034E-ABFD-781BA447BDD7}" presName="level3hierChild" presStyleCnt="0"/>
      <dgm:spPr/>
    </dgm:pt>
    <dgm:pt modelId="{371CC6D4-E238-974C-A736-1D18979E23EE}" type="pres">
      <dgm:prSet presAssocID="{323C4298-BBBE-134D-A131-3D5A20CE7BFB}" presName="conn2-1" presStyleLbl="parChTrans1D4" presStyleIdx="9" presStyleCnt="10"/>
      <dgm:spPr/>
    </dgm:pt>
    <dgm:pt modelId="{5AA0E367-C3ED-7A40-85CD-CD87BB5481FA}" type="pres">
      <dgm:prSet presAssocID="{323C4298-BBBE-134D-A131-3D5A20CE7BFB}" presName="connTx" presStyleLbl="parChTrans1D4" presStyleIdx="9" presStyleCnt="10"/>
      <dgm:spPr/>
    </dgm:pt>
    <dgm:pt modelId="{ABD56B5B-A903-C343-8FDA-7B683E64498A}" type="pres">
      <dgm:prSet presAssocID="{DD5FE854-E2EF-1A4F-8327-4550854B1DD0}" presName="root2" presStyleCnt="0"/>
      <dgm:spPr/>
    </dgm:pt>
    <dgm:pt modelId="{89D74695-87EC-C543-BC6F-4936B1D2079F}" type="pres">
      <dgm:prSet presAssocID="{DD5FE854-E2EF-1A4F-8327-4550854B1DD0}" presName="LevelTwoTextNode" presStyleLbl="node4" presStyleIdx="9" presStyleCnt="10">
        <dgm:presLayoutVars>
          <dgm:chPref val="3"/>
        </dgm:presLayoutVars>
      </dgm:prSet>
      <dgm:spPr/>
    </dgm:pt>
    <dgm:pt modelId="{817F2A48-BCB7-0042-A871-40705E8D96E7}" type="pres">
      <dgm:prSet presAssocID="{DD5FE854-E2EF-1A4F-8327-4550854B1DD0}" presName="level3hierChild" presStyleCnt="0"/>
      <dgm:spPr/>
    </dgm:pt>
  </dgm:ptLst>
  <dgm:cxnLst>
    <dgm:cxn modelId="{2B38D206-1BD1-7041-964C-6DE535195DBD}" srcId="{62577E03-D3B4-EA4C-95EB-712CBA4FB35B}" destId="{72558B4B-30F6-8F4E-908C-990398102C94}" srcOrd="0" destOrd="0" parTransId="{4D997B79-7125-A943-A840-055742043D04}" sibTransId="{8FD19110-A6FE-484F-A4A9-03F05414D928}"/>
    <dgm:cxn modelId="{C4DA4B0B-6B47-D04D-9B96-C35C2D63A76A}" type="presOf" srcId="{2B3F82A5-B97A-7F48-8DD0-3079AF535638}" destId="{F9ED77FD-CBF1-E842-9504-5F1C919057B1}" srcOrd="0" destOrd="0" presId="urn:microsoft.com/office/officeart/2005/8/layout/hierarchy2"/>
    <dgm:cxn modelId="{2BBB630B-7268-5D49-91B8-8717B51DB453}" type="presOf" srcId="{A01FCE05-DAA4-B84C-B3C5-F2C3B37BF6C7}" destId="{4A03E017-27A6-E949-9412-10194C2BC386}" srcOrd="0" destOrd="0" presId="urn:microsoft.com/office/officeart/2005/8/layout/hierarchy2"/>
    <dgm:cxn modelId="{D146F60C-796F-044A-9F6E-59EF2D64A650}" type="presOf" srcId="{88123292-87C5-2640-8A07-954AC563D580}" destId="{5F8F6896-9689-2241-8EF9-75CDF1413503}" srcOrd="0" destOrd="0" presId="urn:microsoft.com/office/officeart/2005/8/layout/hierarchy2"/>
    <dgm:cxn modelId="{30C5B00D-6134-A54D-B16E-DEF4C74D9667}" type="presOf" srcId="{2B3F82A5-B97A-7F48-8DD0-3079AF535638}" destId="{C3E286F7-AA27-C84A-A9A9-C49B8A07D816}" srcOrd="1" destOrd="0" presId="urn:microsoft.com/office/officeart/2005/8/layout/hierarchy2"/>
    <dgm:cxn modelId="{53F7700E-1AE8-7646-830F-B1FB9E374DEF}" type="presOf" srcId="{4AC2E00C-05D0-7241-ACFD-37F477DD1BCA}" destId="{110A1A5B-2BB6-8442-9526-4178C3E8D396}" srcOrd="1" destOrd="0" presId="urn:microsoft.com/office/officeart/2005/8/layout/hierarchy2"/>
    <dgm:cxn modelId="{0249DF0E-0952-444D-9180-B091FC3F7E14}" type="presOf" srcId="{9F50E614-3482-7844-942B-2665CE544CC8}" destId="{CEDD34BD-EED2-DE41-97A8-87C69A105839}" srcOrd="0" destOrd="0" presId="urn:microsoft.com/office/officeart/2005/8/layout/hierarchy2"/>
    <dgm:cxn modelId="{A6D9310F-FB20-A44B-8699-DA64578066A4}" type="presOf" srcId="{2C223EF5-FF28-3A4F-96D6-551C7BB5ECA4}" destId="{1477B2BB-9F88-334E-81C1-C8509A36016D}" srcOrd="0" destOrd="0" presId="urn:microsoft.com/office/officeart/2005/8/layout/hierarchy2"/>
    <dgm:cxn modelId="{52144612-D729-8345-B652-E14D53FCA611}" type="presOf" srcId="{62577E03-D3B4-EA4C-95EB-712CBA4FB35B}" destId="{D5AD12ED-53CA-044C-A26F-D14E9E769171}" srcOrd="0" destOrd="0" presId="urn:microsoft.com/office/officeart/2005/8/layout/hierarchy2"/>
    <dgm:cxn modelId="{C3AD8115-4BEF-4942-9207-FD09DF9EC185}" type="presOf" srcId="{97589665-4207-204B-B98A-497E7C30F5CB}" destId="{4BD83910-F1DD-E942-B5BC-758EAE174216}" srcOrd="0" destOrd="0" presId="urn:microsoft.com/office/officeart/2005/8/layout/hierarchy2"/>
    <dgm:cxn modelId="{49224E1A-8BB4-6845-A6B1-78F409CC333D}" type="presOf" srcId="{9DFE24B7-31E7-8D4E-B100-E5AE4C6C8CE4}" destId="{C0E42ECC-8004-D947-8BFE-B4F888E1DEEB}" srcOrd="0" destOrd="0" presId="urn:microsoft.com/office/officeart/2005/8/layout/hierarchy2"/>
    <dgm:cxn modelId="{5EEA781B-4DA0-5E45-A091-2C4B821DB50A}" type="presOf" srcId="{843A5617-08E0-4043-A229-CEA7C64DF01E}" destId="{039625E8-481B-C64F-BFF4-0990F3150C92}" srcOrd="1" destOrd="0" presId="urn:microsoft.com/office/officeart/2005/8/layout/hierarchy2"/>
    <dgm:cxn modelId="{B13D761D-5C8B-B94D-9116-F6B1F33AEF7A}" srcId="{79386988-96DC-9F40-9BCC-176EC0F32701}" destId="{9E6F3662-364B-7C4E-8731-B8D0FA2BC44C}" srcOrd="1" destOrd="0" parTransId="{35F20B04-E30B-FF43-A1F3-3E82C8A2C168}" sibTransId="{E84ABB1E-9101-1B47-9EF0-35D07AFBAD9E}"/>
    <dgm:cxn modelId="{08A24423-DFF2-5C4B-86DF-72FF128289D8}" type="presOf" srcId="{4D997B79-7125-A943-A840-055742043D04}" destId="{0BC39121-8263-4A49-B4B3-4A15BD452DA8}" srcOrd="1" destOrd="0" presId="urn:microsoft.com/office/officeart/2005/8/layout/hierarchy2"/>
    <dgm:cxn modelId="{92000024-4842-F84D-B25A-6AE6D7BDA5DA}" type="presOf" srcId="{187D2127-F395-BA45-B3EE-7D7D01323BDC}" destId="{C616B41F-3412-674C-AF7E-601773965043}" srcOrd="1" destOrd="0" presId="urn:microsoft.com/office/officeart/2005/8/layout/hierarchy2"/>
    <dgm:cxn modelId="{8C875E25-9055-8743-9485-005422A1DC02}" type="presOf" srcId="{EB04E376-162D-FA4E-9A24-A717EB7BEE55}" destId="{8CBB5ABF-2A79-874F-BD4E-0A1082B29140}" srcOrd="0" destOrd="0" presId="urn:microsoft.com/office/officeart/2005/8/layout/hierarchy2"/>
    <dgm:cxn modelId="{4EC0A027-604D-F648-8C1C-62DF698BB246}" type="presOf" srcId="{9E6F3662-364B-7C4E-8731-B8D0FA2BC44C}" destId="{5E2B9739-CE8B-8E4E-9C45-519AD8CBE02D}" srcOrd="0" destOrd="0" presId="urn:microsoft.com/office/officeart/2005/8/layout/hierarchy2"/>
    <dgm:cxn modelId="{D182BA27-B5F1-EF49-8F44-0AF9FBD09D65}" type="presOf" srcId="{DD5FE854-E2EF-1A4F-8327-4550854B1DD0}" destId="{89D74695-87EC-C543-BC6F-4936B1D2079F}" srcOrd="0" destOrd="0" presId="urn:microsoft.com/office/officeart/2005/8/layout/hierarchy2"/>
    <dgm:cxn modelId="{37591828-7CA9-5C42-970C-42E50DC9CB45}" type="presOf" srcId="{4D997B79-7125-A943-A840-055742043D04}" destId="{46EC899B-7075-B641-A4A7-0A06778D8937}" srcOrd="0" destOrd="0" presId="urn:microsoft.com/office/officeart/2005/8/layout/hierarchy2"/>
    <dgm:cxn modelId="{D09D1E28-D0E8-1245-9751-38BF1DFD1C0B}" srcId="{88123292-87C5-2640-8A07-954AC563D580}" destId="{F79A0251-1A8A-BA4E-9DE9-C9B2F2D06BEF}" srcOrd="0" destOrd="0" parTransId="{82971989-9CC8-AD47-A58B-1EBCDB3E1C28}" sibTransId="{F1A1EE97-0B0C-2A42-9594-0A4A56507F39}"/>
    <dgm:cxn modelId="{C5B25134-5B41-BA4A-9357-2FA9AAD0AC00}" srcId="{7FB1F33C-F1C9-6D4F-AEEE-5F894A09A4CF}" destId="{F8980DC3-A6E4-034E-ABFD-781BA447BDD7}" srcOrd="0" destOrd="0" parTransId="{E996243E-65BA-724F-9A8F-E76A2435FA81}" sibTransId="{9D8448F8-EE59-1E4D-883A-E0EC803A2F86}"/>
    <dgm:cxn modelId="{988B0537-F281-E143-A47F-9B51051C9901}" srcId="{F79A0251-1A8A-BA4E-9DE9-C9B2F2D06BEF}" destId="{55D50387-7654-1B4B-A64F-A51380CC61E7}" srcOrd="0" destOrd="0" parTransId="{9B16B8FD-F6BF-FF48-8E06-7583DE7D8891}" sibTransId="{5FD5380D-9D48-2240-9CEF-7C1769E31304}"/>
    <dgm:cxn modelId="{84BA7039-4DBF-4E45-BE45-5269DADF46BC}" type="presOf" srcId="{9B16B8FD-F6BF-FF48-8E06-7583DE7D8891}" destId="{606D46AD-BCDE-034E-B37D-C14FAA37D884}" srcOrd="1" destOrd="0" presId="urn:microsoft.com/office/officeart/2005/8/layout/hierarchy2"/>
    <dgm:cxn modelId="{928EBB3E-9265-2E4E-A658-9AD47B4371B6}" type="presOf" srcId="{187D2127-F395-BA45-B3EE-7D7D01323BDC}" destId="{018A3DA8-CDE6-7C43-B2D5-11BA6D27096C}" srcOrd="0" destOrd="0" presId="urn:microsoft.com/office/officeart/2005/8/layout/hierarchy2"/>
    <dgm:cxn modelId="{3091253F-3972-194A-89A3-6A64FCA4FF8D}" srcId="{79386988-96DC-9F40-9BCC-176EC0F32701}" destId="{C2D53F18-0D64-4149-A75A-A24D47DC6C68}" srcOrd="0" destOrd="0" parTransId="{EB04E376-162D-FA4E-9A24-A717EB7BEE55}" sibTransId="{6408EA33-C1F8-134F-A4DA-6A2534DD31D1}"/>
    <dgm:cxn modelId="{39B7A044-8097-1F41-BE5D-26D0F64FC920}" type="presOf" srcId="{6F087321-5498-084C-94FF-5EC8E9164565}" destId="{90E54670-FB0F-4441-B17F-72A17C31FCF0}" srcOrd="1" destOrd="0" presId="urn:microsoft.com/office/officeart/2005/8/layout/hierarchy2"/>
    <dgm:cxn modelId="{83D6E044-DB2E-F94F-9EA2-9D0674EF38E8}" type="presOf" srcId="{843A5617-08E0-4043-A229-CEA7C64DF01E}" destId="{AF89F924-9899-5C45-BEBE-75C225A52799}" srcOrd="0" destOrd="0" presId="urn:microsoft.com/office/officeart/2005/8/layout/hierarchy2"/>
    <dgm:cxn modelId="{286B1E46-BA61-2B4A-82BB-2C50DD46D70B}" type="presOf" srcId="{FBBBC2EA-00FE-4042-9819-249AFC3A622E}" destId="{1976C0F6-C75C-5D44-B602-727D07178FA7}" srcOrd="1" destOrd="0" presId="urn:microsoft.com/office/officeart/2005/8/layout/hierarchy2"/>
    <dgm:cxn modelId="{E3CCB94A-A0EF-FC40-94D9-2727EE7E002D}" type="presOf" srcId="{64A8AC02-7871-9940-B1ED-1980E0DC92BC}" destId="{B9DAF1FA-E861-DC4B-AB93-4F2CF3E5DA2E}" srcOrd="0" destOrd="0" presId="urn:microsoft.com/office/officeart/2005/8/layout/hierarchy2"/>
    <dgm:cxn modelId="{E4DD7E4B-66D1-F34A-8E9B-6C7257B475DE}" type="presOf" srcId="{93001E7C-478F-1D47-A74F-C404F7C93EC3}" destId="{4A7ED92D-658C-984E-9ABF-22C8A690D7B0}" srcOrd="0" destOrd="0" presId="urn:microsoft.com/office/officeart/2005/8/layout/hierarchy2"/>
    <dgm:cxn modelId="{2EEAF84B-736E-914F-B6FE-916DD9E92B89}" type="presOf" srcId="{3EF2BD20-8116-2A4E-B158-641883D0962C}" destId="{278F5180-23C2-1B4F-8FE6-643F3F88BEE6}" srcOrd="1" destOrd="0" presId="urn:microsoft.com/office/officeart/2005/8/layout/hierarchy2"/>
    <dgm:cxn modelId="{4C4A4E4D-187B-784A-91C5-C6C25B358602}" srcId="{54F1D9DB-0589-CF42-BC72-4E6A267FF45F}" destId="{97589665-4207-204B-B98A-497E7C30F5CB}" srcOrd="0" destOrd="0" parTransId="{24B69186-8E43-BB48-9C09-28F063BD3B8E}" sibTransId="{7E15CD5B-E2A2-E349-85D5-E7609826E32D}"/>
    <dgm:cxn modelId="{33202954-EFD2-504B-A8CC-A15E7486D024}" type="presOf" srcId="{3BB2B4E7-4721-D540-8B46-0C5C37508BC6}" destId="{D4E77D1C-632D-0148-90AC-0F7E0E4E12EB}" srcOrd="0" destOrd="0" presId="urn:microsoft.com/office/officeart/2005/8/layout/hierarchy2"/>
    <dgm:cxn modelId="{CC28525A-0665-974A-BDD1-5028C1E43125}" type="presOf" srcId="{3AE3D2C1-B5A5-5244-B713-C52800E9A020}" destId="{C675F50D-1A7D-384D-8921-536C8E6EC43A}" srcOrd="0" destOrd="0" presId="urn:microsoft.com/office/officeart/2005/8/layout/hierarchy2"/>
    <dgm:cxn modelId="{D83C0C5F-BD07-3F4F-8195-E6E3C7516860}" type="presOf" srcId="{7FB1F33C-F1C9-6D4F-AEEE-5F894A09A4CF}" destId="{364A2435-DAAA-794E-9630-D780E17613B1}" srcOrd="0" destOrd="0" presId="urn:microsoft.com/office/officeart/2005/8/layout/hierarchy2"/>
    <dgm:cxn modelId="{C70CC463-497F-AA46-9774-57E2603B0205}" type="presOf" srcId="{24B69186-8E43-BB48-9C09-28F063BD3B8E}" destId="{F222A5C3-C542-DE4E-B279-345BAC06116D}" srcOrd="1" destOrd="0" presId="urn:microsoft.com/office/officeart/2005/8/layout/hierarchy2"/>
    <dgm:cxn modelId="{8AAB3966-34F9-874E-9290-12DEB748AA0D}" type="presOf" srcId="{A29A57E9-DDAA-904A-A453-829DE5824087}" destId="{BBFAB8B5-E277-BE4D-89EC-ADF38879A82C}" srcOrd="1" destOrd="0" presId="urn:microsoft.com/office/officeart/2005/8/layout/hierarchy2"/>
    <dgm:cxn modelId="{B71B3768-1A73-994A-906D-0F3310F62021}" srcId="{7984EB35-F75B-C44F-B1D6-00EE4E41F509}" destId="{A01FCE05-DAA4-B84C-B3C5-F2C3B37BF6C7}" srcOrd="1" destOrd="0" parTransId="{4AC2E00C-05D0-7241-ACFD-37F477DD1BCA}" sibTransId="{2C4E7A62-FAA0-3144-BF34-C0301FB9821F}"/>
    <dgm:cxn modelId="{792ED478-74F0-5A4B-84D7-6BC04465C977}" type="presOf" srcId="{9B16B8FD-F6BF-FF48-8E06-7583DE7D8891}" destId="{00AE361D-494A-B544-ABD6-C79A8DD402C7}" srcOrd="0" destOrd="0" presId="urn:microsoft.com/office/officeart/2005/8/layout/hierarchy2"/>
    <dgm:cxn modelId="{2156F579-4594-0A49-B413-3877D40784DE}" type="presOf" srcId="{E996243E-65BA-724F-9A8F-E76A2435FA81}" destId="{C2B10D67-359C-4945-B3A9-8F7AFA05A0CF}" srcOrd="0" destOrd="0" presId="urn:microsoft.com/office/officeart/2005/8/layout/hierarchy2"/>
    <dgm:cxn modelId="{A2B43E7C-BDA9-7F45-B4C8-F00B0C8ABDCB}" srcId="{55D50387-7654-1B4B-A64F-A51380CC61E7}" destId="{64A8AC02-7871-9940-B1ED-1980E0DC92BC}" srcOrd="0" destOrd="0" parTransId="{A29A57E9-DDAA-904A-A453-829DE5824087}" sibTransId="{280D2C34-0B41-CB46-B0D7-7F1ED4C30E1A}"/>
    <dgm:cxn modelId="{E43C907D-9DEA-7F4F-8D72-60DF1E5B6CCA}" type="presOf" srcId="{F8980DC3-A6E4-034E-ABFD-781BA447BDD7}" destId="{526395C3-8718-2E46-A579-D6653E1E0234}" srcOrd="0" destOrd="0" presId="urn:microsoft.com/office/officeart/2005/8/layout/hierarchy2"/>
    <dgm:cxn modelId="{BECE8C7F-A405-E342-9E84-90EB5E792D95}" type="presOf" srcId="{74599E17-E26D-A64D-87AF-FCD5C0E2170A}" destId="{369C31FF-E0C7-F041-87B4-F7532234B7FB}" srcOrd="1" destOrd="0" presId="urn:microsoft.com/office/officeart/2005/8/layout/hierarchy2"/>
    <dgm:cxn modelId="{146E1183-FE09-B24A-845F-76A57403D165}" srcId="{93001E7C-478F-1D47-A74F-C404F7C93EC3}" destId="{9DC04D46-33EC-7648-83A1-C52CD8607248}" srcOrd="0" destOrd="0" parTransId="{3E2C3241-E0B9-D841-9F01-444E2D93F514}" sibTransId="{08F02665-40A3-9E45-8302-7CC660E07512}"/>
    <dgm:cxn modelId="{3D703A88-4223-014A-9DB2-E3DD2A6C62AF}" srcId="{7984EB35-F75B-C44F-B1D6-00EE4E41F509}" destId="{93CAB382-0EC3-8B4B-ACA5-9A3B059D8961}" srcOrd="0" destOrd="0" parTransId="{3AE3D2C1-B5A5-5244-B713-C52800E9A020}" sibTransId="{3C618124-C526-2446-9B29-30C704CD2228}"/>
    <dgm:cxn modelId="{AE5F2A8D-2C03-9D4D-9421-8F28C8F476CA}" type="presOf" srcId="{72558B4B-30F6-8F4E-908C-990398102C94}" destId="{C36B652E-5294-734F-8B11-0B17E04513BB}" srcOrd="0" destOrd="0" presId="urn:microsoft.com/office/officeart/2005/8/layout/hierarchy2"/>
    <dgm:cxn modelId="{BBB07C8F-A4EA-4842-896D-C9DED6EDCB5B}" srcId="{97589665-4207-204B-B98A-497E7C30F5CB}" destId="{2C223EF5-FF28-3A4F-96D6-551C7BB5ECA4}" srcOrd="1" destOrd="0" parTransId="{74599E17-E26D-A64D-87AF-FCD5C0E2170A}" sibTransId="{5AF28766-6A29-7A4B-830F-E0A91F95BEA2}"/>
    <dgm:cxn modelId="{A487B28F-D437-554F-8820-EA0CF7920B0F}" type="presOf" srcId="{35F20B04-E30B-FF43-A1F3-3E82C8A2C168}" destId="{EFE5B14E-2193-964D-80EE-BA38C2EE65A1}" srcOrd="1" destOrd="0" presId="urn:microsoft.com/office/officeart/2005/8/layout/hierarchy2"/>
    <dgm:cxn modelId="{B7775890-3776-7945-A4D1-F44B4F569C93}" type="presOf" srcId="{7984EB35-F75B-C44F-B1D6-00EE4E41F509}" destId="{888C7BAF-DDAC-7545-BE1E-18E51DE739BB}" srcOrd="0" destOrd="0" presId="urn:microsoft.com/office/officeart/2005/8/layout/hierarchy2"/>
    <dgm:cxn modelId="{85A6B691-3083-3247-99FA-C32AE8512E15}" srcId="{54F1D9DB-0589-CF42-BC72-4E6A267FF45F}" destId="{62577E03-D3B4-EA4C-95EB-712CBA4FB35B}" srcOrd="2" destOrd="0" parTransId="{41817682-BBBB-C046-8335-601A58093D5E}" sibTransId="{35A0AA32-79C2-5E47-BC7B-EE4AC510401E}"/>
    <dgm:cxn modelId="{7B645F93-4E41-3849-AD58-8B73D965A90D}" type="presOf" srcId="{79386988-96DC-9F40-9BCC-176EC0F32701}" destId="{783961C1-490D-C243-A979-E9FEC76B92AA}" srcOrd="0" destOrd="0" presId="urn:microsoft.com/office/officeart/2005/8/layout/hierarchy2"/>
    <dgm:cxn modelId="{5A7C3094-A6D5-6D4B-9582-92C88807C1A1}" srcId="{97589665-4207-204B-B98A-497E7C30F5CB}" destId="{3BB2B4E7-4721-D540-8B46-0C5C37508BC6}" srcOrd="0" destOrd="0" parTransId="{FBBBC2EA-00FE-4042-9819-249AFC3A622E}" sibTransId="{E63DF855-1FE4-F446-93CD-5C6BFC761AAF}"/>
    <dgm:cxn modelId="{9F046694-8D45-0B42-8925-B5C5D37CC764}" type="presOf" srcId="{323C4298-BBBE-134D-A131-3D5A20CE7BFB}" destId="{5AA0E367-C3ED-7A40-85CD-CD87BB5481FA}" srcOrd="1" destOrd="0" presId="urn:microsoft.com/office/officeart/2005/8/layout/hierarchy2"/>
    <dgm:cxn modelId="{B1F8DC97-5CC2-D347-9E78-187BE5A8CCBD}" type="presOf" srcId="{4AC2E00C-05D0-7241-ACFD-37F477DD1BCA}" destId="{26568266-03DA-B34C-AB49-5AB465E8621D}" srcOrd="0" destOrd="0" presId="urn:microsoft.com/office/officeart/2005/8/layout/hierarchy2"/>
    <dgm:cxn modelId="{399A3A9D-274C-644F-A166-AB7063F47454}" type="presOf" srcId="{3EF2BD20-8116-2A4E-B158-641883D0962C}" destId="{EB161E1C-6D3A-854F-84A5-5A8B039748AE}" srcOrd="0" destOrd="0" presId="urn:microsoft.com/office/officeart/2005/8/layout/hierarchy2"/>
    <dgm:cxn modelId="{4FB4809E-7A01-4E40-9158-D7F17F191A49}" type="presOf" srcId="{3E2C3241-E0B9-D841-9F01-444E2D93F514}" destId="{5BF83C3F-BD21-2B4B-BFAC-A00A1CF91167}" srcOrd="0" destOrd="0" presId="urn:microsoft.com/office/officeart/2005/8/layout/hierarchy2"/>
    <dgm:cxn modelId="{32324CA1-1B57-844D-8E23-B317600587D7}" type="presOf" srcId="{9DFE24B7-31E7-8D4E-B100-E5AE4C6C8CE4}" destId="{E5B784E3-893A-1B40-826B-FB92C1027230}" srcOrd="1" destOrd="0" presId="urn:microsoft.com/office/officeart/2005/8/layout/hierarchy2"/>
    <dgm:cxn modelId="{5BB6CAA1-2B6F-C54C-AAB7-3EB0084B8A83}" type="presOf" srcId="{41817682-BBBB-C046-8335-601A58093D5E}" destId="{473D3C3D-B5C1-E549-ACE0-79C37F7EBEB2}" srcOrd="0" destOrd="0" presId="urn:microsoft.com/office/officeart/2005/8/layout/hierarchy2"/>
    <dgm:cxn modelId="{4AAA10A2-7D4D-1B4A-8AFD-499F01573D23}" type="presOf" srcId="{EB04E376-162D-FA4E-9A24-A717EB7BEE55}" destId="{8D500E47-F2A7-F945-88DA-C30CDA2C5382}" srcOrd="1" destOrd="0" presId="urn:microsoft.com/office/officeart/2005/8/layout/hierarchy2"/>
    <dgm:cxn modelId="{302F54AB-F665-B345-A022-8929620E6563}" type="presOf" srcId="{C2D53F18-0D64-4149-A75A-A24D47DC6C68}" destId="{0B3F7A94-FB38-DC4B-A100-F2DD314AED34}" srcOrd="0" destOrd="0" presId="urn:microsoft.com/office/officeart/2005/8/layout/hierarchy2"/>
    <dgm:cxn modelId="{5C56DAAB-804E-1949-8596-AD19C75E430E}" type="presOf" srcId="{41817682-BBBB-C046-8335-601A58093D5E}" destId="{EF078D97-5B20-714D-A4E0-5A17EDFB2768}" srcOrd="1" destOrd="0" presId="urn:microsoft.com/office/officeart/2005/8/layout/hierarchy2"/>
    <dgm:cxn modelId="{EE90FDAC-A5B7-6741-B9A9-3F60BE45A703}" type="presOf" srcId="{24B69186-8E43-BB48-9C09-28F063BD3B8E}" destId="{BC5740C1-514C-834D-BBEB-FD3DBC24AE00}" srcOrd="0" destOrd="0" presId="urn:microsoft.com/office/officeart/2005/8/layout/hierarchy2"/>
    <dgm:cxn modelId="{6C8A9CAD-B01C-9847-ACBC-0A4FD90F69C5}" srcId="{7FB1F33C-F1C9-6D4F-AEEE-5F894A09A4CF}" destId="{DD5FE854-E2EF-1A4F-8327-4550854B1DD0}" srcOrd="1" destOrd="0" parTransId="{323C4298-BBBE-134D-A131-3D5A20CE7BFB}" sibTransId="{765B1884-FDF4-F843-8589-23E12D4F6BE9}"/>
    <dgm:cxn modelId="{6850D2AD-AEC0-7D43-A2EA-B7A9E54A2EE2}" type="presOf" srcId="{55D50387-7654-1B4B-A64F-A51380CC61E7}" destId="{3D1E7E94-E48B-5148-A2DF-92B69393F21F}" srcOrd="0" destOrd="0" presId="urn:microsoft.com/office/officeart/2005/8/layout/hierarchy2"/>
    <dgm:cxn modelId="{7B391BAE-780B-BC42-A314-4D3CB9CEB859}" srcId="{93001E7C-478F-1D47-A74F-C404F7C93EC3}" destId="{7FB1F33C-F1C9-6D4F-AEEE-5F894A09A4CF}" srcOrd="1" destOrd="0" parTransId="{6F087321-5498-084C-94FF-5EC8E9164565}" sibTransId="{40168C32-043C-EA42-ACC6-436759FA2696}"/>
    <dgm:cxn modelId="{BC298EB5-F295-7845-8D4A-A4CE551F4BC4}" type="presOf" srcId="{FBBBC2EA-00FE-4042-9819-249AFC3A622E}" destId="{564A2C58-B71B-7540-9B00-12289E1EA0E3}" srcOrd="0" destOrd="0" presId="urn:microsoft.com/office/officeart/2005/8/layout/hierarchy2"/>
    <dgm:cxn modelId="{593516C0-7605-EA4E-BD38-C49B78E2FA92}" type="presOf" srcId="{93CAB382-0EC3-8B4B-ACA5-9A3B059D8961}" destId="{271F595C-1F47-CC40-9D3D-44766E941C7C}" srcOrd="0" destOrd="0" presId="urn:microsoft.com/office/officeart/2005/8/layout/hierarchy2"/>
    <dgm:cxn modelId="{D9704DC2-CEBA-0147-B053-5A11D2BFCDE4}" srcId="{54F1D9DB-0589-CF42-BC72-4E6A267FF45F}" destId="{7984EB35-F75B-C44F-B1D6-00EE4E41F509}" srcOrd="1" destOrd="0" parTransId="{3EF2BD20-8116-2A4E-B158-641883D0962C}" sibTransId="{65160C67-6BA3-5D40-91F1-0BF8440E8F35}"/>
    <dgm:cxn modelId="{318BECC8-AE00-AB46-B960-69B91E9BB84A}" srcId="{62577E03-D3B4-EA4C-95EB-712CBA4FB35B}" destId="{9F50E614-3482-7844-942B-2665CE544CC8}" srcOrd="1" destOrd="0" parTransId="{9DFE24B7-31E7-8D4E-B100-E5AE4C6C8CE4}" sibTransId="{5CE102DC-46CB-1E4E-849F-AB28A6A1594E}"/>
    <dgm:cxn modelId="{635311CA-F696-DF4B-B848-740D9D6712B9}" type="presOf" srcId="{3AE3D2C1-B5A5-5244-B713-C52800E9A020}" destId="{FA5E5F8F-3E86-9D46-9AF7-0A78FA3521B5}" srcOrd="1" destOrd="0" presId="urn:microsoft.com/office/officeart/2005/8/layout/hierarchy2"/>
    <dgm:cxn modelId="{888655D0-D61A-C74C-B178-4DB505F77CA0}" type="presOf" srcId="{A29A57E9-DDAA-904A-A453-829DE5824087}" destId="{7A42FB05-078B-6943-8CD2-B325AF5D347F}" srcOrd="0" destOrd="0" presId="urn:microsoft.com/office/officeart/2005/8/layout/hierarchy2"/>
    <dgm:cxn modelId="{4CF079D2-511F-CA43-AC52-CCABCE468537}" srcId="{55D50387-7654-1B4B-A64F-A51380CC61E7}" destId="{79386988-96DC-9F40-9BCC-176EC0F32701}" srcOrd="1" destOrd="0" parTransId="{2B3F82A5-B97A-7F48-8DD0-3079AF535638}" sibTransId="{D7379EBA-3656-5F43-BAF4-9F422F5E5175}"/>
    <dgm:cxn modelId="{3B8FC2D6-F310-6E48-8974-BF140AE2BD2F}" type="presOf" srcId="{54F1D9DB-0589-CF42-BC72-4E6A267FF45F}" destId="{E3F0F6B2-0B03-474F-B573-C4D5153D5A39}" srcOrd="0" destOrd="0" presId="urn:microsoft.com/office/officeart/2005/8/layout/hierarchy2"/>
    <dgm:cxn modelId="{443BF4DF-4B87-A548-9D26-DADB233C1DD3}" srcId="{F79A0251-1A8A-BA4E-9DE9-C9B2F2D06BEF}" destId="{54F1D9DB-0589-CF42-BC72-4E6A267FF45F}" srcOrd="1" destOrd="0" parTransId="{843A5617-08E0-4043-A229-CEA7C64DF01E}" sibTransId="{E8B6FF46-BC59-7E4C-A249-69F79EC4B0E0}"/>
    <dgm:cxn modelId="{E1FBD7E1-302F-8547-B1A4-02194EDDFF2B}" type="presOf" srcId="{F79A0251-1A8A-BA4E-9DE9-C9B2F2D06BEF}" destId="{4D203690-3434-7C42-B349-8ED77C09E534}" srcOrd="0" destOrd="0" presId="urn:microsoft.com/office/officeart/2005/8/layout/hierarchy2"/>
    <dgm:cxn modelId="{CEF845ED-23CD-BA4A-A625-C21CB6B828EF}" type="presOf" srcId="{E996243E-65BA-724F-9A8F-E76A2435FA81}" destId="{10FDF409-177F-9041-9F23-464707E529A5}" srcOrd="1" destOrd="0" presId="urn:microsoft.com/office/officeart/2005/8/layout/hierarchy2"/>
    <dgm:cxn modelId="{E70868EF-0ECA-274C-90BD-847BD7F45F01}" srcId="{F79A0251-1A8A-BA4E-9DE9-C9B2F2D06BEF}" destId="{93001E7C-478F-1D47-A74F-C404F7C93EC3}" srcOrd="2" destOrd="0" parTransId="{187D2127-F395-BA45-B3EE-7D7D01323BDC}" sibTransId="{96F22CAC-6B0B-3748-94CF-DC1A68F3C955}"/>
    <dgm:cxn modelId="{C10146F1-C427-C849-91BB-10F8FF0036F6}" type="presOf" srcId="{6F087321-5498-084C-94FF-5EC8E9164565}" destId="{F5CF77B3-C913-7E47-9BD0-7C6B405D29A2}" srcOrd="0" destOrd="0" presId="urn:microsoft.com/office/officeart/2005/8/layout/hierarchy2"/>
    <dgm:cxn modelId="{C56284F5-5B4D-4347-9696-1FD5154891EF}" type="presOf" srcId="{3E2C3241-E0B9-D841-9F01-444E2D93F514}" destId="{647F1068-5965-A64E-8945-E3D12C3072D1}" srcOrd="1" destOrd="0" presId="urn:microsoft.com/office/officeart/2005/8/layout/hierarchy2"/>
    <dgm:cxn modelId="{4430CAF6-0EE7-1B48-84E6-890D24FA1912}" type="presOf" srcId="{323C4298-BBBE-134D-A131-3D5A20CE7BFB}" destId="{371CC6D4-E238-974C-A736-1D18979E23EE}" srcOrd="0" destOrd="0" presId="urn:microsoft.com/office/officeart/2005/8/layout/hierarchy2"/>
    <dgm:cxn modelId="{AD0E60F8-173B-E64B-BFCC-240F76E5C74B}" type="presOf" srcId="{74599E17-E26D-A64D-87AF-FCD5C0E2170A}" destId="{2848B36F-BA4F-DF49-8206-BB5939737DFD}" srcOrd="0" destOrd="0" presId="urn:microsoft.com/office/officeart/2005/8/layout/hierarchy2"/>
    <dgm:cxn modelId="{1D3115FA-9EC5-2642-A834-EC2445857E21}" type="presOf" srcId="{9DC04D46-33EC-7648-83A1-C52CD8607248}" destId="{28D437BF-5F3A-0243-9FAD-8D5A2F6D79DB}" srcOrd="0" destOrd="0" presId="urn:microsoft.com/office/officeart/2005/8/layout/hierarchy2"/>
    <dgm:cxn modelId="{9C73F7FC-1119-EA4E-AE2A-BEE7EBD1965A}" type="presOf" srcId="{35F20B04-E30B-FF43-A1F3-3E82C8A2C168}" destId="{5C10C9BF-93C7-8145-BFC8-2E9438D8B8D1}" srcOrd="0" destOrd="0" presId="urn:microsoft.com/office/officeart/2005/8/layout/hierarchy2"/>
    <dgm:cxn modelId="{0E67AE2D-502F-1F40-A39C-A26E62F10A01}" type="presParOf" srcId="{5F8F6896-9689-2241-8EF9-75CDF1413503}" destId="{CC26A292-5FF3-DA4C-92F0-CC63484A03F6}" srcOrd="0" destOrd="0" presId="urn:microsoft.com/office/officeart/2005/8/layout/hierarchy2"/>
    <dgm:cxn modelId="{A3599A84-C202-234F-B36E-747CBC567F26}" type="presParOf" srcId="{CC26A292-5FF3-DA4C-92F0-CC63484A03F6}" destId="{4D203690-3434-7C42-B349-8ED77C09E534}" srcOrd="0" destOrd="0" presId="urn:microsoft.com/office/officeart/2005/8/layout/hierarchy2"/>
    <dgm:cxn modelId="{0603BAA7-8955-A243-B05C-47B97DEE27F0}" type="presParOf" srcId="{CC26A292-5FF3-DA4C-92F0-CC63484A03F6}" destId="{40B4433E-1BE4-4D40-BC75-2FB3FC01EFD1}" srcOrd="1" destOrd="0" presId="urn:microsoft.com/office/officeart/2005/8/layout/hierarchy2"/>
    <dgm:cxn modelId="{9572C3DF-C92D-7843-9E87-3ACDB2455825}" type="presParOf" srcId="{40B4433E-1BE4-4D40-BC75-2FB3FC01EFD1}" destId="{00AE361D-494A-B544-ABD6-C79A8DD402C7}" srcOrd="0" destOrd="0" presId="urn:microsoft.com/office/officeart/2005/8/layout/hierarchy2"/>
    <dgm:cxn modelId="{34FCD256-AEAC-A743-A15E-88224E9828BD}" type="presParOf" srcId="{00AE361D-494A-B544-ABD6-C79A8DD402C7}" destId="{606D46AD-BCDE-034E-B37D-C14FAA37D884}" srcOrd="0" destOrd="0" presId="urn:microsoft.com/office/officeart/2005/8/layout/hierarchy2"/>
    <dgm:cxn modelId="{EEE2362B-D2B8-824E-9E31-D48F23316D8D}" type="presParOf" srcId="{40B4433E-1BE4-4D40-BC75-2FB3FC01EFD1}" destId="{4E65E0E0-C8E6-B644-823E-79D31B3BFABF}" srcOrd="1" destOrd="0" presId="urn:microsoft.com/office/officeart/2005/8/layout/hierarchy2"/>
    <dgm:cxn modelId="{6B309E36-CD9C-8442-AE8E-D833876D2421}" type="presParOf" srcId="{4E65E0E0-C8E6-B644-823E-79D31B3BFABF}" destId="{3D1E7E94-E48B-5148-A2DF-92B69393F21F}" srcOrd="0" destOrd="0" presId="urn:microsoft.com/office/officeart/2005/8/layout/hierarchy2"/>
    <dgm:cxn modelId="{1047685E-2155-F646-B83A-526800A3EDC0}" type="presParOf" srcId="{4E65E0E0-C8E6-B644-823E-79D31B3BFABF}" destId="{412CEA1F-0ED5-B74F-B205-699E61CC9336}" srcOrd="1" destOrd="0" presId="urn:microsoft.com/office/officeart/2005/8/layout/hierarchy2"/>
    <dgm:cxn modelId="{DD9EF912-95CA-1749-B03E-667FDD086A60}" type="presParOf" srcId="{412CEA1F-0ED5-B74F-B205-699E61CC9336}" destId="{7A42FB05-078B-6943-8CD2-B325AF5D347F}" srcOrd="0" destOrd="0" presId="urn:microsoft.com/office/officeart/2005/8/layout/hierarchy2"/>
    <dgm:cxn modelId="{3572453C-E98C-4E4A-8B6C-343FB429D082}" type="presParOf" srcId="{7A42FB05-078B-6943-8CD2-B325AF5D347F}" destId="{BBFAB8B5-E277-BE4D-89EC-ADF38879A82C}" srcOrd="0" destOrd="0" presId="urn:microsoft.com/office/officeart/2005/8/layout/hierarchy2"/>
    <dgm:cxn modelId="{23989E93-A822-7649-BDE6-13E2C604E5A0}" type="presParOf" srcId="{412CEA1F-0ED5-B74F-B205-699E61CC9336}" destId="{B03535A1-81B6-EC47-85E5-FDFBC0F19FCA}" srcOrd="1" destOrd="0" presId="urn:microsoft.com/office/officeart/2005/8/layout/hierarchy2"/>
    <dgm:cxn modelId="{369E9FCD-82EF-B348-9526-758ED9D2330B}" type="presParOf" srcId="{B03535A1-81B6-EC47-85E5-FDFBC0F19FCA}" destId="{B9DAF1FA-E861-DC4B-AB93-4F2CF3E5DA2E}" srcOrd="0" destOrd="0" presId="urn:microsoft.com/office/officeart/2005/8/layout/hierarchy2"/>
    <dgm:cxn modelId="{143CD534-3CB4-B749-9508-752F0533D636}" type="presParOf" srcId="{B03535A1-81B6-EC47-85E5-FDFBC0F19FCA}" destId="{B6D78A1B-0173-4145-A62A-6011B5A84C11}" srcOrd="1" destOrd="0" presId="urn:microsoft.com/office/officeart/2005/8/layout/hierarchy2"/>
    <dgm:cxn modelId="{EDC54F12-D243-A14D-B3AB-A1D52F38DB40}" type="presParOf" srcId="{412CEA1F-0ED5-B74F-B205-699E61CC9336}" destId="{F9ED77FD-CBF1-E842-9504-5F1C919057B1}" srcOrd="2" destOrd="0" presId="urn:microsoft.com/office/officeart/2005/8/layout/hierarchy2"/>
    <dgm:cxn modelId="{1632A76A-670A-D941-BB81-6F37D7EE4F78}" type="presParOf" srcId="{F9ED77FD-CBF1-E842-9504-5F1C919057B1}" destId="{C3E286F7-AA27-C84A-A9A9-C49B8A07D816}" srcOrd="0" destOrd="0" presId="urn:microsoft.com/office/officeart/2005/8/layout/hierarchy2"/>
    <dgm:cxn modelId="{49A54B6F-2B83-0740-884C-913F2304D23E}" type="presParOf" srcId="{412CEA1F-0ED5-B74F-B205-699E61CC9336}" destId="{AA083585-A468-674D-9E8C-3194E1C2E99A}" srcOrd="3" destOrd="0" presId="urn:microsoft.com/office/officeart/2005/8/layout/hierarchy2"/>
    <dgm:cxn modelId="{754723BF-3268-3140-8059-E772AFBF873C}" type="presParOf" srcId="{AA083585-A468-674D-9E8C-3194E1C2E99A}" destId="{783961C1-490D-C243-A979-E9FEC76B92AA}" srcOrd="0" destOrd="0" presId="urn:microsoft.com/office/officeart/2005/8/layout/hierarchy2"/>
    <dgm:cxn modelId="{842F6119-7DC6-6C44-8D87-A57B70E54337}" type="presParOf" srcId="{AA083585-A468-674D-9E8C-3194E1C2E99A}" destId="{FAFCD745-E612-6A4A-8B60-58A1A9E2A74A}" srcOrd="1" destOrd="0" presId="urn:microsoft.com/office/officeart/2005/8/layout/hierarchy2"/>
    <dgm:cxn modelId="{FE5FC9CC-5CC8-3F4F-BFE0-C50600938B64}" type="presParOf" srcId="{FAFCD745-E612-6A4A-8B60-58A1A9E2A74A}" destId="{8CBB5ABF-2A79-874F-BD4E-0A1082B29140}" srcOrd="0" destOrd="0" presId="urn:microsoft.com/office/officeart/2005/8/layout/hierarchy2"/>
    <dgm:cxn modelId="{0733CB44-EA69-6E4F-8588-BA4A0C185914}" type="presParOf" srcId="{8CBB5ABF-2A79-874F-BD4E-0A1082B29140}" destId="{8D500E47-F2A7-F945-88DA-C30CDA2C5382}" srcOrd="0" destOrd="0" presId="urn:microsoft.com/office/officeart/2005/8/layout/hierarchy2"/>
    <dgm:cxn modelId="{A55E6F77-FD5C-9345-A720-9B6B88BC6BB9}" type="presParOf" srcId="{FAFCD745-E612-6A4A-8B60-58A1A9E2A74A}" destId="{31F80C82-C518-F742-9906-C3C821E423B5}" srcOrd="1" destOrd="0" presId="urn:microsoft.com/office/officeart/2005/8/layout/hierarchy2"/>
    <dgm:cxn modelId="{400818C8-7DC9-C64C-9D53-D8B0DCE3BC98}" type="presParOf" srcId="{31F80C82-C518-F742-9906-C3C821E423B5}" destId="{0B3F7A94-FB38-DC4B-A100-F2DD314AED34}" srcOrd="0" destOrd="0" presId="urn:microsoft.com/office/officeart/2005/8/layout/hierarchy2"/>
    <dgm:cxn modelId="{CBB9955E-F19F-774F-AB2C-86747BE358BB}" type="presParOf" srcId="{31F80C82-C518-F742-9906-C3C821E423B5}" destId="{19CB71C0-A0F7-0144-AC4B-2E501FE82930}" srcOrd="1" destOrd="0" presId="urn:microsoft.com/office/officeart/2005/8/layout/hierarchy2"/>
    <dgm:cxn modelId="{3FBBBE48-8D2E-8443-87E9-D12AC9299741}" type="presParOf" srcId="{FAFCD745-E612-6A4A-8B60-58A1A9E2A74A}" destId="{5C10C9BF-93C7-8145-BFC8-2E9438D8B8D1}" srcOrd="2" destOrd="0" presId="urn:microsoft.com/office/officeart/2005/8/layout/hierarchy2"/>
    <dgm:cxn modelId="{95744406-305D-A74C-828A-6F05D94B0868}" type="presParOf" srcId="{5C10C9BF-93C7-8145-BFC8-2E9438D8B8D1}" destId="{EFE5B14E-2193-964D-80EE-BA38C2EE65A1}" srcOrd="0" destOrd="0" presId="urn:microsoft.com/office/officeart/2005/8/layout/hierarchy2"/>
    <dgm:cxn modelId="{328E87FF-D9FA-8F45-956A-6B5BE7507C43}" type="presParOf" srcId="{FAFCD745-E612-6A4A-8B60-58A1A9E2A74A}" destId="{8A295C1E-A0A9-5741-AB22-F5E69A3FE98E}" srcOrd="3" destOrd="0" presId="urn:microsoft.com/office/officeart/2005/8/layout/hierarchy2"/>
    <dgm:cxn modelId="{A548C315-C91A-BF41-8E98-B9385F6A3300}" type="presParOf" srcId="{8A295C1E-A0A9-5741-AB22-F5E69A3FE98E}" destId="{5E2B9739-CE8B-8E4E-9C45-519AD8CBE02D}" srcOrd="0" destOrd="0" presId="urn:microsoft.com/office/officeart/2005/8/layout/hierarchy2"/>
    <dgm:cxn modelId="{D22E440C-064E-AF4A-9F85-E913C2A5D5B1}" type="presParOf" srcId="{8A295C1E-A0A9-5741-AB22-F5E69A3FE98E}" destId="{F8EE3816-DA98-434E-B733-04BAD1C96311}" srcOrd="1" destOrd="0" presId="urn:microsoft.com/office/officeart/2005/8/layout/hierarchy2"/>
    <dgm:cxn modelId="{EAE44555-ACE7-F240-8941-2BE8CB74B2A3}" type="presParOf" srcId="{40B4433E-1BE4-4D40-BC75-2FB3FC01EFD1}" destId="{AF89F924-9899-5C45-BEBE-75C225A52799}" srcOrd="2" destOrd="0" presId="urn:microsoft.com/office/officeart/2005/8/layout/hierarchy2"/>
    <dgm:cxn modelId="{61570B50-9344-8F47-9AC5-276CA4CF563A}" type="presParOf" srcId="{AF89F924-9899-5C45-BEBE-75C225A52799}" destId="{039625E8-481B-C64F-BFF4-0990F3150C92}" srcOrd="0" destOrd="0" presId="urn:microsoft.com/office/officeart/2005/8/layout/hierarchy2"/>
    <dgm:cxn modelId="{DAB6FB80-A0E4-4E42-BF5E-BE2F58F18BF1}" type="presParOf" srcId="{40B4433E-1BE4-4D40-BC75-2FB3FC01EFD1}" destId="{FA179DBC-A7F9-E041-9785-950A1FAB85DD}" srcOrd="3" destOrd="0" presId="urn:microsoft.com/office/officeart/2005/8/layout/hierarchy2"/>
    <dgm:cxn modelId="{63EA91C6-405B-3C42-8AE7-4108B9079F95}" type="presParOf" srcId="{FA179DBC-A7F9-E041-9785-950A1FAB85DD}" destId="{E3F0F6B2-0B03-474F-B573-C4D5153D5A39}" srcOrd="0" destOrd="0" presId="urn:microsoft.com/office/officeart/2005/8/layout/hierarchy2"/>
    <dgm:cxn modelId="{74828624-21C1-774D-8CD3-1615AADC828C}" type="presParOf" srcId="{FA179DBC-A7F9-E041-9785-950A1FAB85DD}" destId="{7FAF884A-B5FD-1C4B-A070-490313759FEE}" srcOrd="1" destOrd="0" presId="urn:microsoft.com/office/officeart/2005/8/layout/hierarchy2"/>
    <dgm:cxn modelId="{2CD31A92-DCF4-2541-8F21-3C70E9008735}" type="presParOf" srcId="{7FAF884A-B5FD-1C4B-A070-490313759FEE}" destId="{BC5740C1-514C-834D-BBEB-FD3DBC24AE00}" srcOrd="0" destOrd="0" presId="urn:microsoft.com/office/officeart/2005/8/layout/hierarchy2"/>
    <dgm:cxn modelId="{B453A3EA-A85E-F447-87EF-DF7AD28B7ED9}" type="presParOf" srcId="{BC5740C1-514C-834D-BBEB-FD3DBC24AE00}" destId="{F222A5C3-C542-DE4E-B279-345BAC06116D}" srcOrd="0" destOrd="0" presId="urn:microsoft.com/office/officeart/2005/8/layout/hierarchy2"/>
    <dgm:cxn modelId="{0065E64C-81DE-F84F-951A-DA5289BAE395}" type="presParOf" srcId="{7FAF884A-B5FD-1C4B-A070-490313759FEE}" destId="{4FB7DC35-BF0D-AB4A-AF7F-46D06B0EE222}" srcOrd="1" destOrd="0" presId="urn:microsoft.com/office/officeart/2005/8/layout/hierarchy2"/>
    <dgm:cxn modelId="{0FDBB649-F69D-1E44-9702-DAAA456C4290}" type="presParOf" srcId="{4FB7DC35-BF0D-AB4A-AF7F-46D06B0EE222}" destId="{4BD83910-F1DD-E942-B5BC-758EAE174216}" srcOrd="0" destOrd="0" presId="urn:microsoft.com/office/officeart/2005/8/layout/hierarchy2"/>
    <dgm:cxn modelId="{848CEFB9-AAEA-A840-B657-75FE3FE073AC}" type="presParOf" srcId="{4FB7DC35-BF0D-AB4A-AF7F-46D06B0EE222}" destId="{B866F622-05D5-FC46-B2CF-55401733AE1E}" srcOrd="1" destOrd="0" presId="urn:microsoft.com/office/officeart/2005/8/layout/hierarchy2"/>
    <dgm:cxn modelId="{79C55D08-1A15-8D4B-923F-6312BE91E5D8}" type="presParOf" srcId="{B866F622-05D5-FC46-B2CF-55401733AE1E}" destId="{564A2C58-B71B-7540-9B00-12289E1EA0E3}" srcOrd="0" destOrd="0" presId="urn:microsoft.com/office/officeart/2005/8/layout/hierarchy2"/>
    <dgm:cxn modelId="{72041CD7-2BDC-E849-853F-397898E02E6B}" type="presParOf" srcId="{564A2C58-B71B-7540-9B00-12289E1EA0E3}" destId="{1976C0F6-C75C-5D44-B602-727D07178FA7}" srcOrd="0" destOrd="0" presId="urn:microsoft.com/office/officeart/2005/8/layout/hierarchy2"/>
    <dgm:cxn modelId="{E065F7DD-7F9C-F847-8614-11269218988A}" type="presParOf" srcId="{B866F622-05D5-FC46-B2CF-55401733AE1E}" destId="{757BF039-EB38-B144-99F3-67667C1FC687}" srcOrd="1" destOrd="0" presId="urn:microsoft.com/office/officeart/2005/8/layout/hierarchy2"/>
    <dgm:cxn modelId="{F1D29F28-BEF7-A74E-9522-39578099BA34}" type="presParOf" srcId="{757BF039-EB38-B144-99F3-67667C1FC687}" destId="{D4E77D1C-632D-0148-90AC-0F7E0E4E12EB}" srcOrd="0" destOrd="0" presId="urn:microsoft.com/office/officeart/2005/8/layout/hierarchy2"/>
    <dgm:cxn modelId="{C00D9BBC-217B-9D4A-8978-40FCF64A2223}" type="presParOf" srcId="{757BF039-EB38-B144-99F3-67667C1FC687}" destId="{50F9F63E-2C2D-FD4C-8CE6-087E6404C4F7}" srcOrd="1" destOrd="0" presId="urn:microsoft.com/office/officeart/2005/8/layout/hierarchy2"/>
    <dgm:cxn modelId="{8091685A-EC8C-9E4C-AFE9-3ECAD51A2A0F}" type="presParOf" srcId="{B866F622-05D5-FC46-B2CF-55401733AE1E}" destId="{2848B36F-BA4F-DF49-8206-BB5939737DFD}" srcOrd="2" destOrd="0" presId="urn:microsoft.com/office/officeart/2005/8/layout/hierarchy2"/>
    <dgm:cxn modelId="{28174211-E9D8-9B48-98BA-C7029FBD9B63}" type="presParOf" srcId="{2848B36F-BA4F-DF49-8206-BB5939737DFD}" destId="{369C31FF-E0C7-F041-87B4-F7532234B7FB}" srcOrd="0" destOrd="0" presId="urn:microsoft.com/office/officeart/2005/8/layout/hierarchy2"/>
    <dgm:cxn modelId="{BCD8CC46-B1CC-9D41-A229-16AF41F3BD9F}" type="presParOf" srcId="{B866F622-05D5-FC46-B2CF-55401733AE1E}" destId="{66A8F9DB-637A-F942-9598-020EEBDB70FD}" srcOrd="3" destOrd="0" presId="urn:microsoft.com/office/officeart/2005/8/layout/hierarchy2"/>
    <dgm:cxn modelId="{99AF23E9-FFA3-E04B-AD4D-FF46AD419388}" type="presParOf" srcId="{66A8F9DB-637A-F942-9598-020EEBDB70FD}" destId="{1477B2BB-9F88-334E-81C1-C8509A36016D}" srcOrd="0" destOrd="0" presId="urn:microsoft.com/office/officeart/2005/8/layout/hierarchy2"/>
    <dgm:cxn modelId="{2D923A8A-87EC-1B43-B3B5-BC3C5AEBC129}" type="presParOf" srcId="{66A8F9DB-637A-F942-9598-020EEBDB70FD}" destId="{C402A90B-3C7D-B747-A342-FE37BE4DCFB5}" srcOrd="1" destOrd="0" presId="urn:microsoft.com/office/officeart/2005/8/layout/hierarchy2"/>
    <dgm:cxn modelId="{D6C5A2FE-3847-8140-9EEB-15EAEA402859}" type="presParOf" srcId="{7FAF884A-B5FD-1C4B-A070-490313759FEE}" destId="{EB161E1C-6D3A-854F-84A5-5A8B039748AE}" srcOrd="2" destOrd="0" presId="urn:microsoft.com/office/officeart/2005/8/layout/hierarchy2"/>
    <dgm:cxn modelId="{C7D068A1-CB16-DE41-A1FF-60AC2D2DC16D}" type="presParOf" srcId="{EB161E1C-6D3A-854F-84A5-5A8B039748AE}" destId="{278F5180-23C2-1B4F-8FE6-643F3F88BEE6}" srcOrd="0" destOrd="0" presId="urn:microsoft.com/office/officeart/2005/8/layout/hierarchy2"/>
    <dgm:cxn modelId="{E172730F-5EBA-C542-B626-CEE3ECBBBA40}" type="presParOf" srcId="{7FAF884A-B5FD-1C4B-A070-490313759FEE}" destId="{74F91466-8CF6-BB4B-B49B-B7E713322D36}" srcOrd="3" destOrd="0" presId="urn:microsoft.com/office/officeart/2005/8/layout/hierarchy2"/>
    <dgm:cxn modelId="{D9B81185-1BE5-CA4C-96B4-4F194A880824}" type="presParOf" srcId="{74F91466-8CF6-BB4B-B49B-B7E713322D36}" destId="{888C7BAF-DDAC-7545-BE1E-18E51DE739BB}" srcOrd="0" destOrd="0" presId="urn:microsoft.com/office/officeart/2005/8/layout/hierarchy2"/>
    <dgm:cxn modelId="{8824791E-FC4E-7541-A54D-27BEAD70B596}" type="presParOf" srcId="{74F91466-8CF6-BB4B-B49B-B7E713322D36}" destId="{1C33EF52-F9A0-0C43-9E41-962327C25217}" srcOrd="1" destOrd="0" presId="urn:microsoft.com/office/officeart/2005/8/layout/hierarchy2"/>
    <dgm:cxn modelId="{B64081EA-81FD-E249-BA41-C6D4BA49CD77}" type="presParOf" srcId="{1C33EF52-F9A0-0C43-9E41-962327C25217}" destId="{C675F50D-1A7D-384D-8921-536C8E6EC43A}" srcOrd="0" destOrd="0" presId="urn:microsoft.com/office/officeart/2005/8/layout/hierarchy2"/>
    <dgm:cxn modelId="{4333BB04-D678-E448-B3B1-B6A9330E5B2E}" type="presParOf" srcId="{C675F50D-1A7D-384D-8921-536C8E6EC43A}" destId="{FA5E5F8F-3E86-9D46-9AF7-0A78FA3521B5}" srcOrd="0" destOrd="0" presId="urn:microsoft.com/office/officeart/2005/8/layout/hierarchy2"/>
    <dgm:cxn modelId="{B023D0E4-55D7-6B46-98E3-32941C1EB8F4}" type="presParOf" srcId="{1C33EF52-F9A0-0C43-9E41-962327C25217}" destId="{1535A04B-B549-2D45-BC16-E4707BF6E964}" srcOrd="1" destOrd="0" presId="urn:microsoft.com/office/officeart/2005/8/layout/hierarchy2"/>
    <dgm:cxn modelId="{6E53DE80-41D8-EA43-91DE-45F930557A56}" type="presParOf" srcId="{1535A04B-B549-2D45-BC16-E4707BF6E964}" destId="{271F595C-1F47-CC40-9D3D-44766E941C7C}" srcOrd="0" destOrd="0" presId="urn:microsoft.com/office/officeart/2005/8/layout/hierarchy2"/>
    <dgm:cxn modelId="{D085C5E5-761A-0E4C-BDD4-01C214243B29}" type="presParOf" srcId="{1535A04B-B549-2D45-BC16-E4707BF6E964}" destId="{7D658FEE-DB95-7B4C-8A5F-19BFEA4C4032}" srcOrd="1" destOrd="0" presId="urn:microsoft.com/office/officeart/2005/8/layout/hierarchy2"/>
    <dgm:cxn modelId="{76C05DB9-73D0-4448-8E4B-8F13E2062DCA}" type="presParOf" srcId="{1C33EF52-F9A0-0C43-9E41-962327C25217}" destId="{26568266-03DA-B34C-AB49-5AB465E8621D}" srcOrd="2" destOrd="0" presId="urn:microsoft.com/office/officeart/2005/8/layout/hierarchy2"/>
    <dgm:cxn modelId="{FAC2D4FD-04A8-4342-AA86-263328274DF5}" type="presParOf" srcId="{26568266-03DA-B34C-AB49-5AB465E8621D}" destId="{110A1A5B-2BB6-8442-9526-4178C3E8D396}" srcOrd="0" destOrd="0" presId="urn:microsoft.com/office/officeart/2005/8/layout/hierarchy2"/>
    <dgm:cxn modelId="{DE6D50B3-E2D0-254D-9818-9AC1D462B09A}" type="presParOf" srcId="{1C33EF52-F9A0-0C43-9E41-962327C25217}" destId="{0A2F504B-64B8-4B48-ACF5-151DA7EB7F38}" srcOrd="3" destOrd="0" presId="urn:microsoft.com/office/officeart/2005/8/layout/hierarchy2"/>
    <dgm:cxn modelId="{67522D67-9AA2-8C4A-9F73-131F6EF59686}" type="presParOf" srcId="{0A2F504B-64B8-4B48-ACF5-151DA7EB7F38}" destId="{4A03E017-27A6-E949-9412-10194C2BC386}" srcOrd="0" destOrd="0" presId="urn:microsoft.com/office/officeart/2005/8/layout/hierarchy2"/>
    <dgm:cxn modelId="{25604AEE-2A2C-1940-84F3-733CE466DF19}" type="presParOf" srcId="{0A2F504B-64B8-4B48-ACF5-151DA7EB7F38}" destId="{6E8FBBA7-E815-B444-A69B-E4DBABEB12F5}" srcOrd="1" destOrd="0" presId="urn:microsoft.com/office/officeart/2005/8/layout/hierarchy2"/>
    <dgm:cxn modelId="{5367A97A-B814-F74A-82E5-9C478DCF231E}" type="presParOf" srcId="{7FAF884A-B5FD-1C4B-A070-490313759FEE}" destId="{473D3C3D-B5C1-E549-ACE0-79C37F7EBEB2}" srcOrd="4" destOrd="0" presId="urn:microsoft.com/office/officeart/2005/8/layout/hierarchy2"/>
    <dgm:cxn modelId="{A315DE5B-6118-E941-BD9E-64C533D51869}" type="presParOf" srcId="{473D3C3D-B5C1-E549-ACE0-79C37F7EBEB2}" destId="{EF078D97-5B20-714D-A4E0-5A17EDFB2768}" srcOrd="0" destOrd="0" presId="urn:microsoft.com/office/officeart/2005/8/layout/hierarchy2"/>
    <dgm:cxn modelId="{239A4A20-E688-A04C-B0FE-F83FFCED0E10}" type="presParOf" srcId="{7FAF884A-B5FD-1C4B-A070-490313759FEE}" destId="{607B9F04-A94E-1946-919C-585571E57356}" srcOrd="5" destOrd="0" presId="urn:microsoft.com/office/officeart/2005/8/layout/hierarchy2"/>
    <dgm:cxn modelId="{9C5749CC-7DBD-8E4B-B7F2-DC6483942766}" type="presParOf" srcId="{607B9F04-A94E-1946-919C-585571E57356}" destId="{D5AD12ED-53CA-044C-A26F-D14E9E769171}" srcOrd="0" destOrd="0" presId="urn:microsoft.com/office/officeart/2005/8/layout/hierarchy2"/>
    <dgm:cxn modelId="{A50083F5-8A44-8440-814D-C1529588269B}" type="presParOf" srcId="{607B9F04-A94E-1946-919C-585571E57356}" destId="{715D656D-3856-6842-BDD4-7A01B1A764B6}" srcOrd="1" destOrd="0" presId="urn:microsoft.com/office/officeart/2005/8/layout/hierarchy2"/>
    <dgm:cxn modelId="{D396AC4C-C5B6-634C-8025-9E583D8861B6}" type="presParOf" srcId="{715D656D-3856-6842-BDD4-7A01B1A764B6}" destId="{46EC899B-7075-B641-A4A7-0A06778D8937}" srcOrd="0" destOrd="0" presId="urn:microsoft.com/office/officeart/2005/8/layout/hierarchy2"/>
    <dgm:cxn modelId="{7B4C7B89-D481-564E-9253-611E90394E01}" type="presParOf" srcId="{46EC899B-7075-B641-A4A7-0A06778D8937}" destId="{0BC39121-8263-4A49-B4B3-4A15BD452DA8}" srcOrd="0" destOrd="0" presId="urn:microsoft.com/office/officeart/2005/8/layout/hierarchy2"/>
    <dgm:cxn modelId="{ADCD7294-3B0A-C84E-9755-E88CD3330543}" type="presParOf" srcId="{715D656D-3856-6842-BDD4-7A01B1A764B6}" destId="{23DF397D-B35B-CB48-B224-9A7EF725C91F}" srcOrd="1" destOrd="0" presId="urn:microsoft.com/office/officeart/2005/8/layout/hierarchy2"/>
    <dgm:cxn modelId="{CDF6425E-C25C-5D47-AA7C-DA0630E48E05}" type="presParOf" srcId="{23DF397D-B35B-CB48-B224-9A7EF725C91F}" destId="{C36B652E-5294-734F-8B11-0B17E04513BB}" srcOrd="0" destOrd="0" presId="urn:microsoft.com/office/officeart/2005/8/layout/hierarchy2"/>
    <dgm:cxn modelId="{7F5AD2A9-EE91-7045-B5D9-AEB90FE57EF3}" type="presParOf" srcId="{23DF397D-B35B-CB48-B224-9A7EF725C91F}" destId="{BC8AE2F7-F8D6-F242-B3F7-575D8EA59AE3}" srcOrd="1" destOrd="0" presId="urn:microsoft.com/office/officeart/2005/8/layout/hierarchy2"/>
    <dgm:cxn modelId="{F70BF668-1A0D-C443-B6DB-415C83630D91}" type="presParOf" srcId="{715D656D-3856-6842-BDD4-7A01B1A764B6}" destId="{C0E42ECC-8004-D947-8BFE-B4F888E1DEEB}" srcOrd="2" destOrd="0" presId="urn:microsoft.com/office/officeart/2005/8/layout/hierarchy2"/>
    <dgm:cxn modelId="{FF943890-F6EE-2340-B529-A344E2B6C269}" type="presParOf" srcId="{C0E42ECC-8004-D947-8BFE-B4F888E1DEEB}" destId="{E5B784E3-893A-1B40-826B-FB92C1027230}" srcOrd="0" destOrd="0" presId="urn:microsoft.com/office/officeart/2005/8/layout/hierarchy2"/>
    <dgm:cxn modelId="{68A265AD-71AD-B248-9D89-2C87D83E66FB}" type="presParOf" srcId="{715D656D-3856-6842-BDD4-7A01B1A764B6}" destId="{0D21E7C5-A302-0E40-9C4C-98B220513000}" srcOrd="3" destOrd="0" presId="urn:microsoft.com/office/officeart/2005/8/layout/hierarchy2"/>
    <dgm:cxn modelId="{829BE01F-9E16-E14C-8216-1E9B2FFD655B}" type="presParOf" srcId="{0D21E7C5-A302-0E40-9C4C-98B220513000}" destId="{CEDD34BD-EED2-DE41-97A8-87C69A105839}" srcOrd="0" destOrd="0" presId="urn:microsoft.com/office/officeart/2005/8/layout/hierarchy2"/>
    <dgm:cxn modelId="{B58F52A6-F3BE-2841-89C4-A6139B0FA23D}" type="presParOf" srcId="{0D21E7C5-A302-0E40-9C4C-98B220513000}" destId="{BFEAEFEC-5896-6C47-A775-48F4783D5CFD}" srcOrd="1" destOrd="0" presId="urn:microsoft.com/office/officeart/2005/8/layout/hierarchy2"/>
    <dgm:cxn modelId="{DB31477A-52EB-9A40-8BCF-0CA990D649DD}" type="presParOf" srcId="{40B4433E-1BE4-4D40-BC75-2FB3FC01EFD1}" destId="{018A3DA8-CDE6-7C43-B2D5-11BA6D27096C}" srcOrd="4" destOrd="0" presId="urn:microsoft.com/office/officeart/2005/8/layout/hierarchy2"/>
    <dgm:cxn modelId="{2E459BE5-EEFB-AD43-9CA5-0B29BF604B5F}" type="presParOf" srcId="{018A3DA8-CDE6-7C43-B2D5-11BA6D27096C}" destId="{C616B41F-3412-674C-AF7E-601773965043}" srcOrd="0" destOrd="0" presId="urn:microsoft.com/office/officeart/2005/8/layout/hierarchy2"/>
    <dgm:cxn modelId="{F3744B5D-7CA0-7043-937D-46D853C77BEC}" type="presParOf" srcId="{40B4433E-1BE4-4D40-BC75-2FB3FC01EFD1}" destId="{6F4213B7-E3B1-3641-A862-9C79DDD390B1}" srcOrd="5" destOrd="0" presId="urn:microsoft.com/office/officeart/2005/8/layout/hierarchy2"/>
    <dgm:cxn modelId="{57FBBB8E-DCCB-C349-9715-0686DB09E616}" type="presParOf" srcId="{6F4213B7-E3B1-3641-A862-9C79DDD390B1}" destId="{4A7ED92D-658C-984E-9ABF-22C8A690D7B0}" srcOrd="0" destOrd="0" presId="urn:microsoft.com/office/officeart/2005/8/layout/hierarchy2"/>
    <dgm:cxn modelId="{C7A79187-C8C9-5D42-ABAE-2EFCD12D9AB1}" type="presParOf" srcId="{6F4213B7-E3B1-3641-A862-9C79DDD390B1}" destId="{861B359E-2C41-2D4A-99DB-07D37CE4E96D}" srcOrd="1" destOrd="0" presId="urn:microsoft.com/office/officeart/2005/8/layout/hierarchy2"/>
    <dgm:cxn modelId="{0A4170C4-B169-4D48-831B-D60EA3699FC7}" type="presParOf" srcId="{861B359E-2C41-2D4A-99DB-07D37CE4E96D}" destId="{5BF83C3F-BD21-2B4B-BFAC-A00A1CF91167}" srcOrd="0" destOrd="0" presId="urn:microsoft.com/office/officeart/2005/8/layout/hierarchy2"/>
    <dgm:cxn modelId="{9AA9D450-8ABD-244B-BEF8-D3997DDEC85D}" type="presParOf" srcId="{5BF83C3F-BD21-2B4B-BFAC-A00A1CF91167}" destId="{647F1068-5965-A64E-8945-E3D12C3072D1}" srcOrd="0" destOrd="0" presId="urn:microsoft.com/office/officeart/2005/8/layout/hierarchy2"/>
    <dgm:cxn modelId="{E7E56CB0-671A-2647-A172-B0F362F7E178}" type="presParOf" srcId="{861B359E-2C41-2D4A-99DB-07D37CE4E96D}" destId="{BBE6DE0B-9806-EB41-ADF4-8B9E2B76DF11}" srcOrd="1" destOrd="0" presId="urn:microsoft.com/office/officeart/2005/8/layout/hierarchy2"/>
    <dgm:cxn modelId="{2829E5BA-CFFE-F744-9E39-B30404B4C25B}" type="presParOf" srcId="{BBE6DE0B-9806-EB41-ADF4-8B9E2B76DF11}" destId="{28D437BF-5F3A-0243-9FAD-8D5A2F6D79DB}" srcOrd="0" destOrd="0" presId="urn:microsoft.com/office/officeart/2005/8/layout/hierarchy2"/>
    <dgm:cxn modelId="{60FD9132-436B-A74B-A098-47D8BD6FC986}" type="presParOf" srcId="{BBE6DE0B-9806-EB41-ADF4-8B9E2B76DF11}" destId="{8D553231-60CF-6649-AC6F-938B30314B8D}" srcOrd="1" destOrd="0" presId="urn:microsoft.com/office/officeart/2005/8/layout/hierarchy2"/>
    <dgm:cxn modelId="{823CCCF7-19EC-B046-9ED2-1A8903FAB038}" type="presParOf" srcId="{861B359E-2C41-2D4A-99DB-07D37CE4E96D}" destId="{F5CF77B3-C913-7E47-9BD0-7C6B405D29A2}" srcOrd="2" destOrd="0" presId="urn:microsoft.com/office/officeart/2005/8/layout/hierarchy2"/>
    <dgm:cxn modelId="{BC8600EE-F9BB-414B-A07E-C69D6EEFF3C9}" type="presParOf" srcId="{F5CF77B3-C913-7E47-9BD0-7C6B405D29A2}" destId="{90E54670-FB0F-4441-B17F-72A17C31FCF0}" srcOrd="0" destOrd="0" presId="urn:microsoft.com/office/officeart/2005/8/layout/hierarchy2"/>
    <dgm:cxn modelId="{38827C93-C7A8-7445-ADAC-1566E2CE77A1}" type="presParOf" srcId="{861B359E-2C41-2D4A-99DB-07D37CE4E96D}" destId="{1227735F-BE27-B841-A1B5-9A4BAFDECE6C}" srcOrd="3" destOrd="0" presId="urn:microsoft.com/office/officeart/2005/8/layout/hierarchy2"/>
    <dgm:cxn modelId="{3CA49F5D-9FBD-754F-9A19-CC41E5EEDF0E}" type="presParOf" srcId="{1227735F-BE27-B841-A1B5-9A4BAFDECE6C}" destId="{364A2435-DAAA-794E-9630-D780E17613B1}" srcOrd="0" destOrd="0" presId="urn:microsoft.com/office/officeart/2005/8/layout/hierarchy2"/>
    <dgm:cxn modelId="{C806E019-02D5-CF4D-B9DF-83CB919CB304}" type="presParOf" srcId="{1227735F-BE27-B841-A1B5-9A4BAFDECE6C}" destId="{9B5D379C-2174-2D47-9C0B-EA8138486DE6}" srcOrd="1" destOrd="0" presId="urn:microsoft.com/office/officeart/2005/8/layout/hierarchy2"/>
    <dgm:cxn modelId="{CFBE0406-8573-5B4F-A3BD-FF9A04DAA0A9}" type="presParOf" srcId="{9B5D379C-2174-2D47-9C0B-EA8138486DE6}" destId="{C2B10D67-359C-4945-B3A9-8F7AFA05A0CF}" srcOrd="0" destOrd="0" presId="urn:microsoft.com/office/officeart/2005/8/layout/hierarchy2"/>
    <dgm:cxn modelId="{26BA42D6-109E-3742-8AFC-19C76DB80455}" type="presParOf" srcId="{C2B10D67-359C-4945-B3A9-8F7AFA05A0CF}" destId="{10FDF409-177F-9041-9F23-464707E529A5}" srcOrd="0" destOrd="0" presId="urn:microsoft.com/office/officeart/2005/8/layout/hierarchy2"/>
    <dgm:cxn modelId="{8BBCF057-7845-9C4E-B8E7-1A3624634AC0}" type="presParOf" srcId="{9B5D379C-2174-2D47-9C0B-EA8138486DE6}" destId="{5832EED0-D891-C94B-AAEE-AA7B8C8622E0}" srcOrd="1" destOrd="0" presId="urn:microsoft.com/office/officeart/2005/8/layout/hierarchy2"/>
    <dgm:cxn modelId="{F91D9321-FEB9-C940-93E0-4AB56F2F41CE}" type="presParOf" srcId="{5832EED0-D891-C94B-AAEE-AA7B8C8622E0}" destId="{526395C3-8718-2E46-A579-D6653E1E0234}" srcOrd="0" destOrd="0" presId="urn:microsoft.com/office/officeart/2005/8/layout/hierarchy2"/>
    <dgm:cxn modelId="{F5807406-7975-6945-BDFE-30C2D747F720}" type="presParOf" srcId="{5832EED0-D891-C94B-AAEE-AA7B8C8622E0}" destId="{86F2DE2E-30F1-5C40-A9F1-3007D11A4D05}" srcOrd="1" destOrd="0" presId="urn:microsoft.com/office/officeart/2005/8/layout/hierarchy2"/>
    <dgm:cxn modelId="{AE76B363-385C-CE40-A9A7-EF464236FCC6}" type="presParOf" srcId="{9B5D379C-2174-2D47-9C0B-EA8138486DE6}" destId="{371CC6D4-E238-974C-A736-1D18979E23EE}" srcOrd="2" destOrd="0" presId="urn:microsoft.com/office/officeart/2005/8/layout/hierarchy2"/>
    <dgm:cxn modelId="{FF40EBD5-97A9-2149-9ADC-8670B296E483}" type="presParOf" srcId="{371CC6D4-E238-974C-A736-1D18979E23EE}" destId="{5AA0E367-C3ED-7A40-85CD-CD87BB5481FA}" srcOrd="0" destOrd="0" presId="urn:microsoft.com/office/officeart/2005/8/layout/hierarchy2"/>
    <dgm:cxn modelId="{8F7DEBAE-B7E2-4B4A-B33F-125D7AC71B9D}" type="presParOf" srcId="{9B5D379C-2174-2D47-9C0B-EA8138486DE6}" destId="{ABD56B5B-A903-C343-8FDA-7B683E64498A}" srcOrd="3" destOrd="0" presId="urn:microsoft.com/office/officeart/2005/8/layout/hierarchy2"/>
    <dgm:cxn modelId="{D540134A-CD28-D54F-8655-913E8F42F232}" type="presParOf" srcId="{ABD56B5B-A903-C343-8FDA-7B683E64498A}" destId="{89D74695-87EC-C543-BC6F-4936B1D2079F}" srcOrd="0" destOrd="0" presId="urn:microsoft.com/office/officeart/2005/8/layout/hierarchy2"/>
    <dgm:cxn modelId="{8D7F17A1-9593-6A4C-ADC7-7D0A246D892A}" type="presParOf" srcId="{ABD56B5B-A903-C343-8FDA-7B683E64498A}" destId="{817F2A48-BCB7-0042-A871-40705E8D96E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878870D2-32DD-2A4E-90B0-ADE859A4626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BF5C36A9-0BCC-8C4A-BC5B-32DF1E550542}">
      <dgm:prSet phldrT="[文本]"/>
      <dgm:spPr/>
      <dgm:t>
        <a:bodyPr/>
        <a:lstStyle/>
        <a:p>
          <a:r>
            <a:rPr lang="zh-CN" altLang="en-US" dirty="0"/>
            <a:t>将物质折旧项目分为可修复项目、不可修复项目</a:t>
          </a:r>
        </a:p>
      </dgm:t>
    </dgm:pt>
    <dgm:pt modelId="{FF0FF4BC-8F36-0A4D-86A0-30B9E00886CD}" type="parTrans" cxnId="{E5AEFEDB-F126-5449-927E-8323DDA6EDC4}">
      <dgm:prSet/>
      <dgm:spPr/>
      <dgm:t>
        <a:bodyPr/>
        <a:lstStyle/>
        <a:p>
          <a:endParaRPr lang="zh-CN" altLang="en-US"/>
        </a:p>
      </dgm:t>
    </dgm:pt>
    <dgm:pt modelId="{B56F6876-574C-AB48-A5CE-3A274C7A3FF2}" type="sibTrans" cxnId="{E5AEFEDB-F126-5449-927E-8323DDA6EDC4}">
      <dgm:prSet/>
      <dgm:spPr/>
      <dgm:t>
        <a:bodyPr/>
        <a:lstStyle/>
        <a:p>
          <a:endParaRPr lang="zh-CN" altLang="en-US"/>
        </a:p>
      </dgm:t>
    </dgm:pt>
    <dgm:pt modelId="{37FD8C82-C844-F147-983A-5763DA63661A}">
      <dgm:prSet phldrT="[文本]"/>
      <dgm:spPr/>
      <dgm:t>
        <a:bodyPr/>
        <a:lstStyle/>
        <a:p>
          <a:r>
            <a:rPr lang="zh-CN" altLang="en-US" dirty="0"/>
            <a:t>对可修复项目，测算修复成本作为折旧额</a:t>
          </a:r>
        </a:p>
      </dgm:t>
    </dgm:pt>
    <dgm:pt modelId="{336759D9-D912-AC4D-AA22-B86C5C71D30C}" type="parTrans" cxnId="{2717848C-5B02-8B47-9BAC-51FF5CD2433D}">
      <dgm:prSet/>
      <dgm:spPr/>
      <dgm:t>
        <a:bodyPr/>
        <a:lstStyle/>
        <a:p>
          <a:endParaRPr lang="zh-CN" altLang="en-US"/>
        </a:p>
      </dgm:t>
    </dgm:pt>
    <dgm:pt modelId="{57E9B029-D228-D148-A2E9-1705B0E150BC}" type="sibTrans" cxnId="{2717848C-5B02-8B47-9BAC-51FF5CD2433D}">
      <dgm:prSet/>
      <dgm:spPr/>
      <dgm:t>
        <a:bodyPr/>
        <a:lstStyle/>
        <a:p>
          <a:endParaRPr lang="zh-CN" altLang="en-US"/>
        </a:p>
      </dgm:t>
    </dgm:pt>
    <dgm:pt modelId="{5540016A-7686-C242-B8EA-3AD5769D4BF2}">
      <dgm:prSet phldrT="[文本]"/>
      <dgm:spPr/>
      <dgm:t>
        <a:bodyPr/>
        <a:lstStyle/>
        <a:p>
          <a:r>
            <a:rPr lang="zh-CN" altLang="en-US" dirty="0"/>
            <a:t>对不可修复项目分为长寿命项目、短寿命项目，分别采用年限法测算折旧额</a:t>
          </a:r>
        </a:p>
      </dgm:t>
    </dgm:pt>
    <dgm:pt modelId="{BCA1C790-F1C5-D247-9E5C-684C35292E05}" type="parTrans" cxnId="{108A5151-AAF0-F24E-AF9C-60B95044562C}">
      <dgm:prSet/>
      <dgm:spPr/>
      <dgm:t>
        <a:bodyPr/>
        <a:lstStyle/>
        <a:p>
          <a:endParaRPr lang="zh-CN" altLang="en-US"/>
        </a:p>
      </dgm:t>
    </dgm:pt>
    <dgm:pt modelId="{F72A6235-EF0F-864E-9221-7CC90CAB2B41}" type="sibTrans" cxnId="{108A5151-AAF0-F24E-AF9C-60B95044562C}">
      <dgm:prSet/>
      <dgm:spPr/>
      <dgm:t>
        <a:bodyPr/>
        <a:lstStyle/>
        <a:p>
          <a:endParaRPr lang="zh-CN" altLang="en-US"/>
        </a:p>
      </dgm:t>
    </dgm:pt>
    <dgm:pt modelId="{062F8666-B4A6-AC4D-BC29-3A2104B0AB5E}">
      <dgm:prSet/>
      <dgm:spPr/>
      <dgm:t>
        <a:bodyPr/>
        <a:lstStyle/>
        <a:p>
          <a:r>
            <a:rPr lang="zh-CN" altLang="en-US" dirty="0"/>
            <a:t>各个项目折旧额加总，即为物质折旧额</a:t>
          </a:r>
        </a:p>
      </dgm:t>
    </dgm:pt>
    <dgm:pt modelId="{77398F15-56BE-2A4A-A0B3-6DB08B67C3FA}" type="parTrans" cxnId="{E669CFBE-4CA8-5749-A4B6-4BE90FCB18D4}">
      <dgm:prSet/>
      <dgm:spPr/>
      <dgm:t>
        <a:bodyPr/>
        <a:lstStyle/>
        <a:p>
          <a:endParaRPr lang="zh-CN" altLang="en-US"/>
        </a:p>
      </dgm:t>
    </dgm:pt>
    <dgm:pt modelId="{208C7EF5-3040-9F4B-A4C2-A0319356D895}" type="sibTrans" cxnId="{E669CFBE-4CA8-5749-A4B6-4BE90FCB18D4}">
      <dgm:prSet/>
      <dgm:spPr/>
      <dgm:t>
        <a:bodyPr/>
        <a:lstStyle/>
        <a:p>
          <a:endParaRPr lang="zh-CN" altLang="en-US"/>
        </a:p>
      </dgm:t>
    </dgm:pt>
    <dgm:pt modelId="{E71F1A70-FFBA-C048-8B1E-94E0ECEB8883}" type="pres">
      <dgm:prSet presAssocID="{878870D2-32DD-2A4E-90B0-ADE859A46269}" presName="linear" presStyleCnt="0">
        <dgm:presLayoutVars>
          <dgm:dir/>
          <dgm:animLvl val="lvl"/>
          <dgm:resizeHandles val="exact"/>
        </dgm:presLayoutVars>
      </dgm:prSet>
      <dgm:spPr/>
    </dgm:pt>
    <dgm:pt modelId="{EE702089-0C99-3C45-9039-0B4281F21C72}" type="pres">
      <dgm:prSet presAssocID="{BF5C36A9-0BCC-8C4A-BC5B-32DF1E550542}" presName="parentLin" presStyleCnt="0"/>
      <dgm:spPr/>
    </dgm:pt>
    <dgm:pt modelId="{DC90BDDA-8379-B040-8A23-1D03DB6F2FB3}" type="pres">
      <dgm:prSet presAssocID="{BF5C36A9-0BCC-8C4A-BC5B-32DF1E550542}" presName="parentLeftMargin" presStyleLbl="node1" presStyleIdx="0" presStyleCnt="4"/>
      <dgm:spPr/>
    </dgm:pt>
    <dgm:pt modelId="{4247E3E3-A51D-3D4E-90C9-8D22FFA53847}" type="pres">
      <dgm:prSet presAssocID="{BF5C36A9-0BCC-8C4A-BC5B-32DF1E550542}" presName="parentText" presStyleLbl="node1" presStyleIdx="0" presStyleCnt="4">
        <dgm:presLayoutVars>
          <dgm:chMax val="0"/>
          <dgm:bulletEnabled val="1"/>
        </dgm:presLayoutVars>
      </dgm:prSet>
      <dgm:spPr/>
    </dgm:pt>
    <dgm:pt modelId="{9B475F6A-1FFD-FE4B-944C-F0D9B4EEF26A}" type="pres">
      <dgm:prSet presAssocID="{BF5C36A9-0BCC-8C4A-BC5B-32DF1E550542}" presName="negativeSpace" presStyleCnt="0"/>
      <dgm:spPr/>
    </dgm:pt>
    <dgm:pt modelId="{FF27025E-5274-AA42-84AB-9A427AD581CA}" type="pres">
      <dgm:prSet presAssocID="{BF5C36A9-0BCC-8C4A-BC5B-32DF1E550542}" presName="childText" presStyleLbl="conFgAcc1" presStyleIdx="0" presStyleCnt="4">
        <dgm:presLayoutVars>
          <dgm:bulletEnabled val="1"/>
        </dgm:presLayoutVars>
      </dgm:prSet>
      <dgm:spPr/>
    </dgm:pt>
    <dgm:pt modelId="{719293A6-079C-8B4A-A94D-4280748CB130}" type="pres">
      <dgm:prSet presAssocID="{B56F6876-574C-AB48-A5CE-3A274C7A3FF2}" presName="spaceBetweenRectangles" presStyleCnt="0"/>
      <dgm:spPr/>
    </dgm:pt>
    <dgm:pt modelId="{63F2FC50-ACC7-5540-A724-DB8E4D723751}" type="pres">
      <dgm:prSet presAssocID="{37FD8C82-C844-F147-983A-5763DA63661A}" presName="parentLin" presStyleCnt="0"/>
      <dgm:spPr/>
    </dgm:pt>
    <dgm:pt modelId="{2766A233-60E3-B940-B644-167B3A249132}" type="pres">
      <dgm:prSet presAssocID="{37FD8C82-C844-F147-983A-5763DA63661A}" presName="parentLeftMargin" presStyleLbl="node1" presStyleIdx="0" presStyleCnt="4"/>
      <dgm:spPr/>
    </dgm:pt>
    <dgm:pt modelId="{82D6C33B-6DB4-304F-8FBC-C9DBA98856A2}" type="pres">
      <dgm:prSet presAssocID="{37FD8C82-C844-F147-983A-5763DA63661A}" presName="parentText" presStyleLbl="node1" presStyleIdx="1" presStyleCnt="4">
        <dgm:presLayoutVars>
          <dgm:chMax val="0"/>
          <dgm:bulletEnabled val="1"/>
        </dgm:presLayoutVars>
      </dgm:prSet>
      <dgm:spPr/>
    </dgm:pt>
    <dgm:pt modelId="{E04BFE7C-3998-C54E-8D65-8F6709C33809}" type="pres">
      <dgm:prSet presAssocID="{37FD8C82-C844-F147-983A-5763DA63661A}" presName="negativeSpace" presStyleCnt="0"/>
      <dgm:spPr/>
    </dgm:pt>
    <dgm:pt modelId="{231F2F3D-92C9-054B-A0F0-273B14FA0F71}" type="pres">
      <dgm:prSet presAssocID="{37FD8C82-C844-F147-983A-5763DA63661A}" presName="childText" presStyleLbl="conFgAcc1" presStyleIdx="1" presStyleCnt="4">
        <dgm:presLayoutVars>
          <dgm:bulletEnabled val="1"/>
        </dgm:presLayoutVars>
      </dgm:prSet>
      <dgm:spPr/>
    </dgm:pt>
    <dgm:pt modelId="{CABD731A-8BBF-2B47-BE8D-5F1EC5B174E8}" type="pres">
      <dgm:prSet presAssocID="{57E9B029-D228-D148-A2E9-1705B0E150BC}" presName="spaceBetweenRectangles" presStyleCnt="0"/>
      <dgm:spPr/>
    </dgm:pt>
    <dgm:pt modelId="{59B1E892-7817-E140-868B-C40F490DF0F0}" type="pres">
      <dgm:prSet presAssocID="{5540016A-7686-C242-B8EA-3AD5769D4BF2}" presName="parentLin" presStyleCnt="0"/>
      <dgm:spPr/>
    </dgm:pt>
    <dgm:pt modelId="{8D9D38CA-179A-F24F-9A92-9DD38D002C7E}" type="pres">
      <dgm:prSet presAssocID="{5540016A-7686-C242-B8EA-3AD5769D4BF2}" presName="parentLeftMargin" presStyleLbl="node1" presStyleIdx="1" presStyleCnt="4"/>
      <dgm:spPr/>
    </dgm:pt>
    <dgm:pt modelId="{B174A567-A3DD-CD4C-A6EC-280619071C4A}" type="pres">
      <dgm:prSet presAssocID="{5540016A-7686-C242-B8EA-3AD5769D4BF2}" presName="parentText" presStyleLbl="node1" presStyleIdx="2" presStyleCnt="4">
        <dgm:presLayoutVars>
          <dgm:chMax val="0"/>
          <dgm:bulletEnabled val="1"/>
        </dgm:presLayoutVars>
      </dgm:prSet>
      <dgm:spPr/>
    </dgm:pt>
    <dgm:pt modelId="{D2A5D4BD-2BA3-8745-B069-6F255EE1782A}" type="pres">
      <dgm:prSet presAssocID="{5540016A-7686-C242-B8EA-3AD5769D4BF2}" presName="negativeSpace" presStyleCnt="0"/>
      <dgm:spPr/>
    </dgm:pt>
    <dgm:pt modelId="{A68C5234-098B-B44F-9066-97D74639E8B2}" type="pres">
      <dgm:prSet presAssocID="{5540016A-7686-C242-B8EA-3AD5769D4BF2}" presName="childText" presStyleLbl="conFgAcc1" presStyleIdx="2" presStyleCnt="4">
        <dgm:presLayoutVars>
          <dgm:bulletEnabled val="1"/>
        </dgm:presLayoutVars>
      </dgm:prSet>
      <dgm:spPr/>
    </dgm:pt>
    <dgm:pt modelId="{07E2DA3D-1673-4840-B82E-B348D124B097}" type="pres">
      <dgm:prSet presAssocID="{F72A6235-EF0F-864E-9221-7CC90CAB2B41}" presName="spaceBetweenRectangles" presStyleCnt="0"/>
      <dgm:spPr/>
    </dgm:pt>
    <dgm:pt modelId="{6F7BCAEA-B743-E44F-B7C1-EEB5694877C6}" type="pres">
      <dgm:prSet presAssocID="{062F8666-B4A6-AC4D-BC29-3A2104B0AB5E}" presName="parentLin" presStyleCnt="0"/>
      <dgm:spPr/>
    </dgm:pt>
    <dgm:pt modelId="{C87B7F2D-B749-074A-8E35-BE792FCB09AE}" type="pres">
      <dgm:prSet presAssocID="{062F8666-B4A6-AC4D-BC29-3A2104B0AB5E}" presName="parentLeftMargin" presStyleLbl="node1" presStyleIdx="2" presStyleCnt="4"/>
      <dgm:spPr/>
    </dgm:pt>
    <dgm:pt modelId="{6467D620-963D-5C4E-AE6A-CEF66F8E12FF}" type="pres">
      <dgm:prSet presAssocID="{062F8666-B4A6-AC4D-BC29-3A2104B0AB5E}" presName="parentText" presStyleLbl="node1" presStyleIdx="3" presStyleCnt="4">
        <dgm:presLayoutVars>
          <dgm:chMax val="0"/>
          <dgm:bulletEnabled val="1"/>
        </dgm:presLayoutVars>
      </dgm:prSet>
      <dgm:spPr/>
    </dgm:pt>
    <dgm:pt modelId="{87C7FBC2-FAC6-C940-8C51-652B8A03B992}" type="pres">
      <dgm:prSet presAssocID="{062F8666-B4A6-AC4D-BC29-3A2104B0AB5E}" presName="negativeSpace" presStyleCnt="0"/>
      <dgm:spPr/>
    </dgm:pt>
    <dgm:pt modelId="{04543049-3A5D-B645-9D30-D984847E2118}" type="pres">
      <dgm:prSet presAssocID="{062F8666-B4A6-AC4D-BC29-3A2104B0AB5E}" presName="childText" presStyleLbl="conFgAcc1" presStyleIdx="3" presStyleCnt="4">
        <dgm:presLayoutVars>
          <dgm:bulletEnabled val="1"/>
        </dgm:presLayoutVars>
      </dgm:prSet>
      <dgm:spPr/>
    </dgm:pt>
  </dgm:ptLst>
  <dgm:cxnLst>
    <dgm:cxn modelId="{A4884303-36B2-684B-9CB7-E7DBD897007C}" type="presOf" srcId="{878870D2-32DD-2A4E-90B0-ADE859A46269}" destId="{E71F1A70-FFBA-C048-8B1E-94E0ECEB8883}" srcOrd="0" destOrd="0" presId="urn:microsoft.com/office/officeart/2005/8/layout/list1"/>
    <dgm:cxn modelId="{B5A4B50D-5F63-7345-A564-E3DBE3D27977}" type="presOf" srcId="{BF5C36A9-0BCC-8C4A-BC5B-32DF1E550542}" destId="{4247E3E3-A51D-3D4E-90C9-8D22FFA53847}" srcOrd="1" destOrd="0" presId="urn:microsoft.com/office/officeart/2005/8/layout/list1"/>
    <dgm:cxn modelId="{D1855736-8C23-F94D-960D-A5E6A6155486}" type="presOf" srcId="{37FD8C82-C844-F147-983A-5763DA63661A}" destId="{2766A233-60E3-B940-B644-167B3A249132}" srcOrd="0" destOrd="0" presId="urn:microsoft.com/office/officeart/2005/8/layout/list1"/>
    <dgm:cxn modelId="{108A5151-AAF0-F24E-AF9C-60B95044562C}" srcId="{878870D2-32DD-2A4E-90B0-ADE859A46269}" destId="{5540016A-7686-C242-B8EA-3AD5769D4BF2}" srcOrd="2" destOrd="0" parTransId="{BCA1C790-F1C5-D247-9E5C-684C35292E05}" sibTransId="{F72A6235-EF0F-864E-9221-7CC90CAB2B41}"/>
    <dgm:cxn modelId="{9967C161-8200-C54F-BA9E-C52D1BF6F022}" type="presOf" srcId="{5540016A-7686-C242-B8EA-3AD5769D4BF2}" destId="{8D9D38CA-179A-F24F-9A92-9DD38D002C7E}" srcOrd="0" destOrd="0" presId="urn:microsoft.com/office/officeart/2005/8/layout/list1"/>
    <dgm:cxn modelId="{A6401E7C-55F3-E84A-890E-1758725C4A3C}" type="presOf" srcId="{062F8666-B4A6-AC4D-BC29-3A2104B0AB5E}" destId="{6467D620-963D-5C4E-AE6A-CEF66F8E12FF}" srcOrd="1" destOrd="0" presId="urn:microsoft.com/office/officeart/2005/8/layout/list1"/>
    <dgm:cxn modelId="{2717848C-5B02-8B47-9BAC-51FF5CD2433D}" srcId="{878870D2-32DD-2A4E-90B0-ADE859A46269}" destId="{37FD8C82-C844-F147-983A-5763DA63661A}" srcOrd="1" destOrd="0" parTransId="{336759D9-D912-AC4D-AA22-B86C5C71D30C}" sibTransId="{57E9B029-D228-D148-A2E9-1705B0E150BC}"/>
    <dgm:cxn modelId="{274744BA-BCB8-214E-A149-06C3729534E1}" type="presOf" srcId="{BF5C36A9-0BCC-8C4A-BC5B-32DF1E550542}" destId="{DC90BDDA-8379-B040-8A23-1D03DB6F2FB3}" srcOrd="0" destOrd="0" presId="urn:microsoft.com/office/officeart/2005/8/layout/list1"/>
    <dgm:cxn modelId="{E669CFBE-4CA8-5749-A4B6-4BE90FCB18D4}" srcId="{878870D2-32DD-2A4E-90B0-ADE859A46269}" destId="{062F8666-B4A6-AC4D-BC29-3A2104B0AB5E}" srcOrd="3" destOrd="0" parTransId="{77398F15-56BE-2A4A-A0B3-6DB08B67C3FA}" sibTransId="{208C7EF5-3040-9F4B-A4C2-A0319356D895}"/>
    <dgm:cxn modelId="{073267D0-38E3-D94A-8E9D-4FA7467A0992}" type="presOf" srcId="{37FD8C82-C844-F147-983A-5763DA63661A}" destId="{82D6C33B-6DB4-304F-8FBC-C9DBA98856A2}" srcOrd="1" destOrd="0" presId="urn:microsoft.com/office/officeart/2005/8/layout/list1"/>
    <dgm:cxn modelId="{4C0A6DD5-D817-6144-8A65-9E89A81B2053}" type="presOf" srcId="{5540016A-7686-C242-B8EA-3AD5769D4BF2}" destId="{B174A567-A3DD-CD4C-A6EC-280619071C4A}" srcOrd="1" destOrd="0" presId="urn:microsoft.com/office/officeart/2005/8/layout/list1"/>
    <dgm:cxn modelId="{E5AEFEDB-F126-5449-927E-8323DDA6EDC4}" srcId="{878870D2-32DD-2A4E-90B0-ADE859A46269}" destId="{BF5C36A9-0BCC-8C4A-BC5B-32DF1E550542}" srcOrd="0" destOrd="0" parTransId="{FF0FF4BC-8F36-0A4D-86A0-30B9E00886CD}" sibTransId="{B56F6876-574C-AB48-A5CE-3A274C7A3FF2}"/>
    <dgm:cxn modelId="{48418FE8-5CB6-6844-BD4B-02B040CE04A4}" type="presOf" srcId="{062F8666-B4A6-AC4D-BC29-3A2104B0AB5E}" destId="{C87B7F2D-B749-074A-8E35-BE792FCB09AE}" srcOrd="0" destOrd="0" presId="urn:microsoft.com/office/officeart/2005/8/layout/list1"/>
    <dgm:cxn modelId="{88CCFEE2-5655-0444-9303-98A8380BBFB7}" type="presParOf" srcId="{E71F1A70-FFBA-C048-8B1E-94E0ECEB8883}" destId="{EE702089-0C99-3C45-9039-0B4281F21C72}" srcOrd="0" destOrd="0" presId="urn:microsoft.com/office/officeart/2005/8/layout/list1"/>
    <dgm:cxn modelId="{4DB96BD5-AB0B-FC48-8C7B-AE1D85647A12}" type="presParOf" srcId="{EE702089-0C99-3C45-9039-0B4281F21C72}" destId="{DC90BDDA-8379-B040-8A23-1D03DB6F2FB3}" srcOrd="0" destOrd="0" presId="urn:microsoft.com/office/officeart/2005/8/layout/list1"/>
    <dgm:cxn modelId="{A8FB32E0-4B51-CC4E-9A0E-008EDAAFB393}" type="presParOf" srcId="{EE702089-0C99-3C45-9039-0B4281F21C72}" destId="{4247E3E3-A51D-3D4E-90C9-8D22FFA53847}" srcOrd="1" destOrd="0" presId="urn:microsoft.com/office/officeart/2005/8/layout/list1"/>
    <dgm:cxn modelId="{F1A0DC52-E88A-9040-9977-85FEE55D3CEE}" type="presParOf" srcId="{E71F1A70-FFBA-C048-8B1E-94E0ECEB8883}" destId="{9B475F6A-1FFD-FE4B-944C-F0D9B4EEF26A}" srcOrd="1" destOrd="0" presId="urn:microsoft.com/office/officeart/2005/8/layout/list1"/>
    <dgm:cxn modelId="{C4A429B6-CDBF-9A41-A279-2930ACB9D29B}" type="presParOf" srcId="{E71F1A70-FFBA-C048-8B1E-94E0ECEB8883}" destId="{FF27025E-5274-AA42-84AB-9A427AD581CA}" srcOrd="2" destOrd="0" presId="urn:microsoft.com/office/officeart/2005/8/layout/list1"/>
    <dgm:cxn modelId="{87F3C8CF-23AB-5A47-A46A-7ED2058B6FFD}" type="presParOf" srcId="{E71F1A70-FFBA-C048-8B1E-94E0ECEB8883}" destId="{719293A6-079C-8B4A-A94D-4280748CB130}" srcOrd="3" destOrd="0" presId="urn:microsoft.com/office/officeart/2005/8/layout/list1"/>
    <dgm:cxn modelId="{FB0DE04C-60CE-CF4F-A6FF-2E6BFF02DFC7}" type="presParOf" srcId="{E71F1A70-FFBA-C048-8B1E-94E0ECEB8883}" destId="{63F2FC50-ACC7-5540-A724-DB8E4D723751}" srcOrd="4" destOrd="0" presId="urn:microsoft.com/office/officeart/2005/8/layout/list1"/>
    <dgm:cxn modelId="{4A512DBA-69D0-724C-8C85-88B52E8BB1DC}" type="presParOf" srcId="{63F2FC50-ACC7-5540-A724-DB8E4D723751}" destId="{2766A233-60E3-B940-B644-167B3A249132}" srcOrd="0" destOrd="0" presId="urn:microsoft.com/office/officeart/2005/8/layout/list1"/>
    <dgm:cxn modelId="{124F4EA1-A089-B44C-B33B-20C04A7EF90E}" type="presParOf" srcId="{63F2FC50-ACC7-5540-A724-DB8E4D723751}" destId="{82D6C33B-6DB4-304F-8FBC-C9DBA98856A2}" srcOrd="1" destOrd="0" presId="urn:microsoft.com/office/officeart/2005/8/layout/list1"/>
    <dgm:cxn modelId="{F24D9DAE-2242-7B4A-A7D4-81769CC900BC}" type="presParOf" srcId="{E71F1A70-FFBA-C048-8B1E-94E0ECEB8883}" destId="{E04BFE7C-3998-C54E-8D65-8F6709C33809}" srcOrd="5" destOrd="0" presId="urn:microsoft.com/office/officeart/2005/8/layout/list1"/>
    <dgm:cxn modelId="{88BE834E-FF25-DD47-9131-D04E58653AA3}" type="presParOf" srcId="{E71F1A70-FFBA-C048-8B1E-94E0ECEB8883}" destId="{231F2F3D-92C9-054B-A0F0-273B14FA0F71}" srcOrd="6" destOrd="0" presId="urn:microsoft.com/office/officeart/2005/8/layout/list1"/>
    <dgm:cxn modelId="{F639A8AC-0221-CF4C-8ECE-E2E18692CFE4}" type="presParOf" srcId="{E71F1A70-FFBA-C048-8B1E-94E0ECEB8883}" destId="{CABD731A-8BBF-2B47-BE8D-5F1EC5B174E8}" srcOrd="7" destOrd="0" presId="urn:microsoft.com/office/officeart/2005/8/layout/list1"/>
    <dgm:cxn modelId="{E3CEAE74-E131-8A49-9798-2724F5124368}" type="presParOf" srcId="{E71F1A70-FFBA-C048-8B1E-94E0ECEB8883}" destId="{59B1E892-7817-E140-868B-C40F490DF0F0}" srcOrd="8" destOrd="0" presId="urn:microsoft.com/office/officeart/2005/8/layout/list1"/>
    <dgm:cxn modelId="{B3C79E31-9E5F-4349-9F1F-1AEE4C5ABF16}" type="presParOf" srcId="{59B1E892-7817-E140-868B-C40F490DF0F0}" destId="{8D9D38CA-179A-F24F-9A92-9DD38D002C7E}" srcOrd="0" destOrd="0" presId="urn:microsoft.com/office/officeart/2005/8/layout/list1"/>
    <dgm:cxn modelId="{A0A3FCA7-796D-914A-A53F-069B25C70D68}" type="presParOf" srcId="{59B1E892-7817-E140-868B-C40F490DF0F0}" destId="{B174A567-A3DD-CD4C-A6EC-280619071C4A}" srcOrd="1" destOrd="0" presId="urn:microsoft.com/office/officeart/2005/8/layout/list1"/>
    <dgm:cxn modelId="{A0F2CEC8-A8D8-6147-9CC9-FD6DB1C9AE7E}" type="presParOf" srcId="{E71F1A70-FFBA-C048-8B1E-94E0ECEB8883}" destId="{D2A5D4BD-2BA3-8745-B069-6F255EE1782A}" srcOrd="9" destOrd="0" presId="urn:microsoft.com/office/officeart/2005/8/layout/list1"/>
    <dgm:cxn modelId="{ACFD3032-148D-A74B-BB4D-486D58D471EC}" type="presParOf" srcId="{E71F1A70-FFBA-C048-8B1E-94E0ECEB8883}" destId="{A68C5234-098B-B44F-9066-97D74639E8B2}" srcOrd="10" destOrd="0" presId="urn:microsoft.com/office/officeart/2005/8/layout/list1"/>
    <dgm:cxn modelId="{CDB06321-1C2A-A74F-8955-D981D246B575}" type="presParOf" srcId="{E71F1A70-FFBA-C048-8B1E-94E0ECEB8883}" destId="{07E2DA3D-1673-4840-B82E-B348D124B097}" srcOrd="11" destOrd="0" presId="urn:microsoft.com/office/officeart/2005/8/layout/list1"/>
    <dgm:cxn modelId="{BA82CEE3-49C6-4B48-8898-14A324DDBD9A}" type="presParOf" srcId="{E71F1A70-FFBA-C048-8B1E-94E0ECEB8883}" destId="{6F7BCAEA-B743-E44F-B7C1-EEB5694877C6}" srcOrd="12" destOrd="0" presId="urn:microsoft.com/office/officeart/2005/8/layout/list1"/>
    <dgm:cxn modelId="{158CCD32-7AEE-C647-80A7-E2D5072710AE}" type="presParOf" srcId="{6F7BCAEA-B743-E44F-B7C1-EEB5694877C6}" destId="{C87B7F2D-B749-074A-8E35-BE792FCB09AE}" srcOrd="0" destOrd="0" presId="urn:microsoft.com/office/officeart/2005/8/layout/list1"/>
    <dgm:cxn modelId="{7E223DBB-FFB8-6A49-8237-8EA2C6D703BD}" type="presParOf" srcId="{6F7BCAEA-B743-E44F-B7C1-EEB5694877C6}" destId="{6467D620-963D-5C4E-AE6A-CEF66F8E12FF}" srcOrd="1" destOrd="0" presId="urn:microsoft.com/office/officeart/2005/8/layout/list1"/>
    <dgm:cxn modelId="{FF34A697-1248-B447-B12B-FDB1AA51905B}" type="presParOf" srcId="{E71F1A70-FFBA-C048-8B1E-94E0ECEB8883}" destId="{87C7FBC2-FAC6-C940-8C51-652B8A03B992}" srcOrd="13" destOrd="0" presId="urn:microsoft.com/office/officeart/2005/8/layout/list1"/>
    <dgm:cxn modelId="{34E42444-E288-1B46-93B0-137254BB6851}" type="presParOf" srcId="{E71F1A70-FFBA-C048-8B1E-94E0ECEB8883}" destId="{04543049-3A5D-B645-9D30-D984847E211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51FB133E-5091-9B4D-B49D-3CE5A500743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0CF238A2-94C5-BB49-9515-8D766DD58E59}">
      <dgm:prSet phldrT="[文本]"/>
      <dgm:spPr/>
      <dgm:t>
        <a:bodyPr/>
        <a:lstStyle/>
        <a:p>
          <a:r>
            <a:rPr lang="zh-CN" altLang="en-US" dirty="0"/>
            <a:t>分为功能缺乏项目、功能落后项目、功能过剩项目</a:t>
          </a:r>
        </a:p>
      </dgm:t>
    </dgm:pt>
    <dgm:pt modelId="{8E8530F5-2508-0947-9502-ACD73461E273}" type="parTrans" cxnId="{9C0E4BDD-AC88-344F-B6CA-445092723853}">
      <dgm:prSet/>
      <dgm:spPr/>
      <dgm:t>
        <a:bodyPr/>
        <a:lstStyle/>
        <a:p>
          <a:endParaRPr lang="zh-CN" altLang="en-US"/>
        </a:p>
      </dgm:t>
    </dgm:pt>
    <dgm:pt modelId="{1B86FA5B-1727-D242-AB67-2221151F90DD}" type="sibTrans" cxnId="{9C0E4BDD-AC88-344F-B6CA-445092723853}">
      <dgm:prSet/>
      <dgm:spPr/>
      <dgm:t>
        <a:bodyPr/>
        <a:lstStyle/>
        <a:p>
          <a:endParaRPr lang="zh-CN" altLang="en-US"/>
        </a:p>
      </dgm:t>
    </dgm:pt>
    <dgm:pt modelId="{2C71D889-1560-AA42-A045-8D4CC2D70810}">
      <dgm:prSet phldrT="[文本]"/>
      <dgm:spPr/>
      <dgm:t>
        <a:bodyPr/>
        <a:lstStyle/>
        <a:p>
          <a:r>
            <a:rPr lang="zh-CN" altLang="en-US" dirty="0"/>
            <a:t>功能缺乏项目折旧</a:t>
          </a:r>
        </a:p>
      </dgm:t>
    </dgm:pt>
    <dgm:pt modelId="{A353D321-8AFA-344B-B16E-B2EA41E6841D}" type="parTrans" cxnId="{B14C7DAB-A6ED-D348-9DB7-F66BB0D1987E}">
      <dgm:prSet/>
      <dgm:spPr/>
      <dgm:t>
        <a:bodyPr/>
        <a:lstStyle/>
        <a:p>
          <a:endParaRPr lang="zh-CN" altLang="en-US"/>
        </a:p>
      </dgm:t>
    </dgm:pt>
    <dgm:pt modelId="{70D2239D-364E-F04A-9189-FC72615FB03E}" type="sibTrans" cxnId="{B14C7DAB-A6ED-D348-9DB7-F66BB0D1987E}">
      <dgm:prSet/>
      <dgm:spPr/>
      <dgm:t>
        <a:bodyPr/>
        <a:lstStyle/>
        <a:p>
          <a:endParaRPr lang="zh-CN" altLang="en-US"/>
        </a:p>
      </dgm:t>
    </dgm:pt>
    <dgm:pt modelId="{774020E2-2E2D-8341-B889-B76047A0A26D}">
      <dgm:prSet phldrT="[文本]"/>
      <dgm:spPr/>
      <dgm:t>
        <a:bodyPr/>
        <a:lstStyle/>
        <a:p>
          <a:r>
            <a:rPr lang="zh-CN" altLang="en-US" dirty="0"/>
            <a:t>功能落后项目折旧</a:t>
          </a:r>
          <a:r>
            <a:rPr lang="en-US" altLang="zh-CN" dirty="0"/>
            <a:t>b</a:t>
          </a:r>
          <a:endParaRPr lang="zh-CN" altLang="en-US" dirty="0"/>
        </a:p>
      </dgm:t>
    </dgm:pt>
    <dgm:pt modelId="{676A6D9B-C45D-7D45-8116-30CB66B3F539}" type="parTrans" cxnId="{E019C25A-6B06-034F-B318-552CC2C7904F}">
      <dgm:prSet/>
      <dgm:spPr/>
      <dgm:t>
        <a:bodyPr/>
        <a:lstStyle/>
        <a:p>
          <a:endParaRPr lang="zh-CN" altLang="en-US"/>
        </a:p>
      </dgm:t>
    </dgm:pt>
    <dgm:pt modelId="{392FE457-E183-674C-8EE4-3C2392F583B4}" type="sibTrans" cxnId="{E019C25A-6B06-034F-B318-552CC2C7904F}">
      <dgm:prSet/>
      <dgm:spPr/>
      <dgm:t>
        <a:bodyPr/>
        <a:lstStyle/>
        <a:p>
          <a:endParaRPr lang="zh-CN" altLang="en-US"/>
        </a:p>
      </dgm:t>
    </dgm:pt>
    <dgm:pt modelId="{B6EA7E14-2139-0F48-8BAE-CBB22AA33E27}">
      <dgm:prSet/>
      <dgm:spPr/>
      <dgm:t>
        <a:bodyPr/>
        <a:lstStyle/>
        <a:p>
          <a:r>
            <a:rPr lang="zh-CN" altLang="en-US" dirty="0"/>
            <a:t>功能过剩项目折旧</a:t>
          </a:r>
        </a:p>
      </dgm:t>
    </dgm:pt>
    <dgm:pt modelId="{48704712-765D-A24F-9A14-C0800AB2A225}" type="parTrans" cxnId="{F7B58FB2-97D4-9B4F-9BC4-D1CA1B5D6F6E}">
      <dgm:prSet/>
      <dgm:spPr/>
      <dgm:t>
        <a:bodyPr/>
        <a:lstStyle/>
        <a:p>
          <a:endParaRPr lang="zh-CN" altLang="en-US"/>
        </a:p>
      </dgm:t>
    </dgm:pt>
    <dgm:pt modelId="{EBFFF4A1-C895-DD44-A9F8-38176AE65179}" type="sibTrans" cxnId="{F7B58FB2-97D4-9B4F-9BC4-D1CA1B5D6F6E}">
      <dgm:prSet/>
      <dgm:spPr/>
      <dgm:t>
        <a:bodyPr/>
        <a:lstStyle/>
        <a:p>
          <a:endParaRPr lang="zh-CN" altLang="en-US"/>
        </a:p>
      </dgm:t>
    </dgm:pt>
    <dgm:pt modelId="{AC10EA72-F699-F74A-B025-3C0A4BB4F7E8}" type="pres">
      <dgm:prSet presAssocID="{51FB133E-5091-9B4D-B49D-3CE5A5007439}" presName="linear" presStyleCnt="0">
        <dgm:presLayoutVars>
          <dgm:dir/>
          <dgm:animLvl val="lvl"/>
          <dgm:resizeHandles val="exact"/>
        </dgm:presLayoutVars>
      </dgm:prSet>
      <dgm:spPr/>
    </dgm:pt>
    <dgm:pt modelId="{07CEE7EC-3412-BA46-94FB-26F9E22D5876}" type="pres">
      <dgm:prSet presAssocID="{0CF238A2-94C5-BB49-9515-8D766DD58E59}" presName="parentLin" presStyleCnt="0"/>
      <dgm:spPr/>
    </dgm:pt>
    <dgm:pt modelId="{471E6DDC-8B96-BB40-A156-621598E76A4A}" type="pres">
      <dgm:prSet presAssocID="{0CF238A2-94C5-BB49-9515-8D766DD58E59}" presName="parentLeftMargin" presStyleLbl="node1" presStyleIdx="0" presStyleCnt="4"/>
      <dgm:spPr/>
    </dgm:pt>
    <dgm:pt modelId="{44FFE328-FEE9-9647-ADEB-5C5D431F24FF}" type="pres">
      <dgm:prSet presAssocID="{0CF238A2-94C5-BB49-9515-8D766DD58E59}" presName="parentText" presStyleLbl="node1" presStyleIdx="0" presStyleCnt="4">
        <dgm:presLayoutVars>
          <dgm:chMax val="0"/>
          <dgm:bulletEnabled val="1"/>
        </dgm:presLayoutVars>
      </dgm:prSet>
      <dgm:spPr/>
    </dgm:pt>
    <dgm:pt modelId="{6249E64E-054F-B944-9E86-A606C72D014C}" type="pres">
      <dgm:prSet presAssocID="{0CF238A2-94C5-BB49-9515-8D766DD58E59}" presName="negativeSpace" presStyleCnt="0"/>
      <dgm:spPr/>
    </dgm:pt>
    <dgm:pt modelId="{3DDF6EAE-4C18-0543-870D-82BED5C6E55C}" type="pres">
      <dgm:prSet presAssocID="{0CF238A2-94C5-BB49-9515-8D766DD58E59}" presName="childText" presStyleLbl="conFgAcc1" presStyleIdx="0" presStyleCnt="4">
        <dgm:presLayoutVars>
          <dgm:bulletEnabled val="1"/>
        </dgm:presLayoutVars>
      </dgm:prSet>
      <dgm:spPr/>
    </dgm:pt>
    <dgm:pt modelId="{D0AAE580-51A4-BE4F-8C0C-1267DEB34FB4}" type="pres">
      <dgm:prSet presAssocID="{1B86FA5B-1727-D242-AB67-2221151F90DD}" presName="spaceBetweenRectangles" presStyleCnt="0"/>
      <dgm:spPr/>
    </dgm:pt>
    <dgm:pt modelId="{B74DB7AA-5F97-5142-8117-EFE1D1F359E4}" type="pres">
      <dgm:prSet presAssocID="{2C71D889-1560-AA42-A045-8D4CC2D70810}" presName="parentLin" presStyleCnt="0"/>
      <dgm:spPr/>
    </dgm:pt>
    <dgm:pt modelId="{C7E30592-76FE-E84F-942E-6F2E34407D2A}" type="pres">
      <dgm:prSet presAssocID="{2C71D889-1560-AA42-A045-8D4CC2D70810}" presName="parentLeftMargin" presStyleLbl="node1" presStyleIdx="0" presStyleCnt="4"/>
      <dgm:spPr/>
    </dgm:pt>
    <dgm:pt modelId="{55CAB6D7-17C3-9840-8B70-71C2E78324D5}" type="pres">
      <dgm:prSet presAssocID="{2C71D889-1560-AA42-A045-8D4CC2D70810}" presName="parentText" presStyleLbl="node1" presStyleIdx="1" presStyleCnt="4">
        <dgm:presLayoutVars>
          <dgm:chMax val="0"/>
          <dgm:bulletEnabled val="1"/>
        </dgm:presLayoutVars>
      </dgm:prSet>
      <dgm:spPr/>
    </dgm:pt>
    <dgm:pt modelId="{04078050-C778-C147-B803-DE4607A39C96}" type="pres">
      <dgm:prSet presAssocID="{2C71D889-1560-AA42-A045-8D4CC2D70810}" presName="negativeSpace" presStyleCnt="0"/>
      <dgm:spPr/>
    </dgm:pt>
    <dgm:pt modelId="{8834F76A-E4E2-F041-A5A1-E7AAD3BDF5B6}" type="pres">
      <dgm:prSet presAssocID="{2C71D889-1560-AA42-A045-8D4CC2D70810}" presName="childText" presStyleLbl="conFgAcc1" presStyleIdx="1" presStyleCnt="4">
        <dgm:presLayoutVars>
          <dgm:bulletEnabled val="1"/>
        </dgm:presLayoutVars>
      </dgm:prSet>
      <dgm:spPr/>
    </dgm:pt>
    <dgm:pt modelId="{09D6EB28-A337-674C-96CA-C6A65CEC2970}" type="pres">
      <dgm:prSet presAssocID="{70D2239D-364E-F04A-9189-FC72615FB03E}" presName="spaceBetweenRectangles" presStyleCnt="0"/>
      <dgm:spPr/>
    </dgm:pt>
    <dgm:pt modelId="{AED81682-4745-6D4F-826B-F1C3987D4450}" type="pres">
      <dgm:prSet presAssocID="{774020E2-2E2D-8341-B889-B76047A0A26D}" presName="parentLin" presStyleCnt="0"/>
      <dgm:spPr/>
    </dgm:pt>
    <dgm:pt modelId="{0DC68209-9522-B947-9F10-18B25106C516}" type="pres">
      <dgm:prSet presAssocID="{774020E2-2E2D-8341-B889-B76047A0A26D}" presName="parentLeftMargin" presStyleLbl="node1" presStyleIdx="1" presStyleCnt="4"/>
      <dgm:spPr/>
    </dgm:pt>
    <dgm:pt modelId="{AF9C9471-CDBA-404E-A116-99F3254E39C8}" type="pres">
      <dgm:prSet presAssocID="{774020E2-2E2D-8341-B889-B76047A0A26D}" presName="parentText" presStyleLbl="node1" presStyleIdx="2" presStyleCnt="4">
        <dgm:presLayoutVars>
          <dgm:chMax val="0"/>
          <dgm:bulletEnabled val="1"/>
        </dgm:presLayoutVars>
      </dgm:prSet>
      <dgm:spPr/>
    </dgm:pt>
    <dgm:pt modelId="{02E30224-388A-8D49-9470-D8228EA12527}" type="pres">
      <dgm:prSet presAssocID="{774020E2-2E2D-8341-B889-B76047A0A26D}" presName="negativeSpace" presStyleCnt="0"/>
      <dgm:spPr/>
    </dgm:pt>
    <dgm:pt modelId="{098DA84F-97D1-2B47-8A9D-3FDE26D95592}" type="pres">
      <dgm:prSet presAssocID="{774020E2-2E2D-8341-B889-B76047A0A26D}" presName="childText" presStyleLbl="conFgAcc1" presStyleIdx="2" presStyleCnt="4">
        <dgm:presLayoutVars>
          <dgm:bulletEnabled val="1"/>
        </dgm:presLayoutVars>
      </dgm:prSet>
      <dgm:spPr/>
    </dgm:pt>
    <dgm:pt modelId="{9F4997B2-DCC5-FC48-B517-EEBD1ECFA0D1}" type="pres">
      <dgm:prSet presAssocID="{392FE457-E183-674C-8EE4-3C2392F583B4}" presName="spaceBetweenRectangles" presStyleCnt="0"/>
      <dgm:spPr/>
    </dgm:pt>
    <dgm:pt modelId="{019D5948-B514-2743-9F91-B4D2F2784960}" type="pres">
      <dgm:prSet presAssocID="{B6EA7E14-2139-0F48-8BAE-CBB22AA33E27}" presName="parentLin" presStyleCnt="0"/>
      <dgm:spPr/>
    </dgm:pt>
    <dgm:pt modelId="{DFDBF6A8-A545-014C-AC19-1A899F17DF13}" type="pres">
      <dgm:prSet presAssocID="{B6EA7E14-2139-0F48-8BAE-CBB22AA33E27}" presName="parentLeftMargin" presStyleLbl="node1" presStyleIdx="2" presStyleCnt="4"/>
      <dgm:spPr/>
    </dgm:pt>
    <dgm:pt modelId="{FC686083-D623-9041-B894-0510E585B249}" type="pres">
      <dgm:prSet presAssocID="{B6EA7E14-2139-0F48-8BAE-CBB22AA33E27}" presName="parentText" presStyleLbl="node1" presStyleIdx="3" presStyleCnt="4">
        <dgm:presLayoutVars>
          <dgm:chMax val="0"/>
          <dgm:bulletEnabled val="1"/>
        </dgm:presLayoutVars>
      </dgm:prSet>
      <dgm:spPr/>
    </dgm:pt>
    <dgm:pt modelId="{78546070-08E1-6144-B669-81553383B8FA}" type="pres">
      <dgm:prSet presAssocID="{B6EA7E14-2139-0F48-8BAE-CBB22AA33E27}" presName="negativeSpace" presStyleCnt="0"/>
      <dgm:spPr/>
    </dgm:pt>
    <dgm:pt modelId="{05AAFEE9-5EFD-014A-961F-2E25405E7CBA}" type="pres">
      <dgm:prSet presAssocID="{B6EA7E14-2139-0F48-8BAE-CBB22AA33E27}" presName="childText" presStyleLbl="conFgAcc1" presStyleIdx="3" presStyleCnt="4">
        <dgm:presLayoutVars>
          <dgm:bulletEnabled val="1"/>
        </dgm:presLayoutVars>
      </dgm:prSet>
      <dgm:spPr/>
    </dgm:pt>
  </dgm:ptLst>
  <dgm:cxnLst>
    <dgm:cxn modelId="{3D9A8413-79F4-1F49-B99C-497C78862EB1}" type="presOf" srcId="{0CF238A2-94C5-BB49-9515-8D766DD58E59}" destId="{471E6DDC-8B96-BB40-A156-621598E76A4A}" srcOrd="0" destOrd="0" presId="urn:microsoft.com/office/officeart/2005/8/layout/list1"/>
    <dgm:cxn modelId="{5622B12A-62E6-AF4A-B683-8B741B7DE9CF}" type="presOf" srcId="{B6EA7E14-2139-0F48-8BAE-CBB22AA33E27}" destId="{DFDBF6A8-A545-014C-AC19-1A899F17DF13}" srcOrd="0" destOrd="0" presId="urn:microsoft.com/office/officeart/2005/8/layout/list1"/>
    <dgm:cxn modelId="{E019C25A-6B06-034F-B318-552CC2C7904F}" srcId="{51FB133E-5091-9B4D-B49D-3CE5A5007439}" destId="{774020E2-2E2D-8341-B889-B76047A0A26D}" srcOrd="2" destOrd="0" parTransId="{676A6D9B-C45D-7D45-8116-30CB66B3F539}" sibTransId="{392FE457-E183-674C-8EE4-3C2392F583B4}"/>
    <dgm:cxn modelId="{169FF664-3844-1542-B0E7-2FF60495B100}" type="presOf" srcId="{2C71D889-1560-AA42-A045-8D4CC2D70810}" destId="{C7E30592-76FE-E84F-942E-6F2E34407D2A}" srcOrd="0" destOrd="0" presId="urn:microsoft.com/office/officeart/2005/8/layout/list1"/>
    <dgm:cxn modelId="{33F3D274-C737-FA4B-867C-AB4CE5D583C4}" type="presOf" srcId="{2C71D889-1560-AA42-A045-8D4CC2D70810}" destId="{55CAB6D7-17C3-9840-8B70-71C2E78324D5}" srcOrd="1" destOrd="0" presId="urn:microsoft.com/office/officeart/2005/8/layout/list1"/>
    <dgm:cxn modelId="{B14C7DAB-A6ED-D348-9DB7-F66BB0D1987E}" srcId="{51FB133E-5091-9B4D-B49D-3CE5A5007439}" destId="{2C71D889-1560-AA42-A045-8D4CC2D70810}" srcOrd="1" destOrd="0" parTransId="{A353D321-8AFA-344B-B16E-B2EA41E6841D}" sibTransId="{70D2239D-364E-F04A-9189-FC72615FB03E}"/>
    <dgm:cxn modelId="{F7B58FB2-97D4-9B4F-9BC4-D1CA1B5D6F6E}" srcId="{51FB133E-5091-9B4D-B49D-3CE5A5007439}" destId="{B6EA7E14-2139-0F48-8BAE-CBB22AA33E27}" srcOrd="3" destOrd="0" parTransId="{48704712-765D-A24F-9A14-C0800AB2A225}" sibTransId="{EBFFF4A1-C895-DD44-A9F8-38176AE65179}"/>
    <dgm:cxn modelId="{FAEF7CBF-579D-6746-95F0-406DEE2B1BFF}" type="presOf" srcId="{B6EA7E14-2139-0F48-8BAE-CBB22AA33E27}" destId="{FC686083-D623-9041-B894-0510E585B249}" srcOrd="1" destOrd="0" presId="urn:microsoft.com/office/officeart/2005/8/layout/list1"/>
    <dgm:cxn modelId="{91B168C1-A6BC-144D-AD40-4E33F06C5565}" type="presOf" srcId="{774020E2-2E2D-8341-B889-B76047A0A26D}" destId="{0DC68209-9522-B947-9F10-18B25106C516}" srcOrd="0" destOrd="0" presId="urn:microsoft.com/office/officeart/2005/8/layout/list1"/>
    <dgm:cxn modelId="{38F63AC3-7173-9641-B9B3-45BE6C91981D}" type="presOf" srcId="{0CF238A2-94C5-BB49-9515-8D766DD58E59}" destId="{44FFE328-FEE9-9647-ADEB-5C5D431F24FF}" srcOrd="1" destOrd="0" presId="urn:microsoft.com/office/officeart/2005/8/layout/list1"/>
    <dgm:cxn modelId="{9C0E4BDD-AC88-344F-B6CA-445092723853}" srcId="{51FB133E-5091-9B4D-B49D-3CE5A5007439}" destId="{0CF238A2-94C5-BB49-9515-8D766DD58E59}" srcOrd="0" destOrd="0" parTransId="{8E8530F5-2508-0947-9502-ACD73461E273}" sibTransId="{1B86FA5B-1727-D242-AB67-2221151F90DD}"/>
    <dgm:cxn modelId="{3B79BAE7-4E61-FB49-9417-DA8DAB96B392}" type="presOf" srcId="{51FB133E-5091-9B4D-B49D-3CE5A5007439}" destId="{AC10EA72-F699-F74A-B025-3C0A4BB4F7E8}" srcOrd="0" destOrd="0" presId="urn:microsoft.com/office/officeart/2005/8/layout/list1"/>
    <dgm:cxn modelId="{8748F0EB-2D3E-8D4A-BAC7-B655AD5D3274}" type="presOf" srcId="{774020E2-2E2D-8341-B889-B76047A0A26D}" destId="{AF9C9471-CDBA-404E-A116-99F3254E39C8}" srcOrd="1" destOrd="0" presId="urn:microsoft.com/office/officeart/2005/8/layout/list1"/>
    <dgm:cxn modelId="{AA4691AB-824F-4E4B-93AA-65958C1F32C9}" type="presParOf" srcId="{AC10EA72-F699-F74A-B025-3C0A4BB4F7E8}" destId="{07CEE7EC-3412-BA46-94FB-26F9E22D5876}" srcOrd="0" destOrd="0" presId="urn:microsoft.com/office/officeart/2005/8/layout/list1"/>
    <dgm:cxn modelId="{EA4B559A-BEF5-EF47-A64E-9DEEFF4349DC}" type="presParOf" srcId="{07CEE7EC-3412-BA46-94FB-26F9E22D5876}" destId="{471E6DDC-8B96-BB40-A156-621598E76A4A}" srcOrd="0" destOrd="0" presId="urn:microsoft.com/office/officeart/2005/8/layout/list1"/>
    <dgm:cxn modelId="{78DB87D1-C0CB-B043-B212-337075C9D0F0}" type="presParOf" srcId="{07CEE7EC-3412-BA46-94FB-26F9E22D5876}" destId="{44FFE328-FEE9-9647-ADEB-5C5D431F24FF}" srcOrd="1" destOrd="0" presId="urn:microsoft.com/office/officeart/2005/8/layout/list1"/>
    <dgm:cxn modelId="{8E426BE5-348B-3E46-9B91-049D9FCAB6FB}" type="presParOf" srcId="{AC10EA72-F699-F74A-B025-3C0A4BB4F7E8}" destId="{6249E64E-054F-B944-9E86-A606C72D014C}" srcOrd="1" destOrd="0" presId="urn:microsoft.com/office/officeart/2005/8/layout/list1"/>
    <dgm:cxn modelId="{1CF65F30-61F8-E743-A62D-03C67C4609B0}" type="presParOf" srcId="{AC10EA72-F699-F74A-B025-3C0A4BB4F7E8}" destId="{3DDF6EAE-4C18-0543-870D-82BED5C6E55C}" srcOrd="2" destOrd="0" presId="urn:microsoft.com/office/officeart/2005/8/layout/list1"/>
    <dgm:cxn modelId="{1F760F59-0082-A64F-AC3D-F898024885B2}" type="presParOf" srcId="{AC10EA72-F699-F74A-B025-3C0A4BB4F7E8}" destId="{D0AAE580-51A4-BE4F-8C0C-1267DEB34FB4}" srcOrd="3" destOrd="0" presId="urn:microsoft.com/office/officeart/2005/8/layout/list1"/>
    <dgm:cxn modelId="{A4F68B63-81AA-F542-9C0F-AB6CAF0A51C7}" type="presParOf" srcId="{AC10EA72-F699-F74A-B025-3C0A4BB4F7E8}" destId="{B74DB7AA-5F97-5142-8117-EFE1D1F359E4}" srcOrd="4" destOrd="0" presId="urn:microsoft.com/office/officeart/2005/8/layout/list1"/>
    <dgm:cxn modelId="{53F9297F-5338-AF4B-B6C4-9C4F547DA427}" type="presParOf" srcId="{B74DB7AA-5F97-5142-8117-EFE1D1F359E4}" destId="{C7E30592-76FE-E84F-942E-6F2E34407D2A}" srcOrd="0" destOrd="0" presId="urn:microsoft.com/office/officeart/2005/8/layout/list1"/>
    <dgm:cxn modelId="{0E5B83D8-6866-894E-B1C4-FAAF5770E6D6}" type="presParOf" srcId="{B74DB7AA-5F97-5142-8117-EFE1D1F359E4}" destId="{55CAB6D7-17C3-9840-8B70-71C2E78324D5}" srcOrd="1" destOrd="0" presId="urn:microsoft.com/office/officeart/2005/8/layout/list1"/>
    <dgm:cxn modelId="{7C002E26-CCFB-3848-9EC6-5A80904C1498}" type="presParOf" srcId="{AC10EA72-F699-F74A-B025-3C0A4BB4F7E8}" destId="{04078050-C778-C147-B803-DE4607A39C96}" srcOrd="5" destOrd="0" presId="urn:microsoft.com/office/officeart/2005/8/layout/list1"/>
    <dgm:cxn modelId="{7A51DE02-8D33-9448-87AD-93526ED4E12C}" type="presParOf" srcId="{AC10EA72-F699-F74A-B025-3C0A4BB4F7E8}" destId="{8834F76A-E4E2-F041-A5A1-E7AAD3BDF5B6}" srcOrd="6" destOrd="0" presId="urn:microsoft.com/office/officeart/2005/8/layout/list1"/>
    <dgm:cxn modelId="{B860D11F-5B91-8C49-A500-8E59E720EA27}" type="presParOf" srcId="{AC10EA72-F699-F74A-B025-3C0A4BB4F7E8}" destId="{09D6EB28-A337-674C-96CA-C6A65CEC2970}" srcOrd="7" destOrd="0" presId="urn:microsoft.com/office/officeart/2005/8/layout/list1"/>
    <dgm:cxn modelId="{93BE4794-1F92-574A-ACC0-F65B51BACBD3}" type="presParOf" srcId="{AC10EA72-F699-F74A-B025-3C0A4BB4F7E8}" destId="{AED81682-4745-6D4F-826B-F1C3987D4450}" srcOrd="8" destOrd="0" presId="urn:microsoft.com/office/officeart/2005/8/layout/list1"/>
    <dgm:cxn modelId="{A7DFFE50-0325-4040-9BF8-862A99664D86}" type="presParOf" srcId="{AED81682-4745-6D4F-826B-F1C3987D4450}" destId="{0DC68209-9522-B947-9F10-18B25106C516}" srcOrd="0" destOrd="0" presId="urn:microsoft.com/office/officeart/2005/8/layout/list1"/>
    <dgm:cxn modelId="{D20E4E0E-F199-204D-BCA7-2556A0B17923}" type="presParOf" srcId="{AED81682-4745-6D4F-826B-F1C3987D4450}" destId="{AF9C9471-CDBA-404E-A116-99F3254E39C8}" srcOrd="1" destOrd="0" presId="urn:microsoft.com/office/officeart/2005/8/layout/list1"/>
    <dgm:cxn modelId="{763A621C-8D40-4746-A948-DEF3FD8BB49B}" type="presParOf" srcId="{AC10EA72-F699-F74A-B025-3C0A4BB4F7E8}" destId="{02E30224-388A-8D49-9470-D8228EA12527}" srcOrd="9" destOrd="0" presId="urn:microsoft.com/office/officeart/2005/8/layout/list1"/>
    <dgm:cxn modelId="{EC089F7E-EB38-DF40-8A8D-7FE9D0DCCDDA}" type="presParOf" srcId="{AC10EA72-F699-F74A-B025-3C0A4BB4F7E8}" destId="{098DA84F-97D1-2B47-8A9D-3FDE26D95592}" srcOrd="10" destOrd="0" presId="urn:microsoft.com/office/officeart/2005/8/layout/list1"/>
    <dgm:cxn modelId="{69944338-DE65-3941-ACFE-E169EB9961BB}" type="presParOf" srcId="{AC10EA72-F699-F74A-B025-3C0A4BB4F7E8}" destId="{9F4997B2-DCC5-FC48-B517-EEBD1ECFA0D1}" srcOrd="11" destOrd="0" presId="urn:microsoft.com/office/officeart/2005/8/layout/list1"/>
    <dgm:cxn modelId="{9A6745B4-D9AB-4E4E-8306-AA20E937B114}" type="presParOf" srcId="{AC10EA72-F699-F74A-B025-3C0A4BB4F7E8}" destId="{019D5948-B514-2743-9F91-B4D2F2784960}" srcOrd="12" destOrd="0" presId="urn:microsoft.com/office/officeart/2005/8/layout/list1"/>
    <dgm:cxn modelId="{8C6496E0-6678-9845-8CEE-9D2B4BFCEAD9}" type="presParOf" srcId="{019D5948-B514-2743-9F91-B4D2F2784960}" destId="{DFDBF6A8-A545-014C-AC19-1A899F17DF13}" srcOrd="0" destOrd="0" presId="urn:microsoft.com/office/officeart/2005/8/layout/list1"/>
    <dgm:cxn modelId="{357C6EF0-11F1-AE46-A9D8-B36E1052C643}" type="presParOf" srcId="{019D5948-B514-2743-9F91-B4D2F2784960}" destId="{FC686083-D623-9041-B894-0510E585B249}" srcOrd="1" destOrd="0" presId="urn:microsoft.com/office/officeart/2005/8/layout/list1"/>
    <dgm:cxn modelId="{A35009B7-E0DC-8A49-A0FD-B50677A4DC19}" type="presParOf" srcId="{AC10EA72-F699-F74A-B025-3C0A4BB4F7E8}" destId="{78546070-08E1-6144-B669-81553383B8FA}" srcOrd="13" destOrd="0" presId="urn:microsoft.com/office/officeart/2005/8/layout/list1"/>
    <dgm:cxn modelId="{75A957FA-11B6-9D4B-8168-A45A3BDC8238}" type="presParOf" srcId="{AC10EA72-F699-F74A-B025-3C0A4BB4F7E8}" destId="{05AAFEE9-5EFD-014A-961F-2E25405E7CB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8102FD-FB0E-C54C-801E-AD42E9AEFF6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F95084D3-ECF5-EC4F-8405-07B90802C4AD}">
      <dgm:prSet phldrT="[文本]"/>
      <dgm:spPr/>
      <dgm:t>
        <a:bodyPr/>
        <a:lstStyle/>
        <a:p>
          <a:r>
            <a:rPr lang="zh-CN" altLang="en-US" dirty="0"/>
            <a:t>房地产实物范围</a:t>
          </a:r>
        </a:p>
      </dgm:t>
    </dgm:pt>
    <dgm:pt modelId="{A2BDBA13-39BC-8145-A67C-4D49584FA590}" type="parTrans" cxnId="{98E5C499-1BAF-F242-B543-57BF139DECE9}">
      <dgm:prSet/>
      <dgm:spPr/>
      <dgm:t>
        <a:bodyPr/>
        <a:lstStyle/>
        <a:p>
          <a:endParaRPr lang="zh-CN" altLang="en-US"/>
        </a:p>
      </dgm:t>
    </dgm:pt>
    <dgm:pt modelId="{004E3FD0-5E12-684F-BCDF-2D24225B503F}" type="sibTrans" cxnId="{98E5C499-1BAF-F242-B543-57BF139DECE9}">
      <dgm:prSet/>
      <dgm:spPr/>
      <dgm:t>
        <a:bodyPr/>
        <a:lstStyle/>
        <a:p>
          <a:endParaRPr lang="zh-CN" altLang="en-US"/>
        </a:p>
      </dgm:t>
    </dgm:pt>
    <dgm:pt modelId="{2301D596-4931-6E4C-8CB4-165FFABAD841}">
      <dgm:prSet phldrT="[文本]"/>
      <dgm:spPr/>
      <dgm:t>
        <a:bodyPr/>
        <a:lstStyle/>
        <a:p>
          <a:r>
            <a:rPr lang="zh-CN" altLang="en-US" dirty="0"/>
            <a:t>房地产以外的资产事项</a:t>
          </a:r>
        </a:p>
      </dgm:t>
    </dgm:pt>
    <dgm:pt modelId="{A224AB00-AAD2-D640-BC56-A8272D33130E}" type="parTrans" cxnId="{9E960F13-A61C-B245-803E-27366A1D6168}">
      <dgm:prSet/>
      <dgm:spPr/>
      <dgm:t>
        <a:bodyPr/>
        <a:lstStyle/>
        <a:p>
          <a:endParaRPr lang="zh-CN" altLang="en-US"/>
        </a:p>
      </dgm:t>
    </dgm:pt>
    <dgm:pt modelId="{CEA17CF3-481B-5F4D-BF79-F8933F5CBA75}" type="sibTrans" cxnId="{9E960F13-A61C-B245-803E-27366A1D6168}">
      <dgm:prSet/>
      <dgm:spPr/>
      <dgm:t>
        <a:bodyPr/>
        <a:lstStyle/>
        <a:p>
          <a:endParaRPr lang="zh-CN" altLang="en-US"/>
        </a:p>
      </dgm:t>
    </dgm:pt>
    <dgm:pt modelId="{BCF87D99-2A5E-264D-B64F-3ACE403BF50E}">
      <dgm:prSet phldrT="[文本]"/>
      <dgm:spPr/>
      <dgm:t>
        <a:bodyPr/>
        <a:lstStyle/>
        <a:p>
          <a:r>
            <a:rPr lang="zh-CN" altLang="en-US" dirty="0"/>
            <a:t>带有的债权债务关系</a:t>
          </a:r>
        </a:p>
      </dgm:t>
    </dgm:pt>
    <dgm:pt modelId="{386FFA7A-F2D3-7246-BF01-A9402D91C1B5}" type="parTrans" cxnId="{CD73FE6A-9340-724A-B4AC-ADD018E64484}">
      <dgm:prSet/>
      <dgm:spPr/>
      <dgm:t>
        <a:bodyPr/>
        <a:lstStyle/>
        <a:p>
          <a:endParaRPr lang="zh-CN" altLang="en-US"/>
        </a:p>
      </dgm:t>
    </dgm:pt>
    <dgm:pt modelId="{BE69FB5B-7CF8-8543-A60F-081549CD359F}" type="sibTrans" cxnId="{CD73FE6A-9340-724A-B4AC-ADD018E64484}">
      <dgm:prSet/>
      <dgm:spPr/>
      <dgm:t>
        <a:bodyPr/>
        <a:lstStyle/>
        <a:p>
          <a:endParaRPr lang="zh-CN" altLang="en-US"/>
        </a:p>
      </dgm:t>
    </dgm:pt>
    <dgm:pt modelId="{ABE22205-8FF6-A94B-AD72-2707281ABD6D}">
      <dgm:prSet/>
      <dgm:spPr/>
      <dgm:t>
        <a:bodyPr/>
        <a:lstStyle/>
        <a:p>
          <a:r>
            <a:rPr lang="zh-CN" altLang="en-US" dirty="0"/>
            <a:t>带有的其他权益或负担的房地产</a:t>
          </a:r>
        </a:p>
      </dgm:t>
    </dgm:pt>
    <dgm:pt modelId="{B4E0714A-9BA4-BA4C-8CF8-1D69CE945549}" type="parTrans" cxnId="{A605EA14-F964-4C4E-80C0-1CC6AABC911A}">
      <dgm:prSet/>
      <dgm:spPr/>
      <dgm:t>
        <a:bodyPr/>
        <a:lstStyle/>
        <a:p>
          <a:endParaRPr lang="zh-CN" altLang="en-US"/>
        </a:p>
      </dgm:t>
    </dgm:pt>
    <dgm:pt modelId="{993C9E91-6BEB-144C-AF76-548C59E861AF}" type="sibTrans" cxnId="{A605EA14-F964-4C4E-80C0-1CC6AABC911A}">
      <dgm:prSet/>
      <dgm:spPr/>
      <dgm:t>
        <a:bodyPr/>
        <a:lstStyle/>
        <a:p>
          <a:endParaRPr lang="zh-CN" altLang="en-US"/>
        </a:p>
      </dgm:t>
    </dgm:pt>
    <dgm:pt modelId="{982F70D1-9EC5-6C41-874E-7DBB1A8FDD30}" type="pres">
      <dgm:prSet presAssocID="{9D8102FD-FB0E-C54C-801E-AD42E9AEFF6A}" presName="linear" presStyleCnt="0">
        <dgm:presLayoutVars>
          <dgm:dir/>
          <dgm:animLvl val="lvl"/>
          <dgm:resizeHandles val="exact"/>
        </dgm:presLayoutVars>
      </dgm:prSet>
      <dgm:spPr/>
    </dgm:pt>
    <dgm:pt modelId="{008CAE8C-4AC5-E946-A2DC-7C494F98856E}" type="pres">
      <dgm:prSet presAssocID="{F95084D3-ECF5-EC4F-8405-07B90802C4AD}" presName="parentLin" presStyleCnt="0"/>
      <dgm:spPr/>
    </dgm:pt>
    <dgm:pt modelId="{2078B6E8-A7C3-0348-9DFF-A22BC0276636}" type="pres">
      <dgm:prSet presAssocID="{F95084D3-ECF5-EC4F-8405-07B90802C4AD}" presName="parentLeftMargin" presStyleLbl="node1" presStyleIdx="0" presStyleCnt="4"/>
      <dgm:spPr/>
    </dgm:pt>
    <dgm:pt modelId="{BE337E9A-C705-2E4C-8CA2-7B6254460447}" type="pres">
      <dgm:prSet presAssocID="{F95084D3-ECF5-EC4F-8405-07B90802C4AD}" presName="parentText" presStyleLbl="node1" presStyleIdx="0" presStyleCnt="4">
        <dgm:presLayoutVars>
          <dgm:chMax val="0"/>
          <dgm:bulletEnabled val="1"/>
        </dgm:presLayoutVars>
      </dgm:prSet>
      <dgm:spPr/>
    </dgm:pt>
    <dgm:pt modelId="{37696A89-1A11-454B-A9A7-D9E7DC0E6D11}" type="pres">
      <dgm:prSet presAssocID="{F95084D3-ECF5-EC4F-8405-07B90802C4AD}" presName="negativeSpace" presStyleCnt="0"/>
      <dgm:spPr/>
    </dgm:pt>
    <dgm:pt modelId="{FD8DB6D3-3C42-894B-AC4C-E023BA4FFF1E}" type="pres">
      <dgm:prSet presAssocID="{F95084D3-ECF5-EC4F-8405-07B90802C4AD}" presName="childText" presStyleLbl="conFgAcc1" presStyleIdx="0" presStyleCnt="4">
        <dgm:presLayoutVars>
          <dgm:bulletEnabled val="1"/>
        </dgm:presLayoutVars>
      </dgm:prSet>
      <dgm:spPr/>
    </dgm:pt>
    <dgm:pt modelId="{7FFBD482-0E9B-9447-9B3B-4F4D09D60EDB}" type="pres">
      <dgm:prSet presAssocID="{004E3FD0-5E12-684F-BCDF-2D24225B503F}" presName="spaceBetweenRectangles" presStyleCnt="0"/>
      <dgm:spPr/>
    </dgm:pt>
    <dgm:pt modelId="{42604049-3294-594A-9292-92C4ED0C404C}" type="pres">
      <dgm:prSet presAssocID="{2301D596-4931-6E4C-8CB4-165FFABAD841}" presName="parentLin" presStyleCnt="0"/>
      <dgm:spPr/>
    </dgm:pt>
    <dgm:pt modelId="{239A5E94-5031-EC45-A99A-8FE36CE2EF3C}" type="pres">
      <dgm:prSet presAssocID="{2301D596-4931-6E4C-8CB4-165FFABAD841}" presName="parentLeftMargin" presStyleLbl="node1" presStyleIdx="0" presStyleCnt="4"/>
      <dgm:spPr/>
    </dgm:pt>
    <dgm:pt modelId="{027EB184-9045-304A-B2F9-E944B58DCFF7}" type="pres">
      <dgm:prSet presAssocID="{2301D596-4931-6E4C-8CB4-165FFABAD841}" presName="parentText" presStyleLbl="node1" presStyleIdx="1" presStyleCnt="4">
        <dgm:presLayoutVars>
          <dgm:chMax val="0"/>
          <dgm:bulletEnabled val="1"/>
        </dgm:presLayoutVars>
      </dgm:prSet>
      <dgm:spPr/>
    </dgm:pt>
    <dgm:pt modelId="{27336BC2-50BE-3649-AAF0-2CA666EC83B1}" type="pres">
      <dgm:prSet presAssocID="{2301D596-4931-6E4C-8CB4-165FFABAD841}" presName="negativeSpace" presStyleCnt="0"/>
      <dgm:spPr/>
    </dgm:pt>
    <dgm:pt modelId="{9BF3D3D2-FAAC-DB43-B999-4FAD2AFB7988}" type="pres">
      <dgm:prSet presAssocID="{2301D596-4931-6E4C-8CB4-165FFABAD841}" presName="childText" presStyleLbl="conFgAcc1" presStyleIdx="1" presStyleCnt="4">
        <dgm:presLayoutVars>
          <dgm:bulletEnabled val="1"/>
        </dgm:presLayoutVars>
      </dgm:prSet>
      <dgm:spPr/>
    </dgm:pt>
    <dgm:pt modelId="{7CC1E9E4-8960-464D-9952-FD025A9BC7C4}" type="pres">
      <dgm:prSet presAssocID="{CEA17CF3-481B-5F4D-BF79-F8933F5CBA75}" presName="spaceBetweenRectangles" presStyleCnt="0"/>
      <dgm:spPr/>
    </dgm:pt>
    <dgm:pt modelId="{464F9E59-5314-214E-B295-55F7DA3C6FAB}" type="pres">
      <dgm:prSet presAssocID="{BCF87D99-2A5E-264D-B64F-3ACE403BF50E}" presName="parentLin" presStyleCnt="0"/>
      <dgm:spPr/>
    </dgm:pt>
    <dgm:pt modelId="{3AF2C6D2-EAAC-B847-9C66-97B6A1D0933F}" type="pres">
      <dgm:prSet presAssocID="{BCF87D99-2A5E-264D-B64F-3ACE403BF50E}" presName="parentLeftMargin" presStyleLbl="node1" presStyleIdx="1" presStyleCnt="4"/>
      <dgm:spPr/>
    </dgm:pt>
    <dgm:pt modelId="{BF52302D-0A9F-0742-9C10-98E2F38125C0}" type="pres">
      <dgm:prSet presAssocID="{BCF87D99-2A5E-264D-B64F-3ACE403BF50E}" presName="parentText" presStyleLbl="node1" presStyleIdx="2" presStyleCnt="4">
        <dgm:presLayoutVars>
          <dgm:chMax val="0"/>
          <dgm:bulletEnabled val="1"/>
        </dgm:presLayoutVars>
      </dgm:prSet>
      <dgm:spPr/>
    </dgm:pt>
    <dgm:pt modelId="{D5CA0146-245F-1048-B95B-4D47977A8C92}" type="pres">
      <dgm:prSet presAssocID="{BCF87D99-2A5E-264D-B64F-3ACE403BF50E}" presName="negativeSpace" presStyleCnt="0"/>
      <dgm:spPr/>
    </dgm:pt>
    <dgm:pt modelId="{FEB65C7E-0836-AF47-96B6-288D34A9DF9B}" type="pres">
      <dgm:prSet presAssocID="{BCF87D99-2A5E-264D-B64F-3ACE403BF50E}" presName="childText" presStyleLbl="conFgAcc1" presStyleIdx="2" presStyleCnt="4">
        <dgm:presLayoutVars>
          <dgm:bulletEnabled val="1"/>
        </dgm:presLayoutVars>
      </dgm:prSet>
      <dgm:spPr/>
    </dgm:pt>
    <dgm:pt modelId="{E94A09BC-7879-6345-BE3C-B6BE85431BDC}" type="pres">
      <dgm:prSet presAssocID="{BE69FB5B-7CF8-8543-A60F-081549CD359F}" presName="spaceBetweenRectangles" presStyleCnt="0"/>
      <dgm:spPr/>
    </dgm:pt>
    <dgm:pt modelId="{F46459BD-3071-F348-A494-DF2858AB2E83}" type="pres">
      <dgm:prSet presAssocID="{ABE22205-8FF6-A94B-AD72-2707281ABD6D}" presName="parentLin" presStyleCnt="0"/>
      <dgm:spPr/>
    </dgm:pt>
    <dgm:pt modelId="{61C4A4E9-0292-DD43-9987-F6A912C60122}" type="pres">
      <dgm:prSet presAssocID="{ABE22205-8FF6-A94B-AD72-2707281ABD6D}" presName="parentLeftMargin" presStyleLbl="node1" presStyleIdx="2" presStyleCnt="4"/>
      <dgm:spPr/>
    </dgm:pt>
    <dgm:pt modelId="{DEFED169-DF7E-CF49-8536-824A306313F1}" type="pres">
      <dgm:prSet presAssocID="{ABE22205-8FF6-A94B-AD72-2707281ABD6D}" presName="parentText" presStyleLbl="node1" presStyleIdx="3" presStyleCnt="4">
        <dgm:presLayoutVars>
          <dgm:chMax val="0"/>
          <dgm:bulletEnabled val="1"/>
        </dgm:presLayoutVars>
      </dgm:prSet>
      <dgm:spPr/>
    </dgm:pt>
    <dgm:pt modelId="{B371C577-64D3-B645-B3CC-2CE93060B52A}" type="pres">
      <dgm:prSet presAssocID="{ABE22205-8FF6-A94B-AD72-2707281ABD6D}" presName="negativeSpace" presStyleCnt="0"/>
      <dgm:spPr/>
    </dgm:pt>
    <dgm:pt modelId="{362B9440-2414-9048-937D-1149BB0F56F2}" type="pres">
      <dgm:prSet presAssocID="{ABE22205-8FF6-A94B-AD72-2707281ABD6D}" presName="childText" presStyleLbl="conFgAcc1" presStyleIdx="3" presStyleCnt="4">
        <dgm:presLayoutVars>
          <dgm:bulletEnabled val="1"/>
        </dgm:presLayoutVars>
      </dgm:prSet>
      <dgm:spPr/>
    </dgm:pt>
  </dgm:ptLst>
  <dgm:cxnLst>
    <dgm:cxn modelId="{9E960F13-A61C-B245-803E-27366A1D6168}" srcId="{9D8102FD-FB0E-C54C-801E-AD42E9AEFF6A}" destId="{2301D596-4931-6E4C-8CB4-165FFABAD841}" srcOrd="1" destOrd="0" parTransId="{A224AB00-AAD2-D640-BC56-A8272D33130E}" sibTransId="{CEA17CF3-481B-5F4D-BF79-F8933F5CBA75}"/>
    <dgm:cxn modelId="{A605EA14-F964-4C4E-80C0-1CC6AABC911A}" srcId="{9D8102FD-FB0E-C54C-801E-AD42E9AEFF6A}" destId="{ABE22205-8FF6-A94B-AD72-2707281ABD6D}" srcOrd="3" destOrd="0" parTransId="{B4E0714A-9BA4-BA4C-8CF8-1D69CE945549}" sibTransId="{993C9E91-6BEB-144C-AF76-548C59E861AF}"/>
    <dgm:cxn modelId="{141FC829-D5FD-5F47-B3B4-A2074E226DD6}" type="presOf" srcId="{BCF87D99-2A5E-264D-B64F-3ACE403BF50E}" destId="{3AF2C6D2-EAAC-B847-9C66-97B6A1D0933F}" srcOrd="0" destOrd="0" presId="urn:microsoft.com/office/officeart/2005/8/layout/list1"/>
    <dgm:cxn modelId="{5C94CF38-1215-3F41-9E48-F904B9FE117E}" type="presOf" srcId="{F95084D3-ECF5-EC4F-8405-07B90802C4AD}" destId="{BE337E9A-C705-2E4C-8CA2-7B6254460447}" srcOrd="1" destOrd="0" presId="urn:microsoft.com/office/officeart/2005/8/layout/list1"/>
    <dgm:cxn modelId="{207B8543-F9B4-3F47-A2A7-066CD8C3570A}" type="presOf" srcId="{9D8102FD-FB0E-C54C-801E-AD42E9AEFF6A}" destId="{982F70D1-9EC5-6C41-874E-7DBB1A8FDD30}" srcOrd="0" destOrd="0" presId="urn:microsoft.com/office/officeart/2005/8/layout/list1"/>
    <dgm:cxn modelId="{DE3AC444-B895-0245-A3F9-43F0D4D816E1}" type="presOf" srcId="{F95084D3-ECF5-EC4F-8405-07B90802C4AD}" destId="{2078B6E8-A7C3-0348-9DFF-A22BC0276636}" srcOrd="0" destOrd="0" presId="urn:microsoft.com/office/officeart/2005/8/layout/list1"/>
    <dgm:cxn modelId="{CD73FE6A-9340-724A-B4AC-ADD018E64484}" srcId="{9D8102FD-FB0E-C54C-801E-AD42E9AEFF6A}" destId="{BCF87D99-2A5E-264D-B64F-3ACE403BF50E}" srcOrd="2" destOrd="0" parTransId="{386FFA7A-F2D3-7246-BF01-A9402D91C1B5}" sibTransId="{BE69FB5B-7CF8-8543-A60F-081549CD359F}"/>
    <dgm:cxn modelId="{50957375-7257-6E46-B2B8-9FBA33BCB615}" type="presOf" srcId="{2301D596-4931-6E4C-8CB4-165FFABAD841}" destId="{027EB184-9045-304A-B2F9-E944B58DCFF7}" srcOrd="1" destOrd="0" presId="urn:microsoft.com/office/officeart/2005/8/layout/list1"/>
    <dgm:cxn modelId="{98E5C499-1BAF-F242-B543-57BF139DECE9}" srcId="{9D8102FD-FB0E-C54C-801E-AD42E9AEFF6A}" destId="{F95084D3-ECF5-EC4F-8405-07B90802C4AD}" srcOrd="0" destOrd="0" parTransId="{A2BDBA13-39BC-8145-A67C-4D49584FA590}" sibTransId="{004E3FD0-5E12-684F-BCDF-2D24225B503F}"/>
    <dgm:cxn modelId="{3437B9BB-9CE7-BB4F-8183-E399933466A0}" type="presOf" srcId="{ABE22205-8FF6-A94B-AD72-2707281ABD6D}" destId="{61C4A4E9-0292-DD43-9987-F6A912C60122}" srcOrd="0" destOrd="0" presId="urn:microsoft.com/office/officeart/2005/8/layout/list1"/>
    <dgm:cxn modelId="{E2C12FCC-1E11-D64E-B17C-23E629A7B316}" type="presOf" srcId="{2301D596-4931-6E4C-8CB4-165FFABAD841}" destId="{239A5E94-5031-EC45-A99A-8FE36CE2EF3C}" srcOrd="0" destOrd="0" presId="urn:microsoft.com/office/officeart/2005/8/layout/list1"/>
    <dgm:cxn modelId="{002C6EE1-6A18-8C4F-9DDA-3C9AE81C8D3C}" type="presOf" srcId="{BCF87D99-2A5E-264D-B64F-3ACE403BF50E}" destId="{BF52302D-0A9F-0742-9C10-98E2F38125C0}" srcOrd="1" destOrd="0" presId="urn:microsoft.com/office/officeart/2005/8/layout/list1"/>
    <dgm:cxn modelId="{B60C9CED-89B2-8149-BC34-BB69EF517665}" type="presOf" srcId="{ABE22205-8FF6-A94B-AD72-2707281ABD6D}" destId="{DEFED169-DF7E-CF49-8536-824A306313F1}" srcOrd="1" destOrd="0" presId="urn:microsoft.com/office/officeart/2005/8/layout/list1"/>
    <dgm:cxn modelId="{A0559839-FE2F-D145-8836-D31B453EB34A}" type="presParOf" srcId="{982F70D1-9EC5-6C41-874E-7DBB1A8FDD30}" destId="{008CAE8C-4AC5-E946-A2DC-7C494F98856E}" srcOrd="0" destOrd="0" presId="urn:microsoft.com/office/officeart/2005/8/layout/list1"/>
    <dgm:cxn modelId="{00A9B19F-9DEB-5B4A-AFCF-AC2667E9F13A}" type="presParOf" srcId="{008CAE8C-4AC5-E946-A2DC-7C494F98856E}" destId="{2078B6E8-A7C3-0348-9DFF-A22BC0276636}" srcOrd="0" destOrd="0" presId="urn:microsoft.com/office/officeart/2005/8/layout/list1"/>
    <dgm:cxn modelId="{3A392BE9-97FD-924E-A974-BDBAA90F9050}" type="presParOf" srcId="{008CAE8C-4AC5-E946-A2DC-7C494F98856E}" destId="{BE337E9A-C705-2E4C-8CA2-7B6254460447}" srcOrd="1" destOrd="0" presId="urn:microsoft.com/office/officeart/2005/8/layout/list1"/>
    <dgm:cxn modelId="{BFB23811-D53C-AF49-B2DB-80BA4398F943}" type="presParOf" srcId="{982F70D1-9EC5-6C41-874E-7DBB1A8FDD30}" destId="{37696A89-1A11-454B-A9A7-D9E7DC0E6D11}" srcOrd="1" destOrd="0" presId="urn:microsoft.com/office/officeart/2005/8/layout/list1"/>
    <dgm:cxn modelId="{988739D1-AC1D-D843-AAB1-F51B631F59B8}" type="presParOf" srcId="{982F70D1-9EC5-6C41-874E-7DBB1A8FDD30}" destId="{FD8DB6D3-3C42-894B-AC4C-E023BA4FFF1E}" srcOrd="2" destOrd="0" presId="urn:microsoft.com/office/officeart/2005/8/layout/list1"/>
    <dgm:cxn modelId="{ECF078FA-9049-1448-A3CD-6E0E94FEE79D}" type="presParOf" srcId="{982F70D1-9EC5-6C41-874E-7DBB1A8FDD30}" destId="{7FFBD482-0E9B-9447-9B3B-4F4D09D60EDB}" srcOrd="3" destOrd="0" presId="urn:microsoft.com/office/officeart/2005/8/layout/list1"/>
    <dgm:cxn modelId="{D4621A0E-2866-5A4C-9591-7E919F4865C2}" type="presParOf" srcId="{982F70D1-9EC5-6C41-874E-7DBB1A8FDD30}" destId="{42604049-3294-594A-9292-92C4ED0C404C}" srcOrd="4" destOrd="0" presId="urn:microsoft.com/office/officeart/2005/8/layout/list1"/>
    <dgm:cxn modelId="{9051839A-4790-B546-ADB2-0689E2C69B4F}" type="presParOf" srcId="{42604049-3294-594A-9292-92C4ED0C404C}" destId="{239A5E94-5031-EC45-A99A-8FE36CE2EF3C}" srcOrd="0" destOrd="0" presId="urn:microsoft.com/office/officeart/2005/8/layout/list1"/>
    <dgm:cxn modelId="{67FAC016-EEA4-3A4E-B0BE-63690A94AE40}" type="presParOf" srcId="{42604049-3294-594A-9292-92C4ED0C404C}" destId="{027EB184-9045-304A-B2F9-E944B58DCFF7}" srcOrd="1" destOrd="0" presId="urn:microsoft.com/office/officeart/2005/8/layout/list1"/>
    <dgm:cxn modelId="{8A236071-C36B-D447-B13F-9E8B3DB94886}" type="presParOf" srcId="{982F70D1-9EC5-6C41-874E-7DBB1A8FDD30}" destId="{27336BC2-50BE-3649-AAF0-2CA666EC83B1}" srcOrd="5" destOrd="0" presId="urn:microsoft.com/office/officeart/2005/8/layout/list1"/>
    <dgm:cxn modelId="{48116C89-2C32-C84E-B1E6-D2BB6323A681}" type="presParOf" srcId="{982F70D1-9EC5-6C41-874E-7DBB1A8FDD30}" destId="{9BF3D3D2-FAAC-DB43-B999-4FAD2AFB7988}" srcOrd="6" destOrd="0" presId="urn:microsoft.com/office/officeart/2005/8/layout/list1"/>
    <dgm:cxn modelId="{2C899D0E-8A0F-904E-9AFD-EC517C8855E0}" type="presParOf" srcId="{982F70D1-9EC5-6C41-874E-7DBB1A8FDD30}" destId="{7CC1E9E4-8960-464D-9952-FD025A9BC7C4}" srcOrd="7" destOrd="0" presId="urn:microsoft.com/office/officeart/2005/8/layout/list1"/>
    <dgm:cxn modelId="{253A43D7-C48E-6749-8C15-F18FAF4B9F1A}" type="presParOf" srcId="{982F70D1-9EC5-6C41-874E-7DBB1A8FDD30}" destId="{464F9E59-5314-214E-B295-55F7DA3C6FAB}" srcOrd="8" destOrd="0" presId="urn:microsoft.com/office/officeart/2005/8/layout/list1"/>
    <dgm:cxn modelId="{DF59A19D-7E54-C344-BB62-EBB1E41D8E06}" type="presParOf" srcId="{464F9E59-5314-214E-B295-55F7DA3C6FAB}" destId="{3AF2C6D2-EAAC-B847-9C66-97B6A1D0933F}" srcOrd="0" destOrd="0" presId="urn:microsoft.com/office/officeart/2005/8/layout/list1"/>
    <dgm:cxn modelId="{FCA007F5-0231-B84C-855A-98B594929426}" type="presParOf" srcId="{464F9E59-5314-214E-B295-55F7DA3C6FAB}" destId="{BF52302D-0A9F-0742-9C10-98E2F38125C0}" srcOrd="1" destOrd="0" presId="urn:microsoft.com/office/officeart/2005/8/layout/list1"/>
    <dgm:cxn modelId="{728A4CA3-C15C-E04C-A70F-1093AFC9B82D}" type="presParOf" srcId="{982F70D1-9EC5-6C41-874E-7DBB1A8FDD30}" destId="{D5CA0146-245F-1048-B95B-4D47977A8C92}" srcOrd="9" destOrd="0" presId="urn:microsoft.com/office/officeart/2005/8/layout/list1"/>
    <dgm:cxn modelId="{1899CDD4-DC48-CD48-8492-BA872E18F100}" type="presParOf" srcId="{982F70D1-9EC5-6C41-874E-7DBB1A8FDD30}" destId="{FEB65C7E-0836-AF47-96B6-288D34A9DF9B}" srcOrd="10" destOrd="0" presId="urn:microsoft.com/office/officeart/2005/8/layout/list1"/>
    <dgm:cxn modelId="{B14B62A8-22A2-DB4F-B30E-9465B83A438D}" type="presParOf" srcId="{982F70D1-9EC5-6C41-874E-7DBB1A8FDD30}" destId="{E94A09BC-7879-6345-BE3C-B6BE85431BDC}" srcOrd="11" destOrd="0" presId="urn:microsoft.com/office/officeart/2005/8/layout/list1"/>
    <dgm:cxn modelId="{3AE2177C-8168-684C-9CD2-544F45BB54E6}" type="presParOf" srcId="{982F70D1-9EC5-6C41-874E-7DBB1A8FDD30}" destId="{F46459BD-3071-F348-A494-DF2858AB2E83}" srcOrd="12" destOrd="0" presId="urn:microsoft.com/office/officeart/2005/8/layout/list1"/>
    <dgm:cxn modelId="{5004EE93-78A7-3F42-B69B-FA9270B9548F}" type="presParOf" srcId="{F46459BD-3071-F348-A494-DF2858AB2E83}" destId="{61C4A4E9-0292-DD43-9987-F6A912C60122}" srcOrd="0" destOrd="0" presId="urn:microsoft.com/office/officeart/2005/8/layout/list1"/>
    <dgm:cxn modelId="{DD21EA57-AF20-A64B-B69A-064811111968}" type="presParOf" srcId="{F46459BD-3071-F348-A494-DF2858AB2E83}" destId="{DEFED169-DF7E-CF49-8536-824A306313F1}" srcOrd="1" destOrd="0" presId="urn:microsoft.com/office/officeart/2005/8/layout/list1"/>
    <dgm:cxn modelId="{8D622824-5F16-7A40-86BB-069EF715FD15}" type="presParOf" srcId="{982F70D1-9EC5-6C41-874E-7DBB1A8FDD30}" destId="{B371C577-64D3-B645-B3CC-2CE93060B52A}" srcOrd="13" destOrd="0" presId="urn:microsoft.com/office/officeart/2005/8/layout/list1"/>
    <dgm:cxn modelId="{23F1E657-40CF-4141-AFEF-2B6B2F7044F7}" type="presParOf" srcId="{982F70D1-9EC5-6C41-874E-7DBB1A8FDD30}" destId="{362B9440-2414-9048-937D-1149BB0F56F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3A9260B-562D-354D-AC57-A50F27497FAD}"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201ADFBF-E088-A248-87D7-BA3C0B498F76}">
      <dgm:prSet phldrT="[文本]"/>
      <dgm:spPr/>
      <dgm:t>
        <a:bodyPr/>
        <a:lstStyle/>
        <a:p>
          <a:r>
            <a:rPr lang="zh-CN" altLang="en-US" dirty="0"/>
            <a:t>估价上的折旧与会计上的折旧的区别</a:t>
          </a:r>
        </a:p>
      </dgm:t>
    </dgm:pt>
    <dgm:pt modelId="{F6FB3A7B-F9AF-6845-B03C-C8C29439EEB0}" type="parTrans" cxnId="{0A229E4A-A00B-504C-8462-B05A6A837504}">
      <dgm:prSet/>
      <dgm:spPr/>
      <dgm:t>
        <a:bodyPr/>
        <a:lstStyle/>
        <a:p>
          <a:endParaRPr lang="zh-CN" altLang="en-US"/>
        </a:p>
      </dgm:t>
    </dgm:pt>
    <dgm:pt modelId="{ABC3AEF6-B41D-B14D-8EC4-29851C02065C}" type="sibTrans" cxnId="{0A229E4A-A00B-504C-8462-B05A6A837504}">
      <dgm:prSet/>
      <dgm:spPr/>
      <dgm:t>
        <a:bodyPr/>
        <a:lstStyle/>
        <a:p>
          <a:endParaRPr lang="zh-CN" altLang="en-US"/>
        </a:p>
      </dgm:t>
    </dgm:pt>
    <dgm:pt modelId="{B5856BA7-8D04-E347-838E-764BCAB7A3E8}">
      <dgm:prSet phldrT="[文本]"/>
      <dgm:spPr/>
      <dgm:t>
        <a:bodyPr/>
        <a:lstStyle/>
        <a:p>
          <a:r>
            <a:rPr lang="zh-CN" altLang="en-US" dirty="0"/>
            <a:t>土地使用权期限对建筑物经济寿命的影响</a:t>
          </a:r>
        </a:p>
      </dgm:t>
    </dgm:pt>
    <dgm:pt modelId="{DB033D8A-A0D5-8F4B-935C-85835547CC57}" type="parTrans" cxnId="{75C17688-5641-6B46-AF04-838D392747AA}">
      <dgm:prSet/>
      <dgm:spPr/>
      <dgm:t>
        <a:bodyPr/>
        <a:lstStyle/>
        <a:p>
          <a:endParaRPr lang="zh-CN" altLang="en-US"/>
        </a:p>
      </dgm:t>
    </dgm:pt>
    <dgm:pt modelId="{2DAF2F27-793F-EB48-BCC6-376B2340E2DB}" type="sibTrans" cxnId="{75C17688-5641-6B46-AF04-838D392747AA}">
      <dgm:prSet/>
      <dgm:spPr/>
      <dgm:t>
        <a:bodyPr/>
        <a:lstStyle/>
        <a:p>
          <a:endParaRPr lang="zh-CN" altLang="en-US"/>
        </a:p>
      </dgm:t>
    </dgm:pt>
    <dgm:pt modelId="{EB9A3E81-C1DA-7F44-BCDC-229CF23C1D26}">
      <dgm:prSet phldrT="[文本]"/>
      <dgm:spPr/>
      <dgm:t>
        <a:bodyPr/>
        <a:lstStyle/>
        <a:p>
          <a:r>
            <a:rPr lang="zh-CN" altLang="en-US" dirty="0"/>
            <a:t>非住宅建筑物经济寿命晚于土地使用期限而结束的情况</a:t>
          </a:r>
        </a:p>
      </dgm:t>
    </dgm:pt>
    <dgm:pt modelId="{E6491B54-3F7D-7D4F-ADDD-1287C37894D0}" type="parTrans" cxnId="{3178665C-F072-9344-A886-FCEC25255CC1}">
      <dgm:prSet/>
      <dgm:spPr/>
      <dgm:t>
        <a:bodyPr/>
        <a:lstStyle/>
        <a:p>
          <a:endParaRPr lang="zh-CN" altLang="en-US"/>
        </a:p>
      </dgm:t>
    </dgm:pt>
    <dgm:pt modelId="{51C21F44-0F8D-B74F-A74F-580D0576FB0C}" type="sibTrans" cxnId="{3178665C-F072-9344-A886-FCEC25255CC1}">
      <dgm:prSet/>
      <dgm:spPr/>
      <dgm:t>
        <a:bodyPr/>
        <a:lstStyle/>
        <a:p>
          <a:endParaRPr lang="zh-CN" altLang="en-US"/>
        </a:p>
      </dgm:t>
    </dgm:pt>
    <dgm:pt modelId="{4CD1589B-FAEF-6948-B5A2-4BCBAAE502AD}" type="pres">
      <dgm:prSet presAssocID="{63A9260B-562D-354D-AC57-A50F27497FAD}" presName="linear" presStyleCnt="0">
        <dgm:presLayoutVars>
          <dgm:dir/>
          <dgm:animLvl val="lvl"/>
          <dgm:resizeHandles val="exact"/>
        </dgm:presLayoutVars>
      </dgm:prSet>
      <dgm:spPr/>
    </dgm:pt>
    <dgm:pt modelId="{10B5E515-1E87-9147-B50B-40F1913F88F2}" type="pres">
      <dgm:prSet presAssocID="{201ADFBF-E088-A248-87D7-BA3C0B498F76}" presName="parentLin" presStyleCnt="0"/>
      <dgm:spPr/>
    </dgm:pt>
    <dgm:pt modelId="{E04E673E-62B2-F148-ACCA-493D82019FFF}" type="pres">
      <dgm:prSet presAssocID="{201ADFBF-E088-A248-87D7-BA3C0B498F76}" presName="parentLeftMargin" presStyleLbl="node1" presStyleIdx="0" presStyleCnt="3"/>
      <dgm:spPr/>
    </dgm:pt>
    <dgm:pt modelId="{D6FE3293-BAE1-C041-9DD9-A88B7BD14098}" type="pres">
      <dgm:prSet presAssocID="{201ADFBF-E088-A248-87D7-BA3C0B498F76}" presName="parentText" presStyleLbl="node1" presStyleIdx="0" presStyleCnt="3">
        <dgm:presLayoutVars>
          <dgm:chMax val="0"/>
          <dgm:bulletEnabled val="1"/>
        </dgm:presLayoutVars>
      </dgm:prSet>
      <dgm:spPr/>
    </dgm:pt>
    <dgm:pt modelId="{B7C0E1A2-A811-4840-A4C9-DCD31F13FF6B}" type="pres">
      <dgm:prSet presAssocID="{201ADFBF-E088-A248-87D7-BA3C0B498F76}" presName="negativeSpace" presStyleCnt="0"/>
      <dgm:spPr/>
    </dgm:pt>
    <dgm:pt modelId="{A6A1C84D-070B-2045-9EC5-CF887393421B}" type="pres">
      <dgm:prSet presAssocID="{201ADFBF-E088-A248-87D7-BA3C0B498F76}" presName="childText" presStyleLbl="conFgAcc1" presStyleIdx="0" presStyleCnt="3">
        <dgm:presLayoutVars>
          <dgm:bulletEnabled val="1"/>
        </dgm:presLayoutVars>
      </dgm:prSet>
      <dgm:spPr/>
    </dgm:pt>
    <dgm:pt modelId="{13C208C7-86E4-704D-B98E-B142E356D5AF}" type="pres">
      <dgm:prSet presAssocID="{ABC3AEF6-B41D-B14D-8EC4-29851C02065C}" presName="spaceBetweenRectangles" presStyleCnt="0"/>
      <dgm:spPr/>
    </dgm:pt>
    <dgm:pt modelId="{7794043A-0ECC-734F-854B-9B877D908A43}" type="pres">
      <dgm:prSet presAssocID="{B5856BA7-8D04-E347-838E-764BCAB7A3E8}" presName="parentLin" presStyleCnt="0"/>
      <dgm:spPr/>
    </dgm:pt>
    <dgm:pt modelId="{4924C967-652F-1E4D-9D71-9378C276A00F}" type="pres">
      <dgm:prSet presAssocID="{B5856BA7-8D04-E347-838E-764BCAB7A3E8}" presName="parentLeftMargin" presStyleLbl="node1" presStyleIdx="0" presStyleCnt="3"/>
      <dgm:spPr/>
    </dgm:pt>
    <dgm:pt modelId="{7655A040-FA66-A745-A104-2FAC1CBFF2D7}" type="pres">
      <dgm:prSet presAssocID="{B5856BA7-8D04-E347-838E-764BCAB7A3E8}" presName="parentText" presStyleLbl="node1" presStyleIdx="1" presStyleCnt="3">
        <dgm:presLayoutVars>
          <dgm:chMax val="0"/>
          <dgm:bulletEnabled val="1"/>
        </dgm:presLayoutVars>
      </dgm:prSet>
      <dgm:spPr/>
    </dgm:pt>
    <dgm:pt modelId="{930C1F96-BFDD-5D41-94D7-BF242D067976}" type="pres">
      <dgm:prSet presAssocID="{B5856BA7-8D04-E347-838E-764BCAB7A3E8}" presName="negativeSpace" presStyleCnt="0"/>
      <dgm:spPr/>
    </dgm:pt>
    <dgm:pt modelId="{DEF2EA88-DCD2-A941-A4B6-809002A2C870}" type="pres">
      <dgm:prSet presAssocID="{B5856BA7-8D04-E347-838E-764BCAB7A3E8}" presName="childText" presStyleLbl="conFgAcc1" presStyleIdx="1" presStyleCnt="3">
        <dgm:presLayoutVars>
          <dgm:bulletEnabled val="1"/>
        </dgm:presLayoutVars>
      </dgm:prSet>
      <dgm:spPr/>
    </dgm:pt>
    <dgm:pt modelId="{E5BDB639-301E-F743-A85C-53F0DE3210F8}" type="pres">
      <dgm:prSet presAssocID="{2DAF2F27-793F-EB48-BCC6-376B2340E2DB}" presName="spaceBetweenRectangles" presStyleCnt="0"/>
      <dgm:spPr/>
    </dgm:pt>
    <dgm:pt modelId="{49789C83-DA97-5C4F-92F2-443C1BB2CEF2}" type="pres">
      <dgm:prSet presAssocID="{EB9A3E81-C1DA-7F44-BCDC-229CF23C1D26}" presName="parentLin" presStyleCnt="0"/>
      <dgm:spPr/>
    </dgm:pt>
    <dgm:pt modelId="{7E63B6C2-9B38-5048-AB62-894222397475}" type="pres">
      <dgm:prSet presAssocID="{EB9A3E81-C1DA-7F44-BCDC-229CF23C1D26}" presName="parentLeftMargin" presStyleLbl="node1" presStyleIdx="1" presStyleCnt="3"/>
      <dgm:spPr/>
    </dgm:pt>
    <dgm:pt modelId="{53C3FA22-876F-A74C-A2C4-D6C9C2D18616}" type="pres">
      <dgm:prSet presAssocID="{EB9A3E81-C1DA-7F44-BCDC-229CF23C1D26}" presName="parentText" presStyleLbl="node1" presStyleIdx="2" presStyleCnt="3">
        <dgm:presLayoutVars>
          <dgm:chMax val="0"/>
          <dgm:bulletEnabled val="1"/>
        </dgm:presLayoutVars>
      </dgm:prSet>
      <dgm:spPr/>
    </dgm:pt>
    <dgm:pt modelId="{999B8018-D046-544F-94C8-760423BF0CFD}" type="pres">
      <dgm:prSet presAssocID="{EB9A3E81-C1DA-7F44-BCDC-229CF23C1D26}" presName="negativeSpace" presStyleCnt="0"/>
      <dgm:spPr/>
    </dgm:pt>
    <dgm:pt modelId="{4A2A30D4-87CE-AF49-812C-E99A29AE5A7F}" type="pres">
      <dgm:prSet presAssocID="{EB9A3E81-C1DA-7F44-BCDC-229CF23C1D26}" presName="childText" presStyleLbl="conFgAcc1" presStyleIdx="2" presStyleCnt="3">
        <dgm:presLayoutVars>
          <dgm:bulletEnabled val="1"/>
        </dgm:presLayoutVars>
      </dgm:prSet>
      <dgm:spPr/>
    </dgm:pt>
  </dgm:ptLst>
  <dgm:cxnLst>
    <dgm:cxn modelId="{2BE34700-E05E-9F4D-8EFC-E3C810193FD3}" type="presOf" srcId="{B5856BA7-8D04-E347-838E-764BCAB7A3E8}" destId="{4924C967-652F-1E4D-9D71-9378C276A00F}" srcOrd="0" destOrd="0" presId="urn:microsoft.com/office/officeart/2005/8/layout/list1"/>
    <dgm:cxn modelId="{CE3B7C0A-7E1B-684D-8807-77D588ADAEFD}" type="presOf" srcId="{B5856BA7-8D04-E347-838E-764BCAB7A3E8}" destId="{7655A040-FA66-A745-A104-2FAC1CBFF2D7}" srcOrd="1" destOrd="0" presId="urn:microsoft.com/office/officeart/2005/8/layout/list1"/>
    <dgm:cxn modelId="{CD7CD115-A394-4247-87F2-1FAD47D4CC99}" type="presOf" srcId="{EB9A3E81-C1DA-7F44-BCDC-229CF23C1D26}" destId="{53C3FA22-876F-A74C-A2C4-D6C9C2D18616}" srcOrd="1" destOrd="0" presId="urn:microsoft.com/office/officeart/2005/8/layout/list1"/>
    <dgm:cxn modelId="{384F743B-4AD0-2C45-A569-67FFF81A6097}" type="presOf" srcId="{201ADFBF-E088-A248-87D7-BA3C0B498F76}" destId="{D6FE3293-BAE1-C041-9DD9-A88B7BD14098}" srcOrd="1" destOrd="0" presId="urn:microsoft.com/office/officeart/2005/8/layout/list1"/>
    <dgm:cxn modelId="{7C62BA41-6732-2840-BD00-5BDEAF1DB5A1}" type="presOf" srcId="{63A9260B-562D-354D-AC57-A50F27497FAD}" destId="{4CD1589B-FAEF-6948-B5A2-4BCBAAE502AD}" srcOrd="0" destOrd="0" presId="urn:microsoft.com/office/officeart/2005/8/layout/list1"/>
    <dgm:cxn modelId="{0A229E4A-A00B-504C-8462-B05A6A837504}" srcId="{63A9260B-562D-354D-AC57-A50F27497FAD}" destId="{201ADFBF-E088-A248-87D7-BA3C0B498F76}" srcOrd="0" destOrd="0" parTransId="{F6FB3A7B-F9AF-6845-B03C-C8C29439EEB0}" sibTransId="{ABC3AEF6-B41D-B14D-8EC4-29851C02065C}"/>
    <dgm:cxn modelId="{3178665C-F072-9344-A886-FCEC25255CC1}" srcId="{63A9260B-562D-354D-AC57-A50F27497FAD}" destId="{EB9A3E81-C1DA-7F44-BCDC-229CF23C1D26}" srcOrd="2" destOrd="0" parTransId="{E6491B54-3F7D-7D4F-ADDD-1287C37894D0}" sibTransId="{51C21F44-0F8D-B74F-A74F-580D0576FB0C}"/>
    <dgm:cxn modelId="{75C17688-5641-6B46-AF04-838D392747AA}" srcId="{63A9260B-562D-354D-AC57-A50F27497FAD}" destId="{B5856BA7-8D04-E347-838E-764BCAB7A3E8}" srcOrd="1" destOrd="0" parTransId="{DB033D8A-A0D5-8F4B-935C-85835547CC57}" sibTransId="{2DAF2F27-793F-EB48-BCC6-376B2340E2DB}"/>
    <dgm:cxn modelId="{54F46FC2-2864-8E46-B066-810E76984390}" type="presOf" srcId="{201ADFBF-E088-A248-87D7-BA3C0B498F76}" destId="{E04E673E-62B2-F148-ACCA-493D82019FFF}" srcOrd="0" destOrd="0" presId="urn:microsoft.com/office/officeart/2005/8/layout/list1"/>
    <dgm:cxn modelId="{72B65FD5-BD7C-6142-A49C-5CF65CBA1EBC}" type="presOf" srcId="{EB9A3E81-C1DA-7F44-BCDC-229CF23C1D26}" destId="{7E63B6C2-9B38-5048-AB62-894222397475}" srcOrd="0" destOrd="0" presId="urn:microsoft.com/office/officeart/2005/8/layout/list1"/>
    <dgm:cxn modelId="{B8C0D5EC-229F-554B-B2F4-25B5972F0F60}" type="presParOf" srcId="{4CD1589B-FAEF-6948-B5A2-4BCBAAE502AD}" destId="{10B5E515-1E87-9147-B50B-40F1913F88F2}" srcOrd="0" destOrd="0" presId="urn:microsoft.com/office/officeart/2005/8/layout/list1"/>
    <dgm:cxn modelId="{A0FF1A54-A47E-CB47-8085-4CA75166A087}" type="presParOf" srcId="{10B5E515-1E87-9147-B50B-40F1913F88F2}" destId="{E04E673E-62B2-F148-ACCA-493D82019FFF}" srcOrd="0" destOrd="0" presId="urn:microsoft.com/office/officeart/2005/8/layout/list1"/>
    <dgm:cxn modelId="{00E4728F-4DF0-B044-87C7-A644A14E10C8}" type="presParOf" srcId="{10B5E515-1E87-9147-B50B-40F1913F88F2}" destId="{D6FE3293-BAE1-C041-9DD9-A88B7BD14098}" srcOrd="1" destOrd="0" presId="urn:microsoft.com/office/officeart/2005/8/layout/list1"/>
    <dgm:cxn modelId="{CECD0348-9BAC-2C4A-962F-31848467CF6C}" type="presParOf" srcId="{4CD1589B-FAEF-6948-B5A2-4BCBAAE502AD}" destId="{B7C0E1A2-A811-4840-A4C9-DCD31F13FF6B}" srcOrd="1" destOrd="0" presId="urn:microsoft.com/office/officeart/2005/8/layout/list1"/>
    <dgm:cxn modelId="{F8778640-2A70-054E-9DE8-C3D55C5C4A60}" type="presParOf" srcId="{4CD1589B-FAEF-6948-B5A2-4BCBAAE502AD}" destId="{A6A1C84D-070B-2045-9EC5-CF887393421B}" srcOrd="2" destOrd="0" presId="urn:microsoft.com/office/officeart/2005/8/layout/list1"/>
    <dgm:cxn modelId="{C5DB1454-8702-584B-A44A-383E8E2DE906}" type="presParOf" srcId="{4CD1589B-FAEF-6948-B5A2-4BCBAAE502AD}" destId="{13C208C7-86E4-704D-B98E-B142E356D5AF}" srcOrd="3" destOrd="0" presId="urn:microsoft.com/office/officeart/2005/8/layout/list1"/>
    <dgm:cxn modelId="{D3C71B11-AD7C-3349-912A-114D4C83177B}" type="presParOf" srcId="{4CD1589B-FAEF-6948-B5A2-4BCBAAE502AD}" destId="{7794043A-0ECC-734F-854B-9B877D908A43}" srcOrd="4" destOrd="0" presId="urn:microsoft.com/office/officeart/2005/8/layout/list1"/>
    <dgm:cxn modelId="{F202968E-1A4B-7B4C-A28C-68AD9CD837BC}" type="presParOf" srcId="{7794043A-0ECC-734F-854B-9B877D908A43}" destId="{4924C967-652F-1E4D-9D71-9378C276A00F}" srcOrd="0" destOrd="0" presId="urn:microsoft.com/office/officeart/2005/8/layout/list1"/>
    <dgm:cxn modelId="{7FDB2A1C-61AB-5B4F-8C26-DDB3E3E631CA}" type="presParOf" srcId="{7794043A-0ECC-734F-854B-9B877D908A43}" destId="{7655A040-FA66-A745-A104-2FAC1CBFF2D7}" srcOrd="1" destOrd="0" presId="urn:microsoft.com/office/officeart/2005/8/layout/list1"/>
    <dgm:cxn modelId="{858403D6-8A44-E243-81CE-82553530E84F}" type="presParOf" srcId="{4CD1589B-FAEF-6948-B5A2-4BCBAAE502AD}" destId="{930C1F96-BFDD-5D41-94D7-BF242D067976}" srcOrd="5" destOrd="0" presId="urn:microsoft.com/office/officeart/2005/8/layout/list1"/>
    <dgm:cxn modelId="{0987A120-BCE7-CB42-951D-0A9E315D2217}" type="presParOf" srcId="{4CD1589B-FAEF-6948-B5A2-4BCBAAE502AD}" destId="{DEF2EA88-DCD2-A941-A4B6-809002A2C870}" srcOrd="6" destOrd="0" presId="urn:microsoft.com/office/officeart/2005/8/layout/list1"/>
    <dgm:cxn modelId="{59E2A730-B146-CC42-AD76-53BC3FD59FAB}" type="presParOf" srcId="{4CD1589B-FAEF-6948-B5A2-4BCBAAE502AD}" destId="{E5BDB639-301E-F743-A85C-53F0DE3210F8}" srcOrd="7" destOrd="0" presId="urn:microsoft.com/office/officeart/2005/8/layout/list1"/>
    <dgm:cxn modelId="{E9235111-3F74-2D4B-BE63-4892F0922254}" type="presParOf" srcId="{4CD1589B-FAEF-6948-B5A2-4BCBAAE502AD}" destId="{49789C83-DA97-5C4F-92F2-443C1BB2CEF2}" srcOrd="8" destOrd="0" presId="urn:microsoft.com/office/officeart/2005/8/layout/list1"/>
    <dgm:cxn modelId="{989FA474-514B-3745-9DFB-4C91717A6180}" type="presParOf" srcId="{49789C83-DA97-5C4F-92F2-443C1BB2CEF2}" destId="{7E63B6C2-9B38-5048-AB62-894222397475}" srcOrd="0" destOrd="0" presId="urn:microsoft.com/office/officeart/2005/8/layout/list1"/>
    <dgm:cxn modelId="{4819BC74-0BDB-414F-910E-50A6A799D704}" type="presParOf" srcId="{49789C83-DA97-5C4F-92F2-443C1BB2CEF2}" destId="{53C3FA22-876F-A74C-A2C4-D6C9C2D18616}" srcOrd="1" destOrd="0" presId="urn:microsoft.com/office/officeart/2005/8/layout/list1"/>
    <dgm:cxn modelId="{CF1A488D-242A-7742-B26C-C527FE60C775}" type="presParOf" srcId="{4CD1589B-FAEF-6948-B5A2-4BCBAAE502AD}" destId="{999B8018-D046-544F-94C8-760423BF0CFD}" srcOrd="9" destOrd="0" presId="urn:microsoft.com/office/officeart/2005/8/layout/list1"/>
    <dgm:cxn modelId="{FDF254EA-DA2B-3846-8BE9-FC72890293AD}" type="presParOf" srcId="{4CD1589B-FAEF-6948-B5A2-4BCBAAE502AD}" destId="{4A2A30D4-87CE-AF49-812C-E99A29AE5A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67358F45-0663-6E44-9E29-C6126ED85E8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F7C4C971-16E4-0D43-8412-EE3927D75512}">
      <dgm:prSet phldrT="[文本]"/>
      <dgm:spPr/>
      <dgm:t>
        <a:bodyPr/>
        <a:lstStyle/>
        <a:p>
          <a:r>
            <a:rPr lang="zh-CN" altLang="en-US" dirty="0"/>
            <a:t>房屋完损等级</a:t>
          </a:r>
        </a:p>
      </dgm:t>
    </dgm:pt>
    <dgm:pt modelId="{0F399987-9986-084B-8E91-9A6AE029E243}" type="parTrans" cxnId="{5A908267-D5D4-2744-A04D-C7D136B811AC}">
      <dgm:prSet/>
      <dgm:spPr/>
      <dgm:t>
        <a:bodyPr/>
        <a:lstStyle/>
        <a:p>
          <a:endParaRPr lang="zh-CN" altLang="en-US"/>
        </a:p>
      </dgm:t>
    </dgm:pt>
    <dgm:pt modelId="{BCBC8411-954E-1646-9C9E-7E086C5738F0}" type="sibTrans" cxnId="{5A908267-D5D4-2744-A04D-C7D136B811AC}">
      <dgm:prSet/>
      <dgm:spPr/>
      <dgm:t>
        <a:bodyPr/>
        <a:lstStyle/>
        <a:p>
          <a:endParaRPr lang="zh-CN" altLang="en-US"/>
        </a:p>
      </dgm:t>
    </dgm:pt>
    <dgm:pt modelId="{04DD9F59-5902-E947-BBCC-DD29E2A4A58F}">
      <dgm:prSet phldrT="[文本]"/>
      <dgm:spPr/>
      <dgm:t>
        <a:bodyPr/>
        <a:lstStyle/>
        <a:p>
          <a:r>
            <a:rPr lang="zh-CN" altLang="en-US" dirty="0"/>
            <a:t>房屋折旧</a:t>
          </a:r>
        </a:p>
      </dgm:t>
    </dgm:pt>
    <dgm:pt modelId="{D9DA84EB-EDC5-DB41-A089-B5D3D84321C9}" type="parTrans" cxnId="{FC38F1D6-1166-3F45-8723-64FF879631EC}">
      <dgm:prSet/>
      <dgm:spPr/>
      <dgm:t>
        <a:bodyPr/>
        <a:lstStyle/>
        <a:p>
          <a:endParaRPr lang="zh-CN" altLang="en-US"/>
        </a:p>
      </dgm:t>
    </dgm:pt>
    <dgm:pt modelId="{6F5B4B90-8944-C644-A0D9-BD58075AD22E}" type="sibTrans" cxnId="{FC38F1D6-1166-3F45-8723-64FF879631EC}">
      <dgm:prSet/>
      <dgm:spPr/>
      <dgm:t>
        <a:bodyPr/>
        <a:lstStyle/>
        <a:p>
          <a:endParaRPr lang="zh-CN" altLang="en-US"/>
        </a:p>
      </dgm:t>
    </dgm:pt>
    <dgm:pt modelId="{9A913208-3D45-F544-A6F8-FF804FA121AC}">
      <dgm:prSet phldrT="[文本]"/>
      <dgm:spPr/>
      <dgm:t>
        <a:bodyPr/>
        <a:lstStyle/>
        <a:p>
          <a:r>
            <a:rPr lang="zh-CN" altLang="en-US" dirty="0"/>
            <a:t>耐用年限</a:t>
          </a:r>
        </a:p>
      </dgm:t>
    </dgm:pt>
    <dgm:pt modelId="{90D47D28-AE3C-DD46-8112-CAA2E86C7751}" type="parTrans" cxnId="{BA7F5E1E-7E84-0041-B1D0-B01749BC5EB8}">
      <dgm:prSet/>
      <dgm:spPr/>
      <dgm:t>
        <a:bodyPr/>
        <a:lstStyle/>
        <a:p>
          <a:endParaRPr lang="zh-CN" altLang="en-US"/>
        </a:p>
      </dgm:t>
    </dgm:pt>
    <dgm:pt modelId="{010BBAE7-63E2-AA4C-BF3B-C80E1EC28A1F}" type="sibTrans" cxnId="{BA7F5E1E-7E84-0041-B1D0-B01749BC5EB8}">
      <dgm:prSet/>
      <dgm:spPr/>
      <dgm:t>
        <a:bodyPr/>
        <a:lstStyle/>
        <a:p>
          <a:endParaRPr lang="zh-CN" altLang="en-US"/>
        </a:p>
      </dgm:t>
    </dgm:pt>
    <dgm:pt modelId="{7AF6DF1D-C689-3A4A-B34C-EED582C3F018}" type="pres">
      <dgm:prSet presAssocID="{67358F45-0663-6E44-9E29-C6126ED85E85}" presName="linear" presStyleCnt="0">
        <dgm:presLayoutVars>
          <dgm:dir/>
          <dgm:animLvl val="lvl"/>
          <dgm:resizeHandles val="exact"/>
        </dgm:presLayoutVars>
      </dgm:prSet>
      <dgm:spPr/>
    </dgm:pt>
    <dgm:pt modelId="{20EC959E-876C-5242-AA4C-185325EE1768}" type="pres">
      <dgm:prSet presAssocID="{F7C4C971-16E4-0D43-8412-EE3927D75512}" presName="parentLin" presStyleCnt="0"/>
      <dgm:spPr/>
    </dgm:pt>
    <dgm:pt modelId="{077087B0-9F91-7045-8ACF-428C818A35AF}" type="pres">
      <dgm:prSet presAssocID="{F7C4C971-16E4-0D43-8412-EE3927D75512}" presName="parentLeftMargin" presStyleLbl="node1" presStyleIdx="0" presStyleCnt="3"/>
      <dgm:spPr/>
    </dgm:pt>
    <dgm:pt modelId="{E23EEF4A-AAE8-4847-BBC2-196D06B4C3E9}" type="pres">
      <dgm:prSet presAssocID="{F7C4C971-16E4-0D43-8412-EE3927D75512}" presName="parentText" presStyleLbl="node1" presStyleIdx="0" presStyleCnt="3">
        <dgm:presLayoutVars>
          <dgm:chMax val="0"/>
          <dgm:bulletEnabled val="1"/>
        </dgm:presLayoutVars>
      </dgm:prSet>
      <dgm:spPr/>
    </dgm:pt>
    <dgm:pt modelId="{8BAEFCD5-9A8B-7845-8FF9-B423CF026220}" type="pres">
      <dgm:prSet presAssocID="{F7C4C971-16E4-0D43-8412-EE3927D75512}" presName="negativeSpace" presStyleCnt="0"/>
      <dgm:spPr/>
    </dgm:pt>
    <dgm:pt modelId="{89D5D75C-C4DE-5F42-A6E3-B798E2D065B4}" type="pres">
      <dgm:prSet presAssocID="{F7C4C971-16E4-0D43-8412-EE3927D75512}" presName="childText" presStyleLbl="conFgAcc1" presStyleIdx="0" presStyleCnt="3">
        <dgm:presLayoutVars>
          <dgm:bulletEnabled val="1"/>
        </dgm:presLayoutVars>
      </dgm:prSet>
      <dgm:spPr/>
    </dgm:pt>
    <dgm:pt modelId="{83BA79A5-BF86-9C42-A865-2BB127DFF644}" type="pres">
      <dgm:prSet presAssocID="{BCBC8411-954E-1646-9C9E-7E086C5738F0}" presName="spaceBetweenRectangles" presStyleCnt="0"/>
      <dgm:spPr/>
    </dgm:pt>
    <dgm:pt modelId="{9224699E-1364-1040-969D-D3898C514F1A}" type="pres">
      <dgm:prSet presAssocID="{04DD9F59-5902-E947-BBCC-DD29E2A4A58F}" presName="parentLin" presStyleCnt="0"/>
      <dgm:spPr/>
    </dgm:pt>
    <dgm:pt modelId="{B7AC57FA-CDE2-EA4C-95C7-30211182710F}" type="pres">
      <dgm:prSet presAssocID="{04DD9F59-5902-E947-BBCC-DD29E2A4A58F}" presName="parentLeftMargin" presStyleLbl="node1" presStyleIdx="0" presStyleCnt="3"/>
      <dgm:spPr/>
    </dgm:pt>
    <dgm:pt modelId="{213D88EC-FB90-8C40-B84A-C1C52BAABBCB}" type="pres">
      <dgm:prSet presAssocID="{04DD9F59-5902-E947-BBCC-DD29E2A4A58F}" presName="parentText" presStyleLbl="node1" presStyleIdx="1" presStyleCnt="3">
        <dgm:presLayoutVars>
          <dgm:chMax val="0"/>
          <dgm:bulletEnabled val="1"/>
        </dgm:presLayoutVars>
      </dgm:prSet>
      <dgm:spPr/>
    </dgm:pt>
    <dgm:pt modelId="{C07EFFCB-946F-D84A-B9E9-442A8AFC1931}" type="pres">
      <dgm:prSet presAssocID="{04DD9F59-5902-E947-BBCC-DD29E2A4A58F}" presName="negativeSpace" presStyleCnt="0"/>
      <dgm:spPr/>
    </dgm:pt>
    <dgm:pt modelId="{F6A530CB-F84E-614B-834C-54A5DAE0730D}" type="pres">
      <dgm:prSet presAssocID="{04DD9F59-5902-E947-BBCC-DD29E2A4A58F}" presName="childText" presStyleLbl="conFgAcc1" presStyleIdx="1" presStyleCnt="3">
        <dgm:presLayoutVars>
          <dgm:bulletEnabled val="1"/>
        </dgm:presLayoutVars>
      </dgm:prSet>
      <dgm:spPr/>
    </dgm:pt>
    <dgm:pt modelId="{BAE6C4C6-424A-7242-B2CD-1B432A9B271C}" type="pres">
      <dgm:prSet presAssocID="{6F5B4B90-8944-C644-A0D9-BD58075AD22E}" presName="spaceBetweenRectangles" presStyleCnt="0"/>
      <dgm:spPr/>
    </dgm:pt>
    <dgm:pt modelId="{E0309388-19C7-F24A-8768-DF61B5CF6778}" type="pres">
      <dgm:prSet presAssocID="{9A913208-3D45-F544-A6F8-FF804FA121AC}" presName="parentLin" presStyleCnt="0"/>
      <dgm:spPr/>
    </dgm:pt>
    <dgm:pt modelId="{A2553AFF-F52C-EC4F-B70C-ECF710EE93EB}" type="pres">
      <dgm:prSet presAssocID="{9A913208-3D45-F544-A6F8-FF804FA121AC}" presName="parentLeftMargin" presStyleLbl="node1" presStyleIdx="1" presStyleCnt="3"/>
      <dgm:spPr/>
    </dgm:pt>
    <dgm:pt modelId="{B46466DC-10E7-B847-AA0D-419CADF0688F}" type="pres">
      <dgm:prSet presAssocID="{9A913208-3D45-F544-A6F8-FF804FA121AC}" presName="parentText" presStyleLbl="node1" presStyleIdx="2" presStyleCnt="3">
        <dgm:presLayoutVars>
          <dgm:chMax val="0"/>
          <dgm:bulletEnabled val="1"/>
        </dgm:presLayoutVars>
      </dgm:prSet>
      <dgm:spPr/>
    </dgm:pt>
    <dgm:pt modelId="{C8E09FA3-2C23-0242-826F-9E318A30BA52}" type="pres">
      <dgm:prSet presAssocID="{9A913208-3D45-F544-A6F8-FF804FA121AC}" presName="negativeSpace" presStyleCnt="0"/>
      <dgm:spPr/>
    </dgm:pt>
    <dgm:pt modelId="{117068D5-266D-4844-B930-615F2F435127}" type="pres">
      <dgm:prSet presAssocID="{9A913208-3D45-F544-A6F8-FF804FA121AC}" presName="childText" presStyleLbl="conFgAcc1" presStyleIdx="2" presStyleCnt="3">
        <dgm:presLayoutVars>
          <dgm:bulletEnabled val="1"/>
        </dgm:presLayoutVars>
      </dgm:prSet>
      <dgm:spPr/>
    </dgm:pt>
  </dgm:ptLst>
  <dgm:cxnLst>
    <dgm:cxn modelId="{BA7F5E1E-7E84-0041-B1D0-B01749BC5EB8}" srcId="{67358F45-0663-6E44-9E29-C6126ED85E85}" destId="{9A913208-3D45-F544-A6F8-FF804FA121AC}" srcOrd="2" destOrd="0" parTransId="{90D47D28-AE3C-DD46-8112-CAA2E86C7751}" sibTransId="{010BBAE7-63E2-AA4C-BF3B-C80E1EC28A1F}"/>
    <dgm:cxn modelId="{4A01142F-F1CD-E145-881B-EBCACE592191}" type="presOf" srcId="{F7C4C971-16E4-0D43-8412-EE3927D75512}" destId="{077087B0-9F91-7045-8ACF-428C818A35AF}" srcOrd="0" destOrd="0" presId="urn:microsoft.com/office/officeart/2005/8/layout/list1"/>
    <dgm:cxn modelId="{EDF56554-6A20-5343-9841-E927FFA95340}" type="presOf" srcId="{9A913208-3D45-F544-A6F8-FF804FA121AC}" destId="{A2553AFF-F52C-EC4F-B70C-ECF710EE93EB}" srcOrd="0" destOrd="0" presId="urn:microsoft.com/office/officeart/2005/8/layout/list1"/>
    <dgm:cxn modelId="{849BAA57-A5EA-FE4D-9F70-31238726A972}" type="presOf" srcId="{67358F45-0663-6E44-9E29-C6126ED85E85}" destId="{7AF6DF1D-C689-3A4A-B34C-EED582C3F018}" srcOrd="0" destOrd="0" presId="urn:microsoft.com/office/officeart/2005/8/layout/list1"/>
    <dgm:cxn modelId="{A8A66761-7AA8-6B40-9024-44595A3020D4}" type="presOf" srcId="{04DD9F59-5902-E947-BBCC-DD29E2A4A58F}" destId="{213D88EC-FB90-8C40-B84A-C1C52BAABBCB}" srcOrd="1" destOrd="0" presId="urn:microsoft.com/office/officeart/2005/8/layout/list1"/>
    <dgm:cxn modelId="{5A908267-D5D4-2744-A04D-C7D136B811AC}" srcId="{67358F45-0663-6E44-9E29-C6126ED85E85}" destId="{F7C4C971-16E4-0D43-8412-EE3927D75512}" srcOrd="0" destOrd="0" parTransId="{0F399987-9986-084B-8E91-9A6AE029E243}" sibTransId="{BCBC8411-954E-1646-9C9E-7E086C5738F0}"/>
    <dgm:cxn modelId="{82C02F85-43AD-EE4E-8549-B807A58E809D}" type="presOf" srcId="{F7C4C971-16E4-0D43-8412-EE3927D75512}" destId="{E23EEF4A-AAE8-4847-BBC2-196D06B4C3E9}" srcOrd="1" destOrd="0" presId="urn:microsoft.com/office/officeart/2005/8/layout/list1"/>
    <dgm:cxn modelId="{3444FC99-7C3E-2246-9B61-414C7E761F66}" type="presOf" srcId="{04DD9F59-5902-E947-BBCC-DD29E2A4A58F}" destId="{B7AC57FA-CDE2-EA4C-95C7-30211182710F}" srcOrd="0" destOrd="0" presId="urn:microsoft.com/office/officeart/2005/8/layout/list1"/>
    <dgm:cxn modelId="{FC38F1D6-1166-3F45-8723-64FF879631EC}" srcId="{67358F45-0663-6E44-9E29-C6126ED85E85}" destId="{04DD9F59-5902-E947-BBCC-DD29E2A4A58F}" srcOrd="1" destOrd="0" parTransId="{D9DA84EB-EDC5-DB41-A089-B5D3D84321C9}" sibTransId="{6F5B4B90-8944-C644-A0D9-BD58075AD22E}"/>
    <dgm:cxn modelId="{AAC8C7F3-81AA-754F-8D36-9CCC3EE0AF2B}" type="presOf" srcId="{9A913208-3D45-F544-A6F8-FF804FA121AC}" destId="{B46466DC-10E7-B847-AA0D-419CADF0688F}" srcOrd="1" destOrd="0" presId="urn:microsoft.com/office/officeart/2005/8/layout/list1"/>
    <dgm:cxn modelId="{8BC24003-3045-6E42-81FA-F3D496F4895E}" type="presParOf" srcId="{7AF6DF1D-C689-3A4A-B34C-EED582C3F018}" destId="{20EC959E-876C-5242-AA4C-185325EE1768}" srcOrd="0" destOrd="0" presId="urn:microsoft.com/office/officeart/2005/8/layout/list1"/>
    <dgm:cxn modelId="{ABC11C22-ADA3-D74A-86FB-199A67CA693E}" type="presParOf" srcId="{20EC959E-876C-5242-AA4C-185325EE1768}" destId="{077087B0-9F91-7045-8ACF-428C818A35AF}" srcOrd="0" destOrd="0" presId="urn:microsoft.com/office/officeart/2005/8/layout/list1"/>
    <dgm:cxn modelId="{5D68B40F-F971-B944-AD09-097935F25BFD}" type="presParOf" srcId="{20EC959E-876C-5242-AA4C-185325EE1768}" destId="{E23EEF4A-AAE8-4847-BBC2-196D06B4C3E9}" srcOrd="1" destOrd="0" presId="urn:microsoft.com/office/officeart/2005/8/layout/list1"/>
    <dgm:cxn modelId="{2F68BCB2-883E-164C-A79F-1E3878F984BC}" type="presParOf" srcId="{7AF6DF1D-C689-3A4A-B34C-EED582C3F018}" destId="{8BAEFCD5-9A8B-7845-8FF9-B423CF026220}" srcOrd="1" destOrd="0" presId="urn:microsoft.com/office/officeart/2005/8/layout/list1"/>
    <dgm:cxn modelId="{1637E234-9D5E-E146-91F5-A8E5DBB7BD61}" type="presParOf" srcId="{7AF6DF1D-C689-3A4A-B34C-EED582C3F018}" destId="{89D5D75C-C4DE-5F42-A6E3-B798E2D065B4}" srcOrd="2" destOrd="0" presId="urn:microsoft.com/office/officeart/2005/8/layout/list1"/>
    <dgm:cxn modelId="{897B9C4B-1125-F847-8A6C-790B0EEC36FA}" type="presParOf" srcId="{7AF6DF1D-C689-3A4A-B34C-EED582C3F018}" destId="{83BA79A5-BF86-9C42-A865-2BB127DFF644}" srcOrd="3" destOrd="0" presId="urn:microsoft.com/office/officeart/2005/8/layout/list1"/>
    <dgm:cxn modelId="{03B8D940-008F-EC46-8E99-8D19301B6FA7}" type="presParOf" srcId="{7AF6DF1D-C689-3A4A-B34C-EED582C3F018}" destId="{9224699E-1364-1040-969D-D3898C514F1A}" srcOrd="4" destOrd="0" presId="urn:microsoft.com/office/officeart/2005/8/layout/list1"/>
    <dgm:cxn modelId="{81701D0F-240A-AE47-B828-98033080EF58}" type="presParOf" srcId="{9224699E-1364-1040-969D-D3898C514F1A}" destId="{B7AC57FA-CDE2-EA4C-95C7-30211182710F}" srcOrd="0" destOrd="0" presId="urn:microsoft.com/office/officeart/2005/8/layout/list1"/>
    <dgm:cxn modelId="{3F71909F-770C-444F-B4D5-18652561AA80}" type="presParOf" srcId="{9224699E-1364-1040-969D-D3898C514F1A}" destId="{213D88EC-FB90-8C40-B84A-C1C52BAABBCB}" srcOrd="1" destOrd="0" presId="urn:microsoft.com/office/officeart/2005/8/layout/list1"/>
    <dgm:cxn modelId="{8953DA2B-3681-F848-968A-349479D0DDD4}" type="presParOf" srcId="{7AF6DF1D-C689-3A4A-B34C-EED582C3F018}" destId="{C07EFFCB-946F-D84A-B9E9-442A8AFC1931}" srcOrd="5" destOrd="0" presId="urn:microsoft.com/office/officeart/2005/8/layout/list1"/>
    <dgm:cxn modelId="{4D2D5136-00FC-B242-B4C8-91F62A05128D}" type="presParOf" srcId="{7AF6DF1D-C689-3A4A-B34C-EED582C3F018}" destId="{F6A530CB-F84E-614B-834C-54A5DAE0730D}" srcOrd="6" destOrd="0" presId="urn:microsoft.com/office/officeart/2005/8/layout/list1"/>
    <dgm:cxn modelId="{E62FB918-9C8F-0246-95A1-25126F4614AB}" type="presParOf" srcId="{7AF6DF1D-C689-3A4A-B34C-EED582C3F018}" destId="{BAE6C4C6-424A-7242-B2CD-1B432A9B271C}" srcOrd="7" destOrd="0" presId="urn:microsoft.com/office/officeart/2005/8/layout/list1"/>
    <dgm:cxn modelId="{80B0968D-0B02-9E44-A5C4-D1A21C43EA47}" type="presParOf" srcId="{7AF6DF1D-C689-3A4A-B34C-EED582C3F018}" destId="{E0309388-19C7-F24A-8768-DF61B5CF6778}" srcOrd="8" destOrd="0" presId="urn:microsoft.com/office/officeart/2005/8/layout/list1"/>
    <dgm:cxn modelId="{30932E4E-0CA5-7948-9F8B-E59045ED3D9F}" type="presParOf" srcId="{E0309388-19C7-F24A-8768-DF61B5CF6778}" destId="{A2553AFF-F52C-EC4F-B70C-ECF710EE93EB}" srcOrd="0" destOrd="0" presId="urn:microsoft.com/office/officeart/2005/8/layout/list1"/>
    <dgm:cxn modelId="{23657B06-E6E4-2D42-9DEA-5D16C54C7BCC}" type="presParOf" srcId="{E0309388-19C7-F24A-8768-DF61B5CF6778}" destId="{B46466DC-10E7-B847-AA0D-419CADF0688F}" srcOrd="1" destOrd="0" presId="urn:microsoft.com/office/officeart/2005/8/layout/list1"/>
    <dgm:cxn modelId="{9614E667-FF1B-A04B-86ED-91DB1E513841}" type="presParOf" srcId="{7AF6DF1D-C689-3A4A-B34C-EED582C3F018}" destId="{C8E09FA3-2C23-0242-826F-9E318A30BA52}" srcOrd="9" destOrd="0" presId="urn:microsoft.com/office/officeart/2005/8/layout/list1"/>
    <dgm:cxn modelId="{BEA32AC9-45EC-AF4B-B3F7-DF3B0E74BD1D}" type="presParOf" srcId="{7AF6DF1D-C689-3A4A-B34C-EED582C3F018}" destId="{117068D5-266D-4844-B930-615F2F43512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E13807B8-DA5D-FA43-AAD8-F7F171B02F1C}"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82BF8172-2779-D948-850F-BE5DDCE033C7}">
      <dgm:prSet phldrT="[文本]" custT="1"/>
      <dgm:spPr/>
      <dgm:t>
        <a:bodyPr/>
        <a:lstStyle/>
        <a:p>
          <a:r>
            <a:rPr lang="zh-CN" altLang="en-US" sz="1200" dirty="0"/>
            <a:t>分等依据：结构、装修、设备</a:t>
          </a:r>
        </a:p>
      </dgm:t>
    </dgm:pt>
    <dgm:pt modelId="{A9A8FFB1-86FB-F84E-936F-B07ACF8E6945}" type="parTrans" cxnId="{A4CA292A-A1F1-0749-A039-03DE1EA4CB70}">
      <dgm:prSet/>
      <dgm:spPr/>
      <dgm:t>
        <a:bodyPr/>
        <a:lstStyle/>
        <a:p>
          <a:endParaRPr lang="zh-CN" altLang="en-US" sz="1200"/>
        </a:p>
      </dgm:t>
    </dgm:pt>
    <dgm:pt modelId="{8C915A17-6188-B746-A6F2-BF581B82B129}" type="sibTrans" cxnId="{A4CA292A-A1F1-0749-A039-03DE1EA4CB70}">
      <dgm:prSet/>
      <dgm:spPr/>
      <dgm:t>
        <a:bodyPr/>
        <a:lstStyle/>
        <a:p>
          <a:endParaRPr lang="zh-CN" altLang="en-US" sz="1200"/>
        </a:p>
      </dgm:t>
    </dgm:pt>
    <dgm:pt modelId="{9FA07F87-BCC1-7F41-9DAD-43994B10DEE2}">
      <dgm:prSet phldrT="[文本]" custT="1"/>
      <dgm:spPr/>
      <dgm:t>
        <a:bodyPr/>
        <a:lstStyle/>
        <a:p>
          <a:r>
            <a:rPr lang="zh-CN" altLang="en-US" sz="1200" dirty="0"/>
            <a:t>类别：完好房、基本完好房、一般损坏房、严重损坏房、危房</a:t>
          </a:r>
        </a:p>
      </dgm:t>
    </dgm:pt>
    <dgm:pt modelId="{D241C68D-86ED-2A4B-B5DB-ECF6B104824D}" type="parTrans" cxnId="{8FC6544A-3D6B-8E4A-A655-2E14B6F537DF}">
      <dgm:prSet/>
      <dgm:spPr/>
      <dgm:t>
        <a:bodyPr/>
        <a:lstStyle/>
        <a:p>
          <a:endParaRPr lang="zh-CN" altLang="en-US" sz="1200"/>
        </a:p>
      </dgm:t>
    </dgm:pt>
    <dgm:pt modelId="{BBEAF35F-1FCC-DD42-ABB9-131E09F2F428}" type="sibTrans" cxnId="{8FC6544A-3D6B-8E4A-A655-2E14B6F537DF}">
      <dgm:prSet/>
      <dgm:spPr/>
      <dgm:t>
        <a:bodyPr/>
        <a:lstStyle/>
        <a:p>
          <a:endParaRPr lang="zh-CN" altLang="en-US" sz="1200"/>
        </a:p>
      </dgm:t>
    </dgm:pt>
    <dgm:pt modelId="{D77CB225-2343-6E4B-B636-EED686E6E4C7}">
      <dgm:prSet phldrT="[文本]" custT="1"/>
      <dgm:spPr/>
      <dgm:t>
        <a:bodyPr/>
        <a:lstStyle/>
        <a:p>
          <a:r>
            <a:rPr lang="zh-CN" altLang="en-US" sz="1200" dirty="0"/>
            <a:t>结构标准：地基基础、承重构件、非承重墙、屋面、楼地面</a:t>
          </a:r>
        </a:p>
      </dgm:t>
    </dgm:pt>
    <dgm:pt modelId="{780C8F31-ED5F-E04F-86B3-A3A65C853F53}" type="parTrans" cxnId="{1C51C584-AF66-154E-A514-7340428A746D}">
      <dgm:prSet/>
      <dgm:spPr/>
      <dgm:t>
        <a:bodyPr/>
        <a:lstStyle/>
        <a:p>
          <a:endParaRPr lang="zh-CN" altLang="en-US" sz="1200"/>
        </a:p>
      </dgm:t>
    </dgm:pt>
    <dgm:pt modelId="{6AB9DB56-1491-F441-BE69-75EFACF3E58B}" type="sibTrans" cxnId="{1C51C584-AF66-154E-A514-7340428A746D}">
      <dgm:prSet/>
      <dgm:spPr/>
      <dgm:t>
        <a:bodyPr/>
        <a:lstStyle/>
        <a:p>
          <a:endParaRPr lang="zh-CN" altLang="en-US" sz="1200"/>
        </a:p>
      </dgm:t>
    </dgm:pt>
    <dgm:pt modelId="{468D001E-374F-A34C-A72B-2D1DBA4C3387}">
      <dgm:prSet custT="1"/>
      <dgm:spPr/>
      <dgm:t>
        <a:bodyPr/>
        <a:lstStyle/>
        <a:p>
          <a:r>
            <a:rPr lang="zh-CN" altLang="en-US" sz="1200" dirty="0"/>
            <a:t>装修标准：门窗、外抹灰、内抹灰、顶棚、细木装修</a:t>
          </a:r>
        </a:p>
      </dgm:t>
    </dgm:pt>
    <dgm:pt modelId="{AA018DC0-382E-8E44-A2E0-300B5E07F1C3}" type="parTrans" cxnId="{70B6810B-267B-3940-97AD-83D6A531B1C3}">
      <dgm:prSet/>
      <dgm:spPr/>
      <dgm:t>
        <a:bodyPr/>
        <a:lstStyle/>
        <a:p>
          <a:endParaRPr lang="zh-CN" altLang="en-US" sz="1200"/>
        </a:p>
      </dgm:t>
    </dgm:pt>
    <dgm:pt modelId="{38A4D5E2-3863-1D44-9F18-361F3CBC1E98}" type="sibTrans" cxnId="{70B6810B-267B-3940-97AD-83D6A531B1C3}">
      <dgm:prSet/>
      <dgm:spPr/>
      <dgm:t>
        <a:bodyPr/>
        <a:lstStyle/>
        <a:p>
          <a:endParaRPr lang="zh-CN" altLang="en-US" sz="1200"/>
        </a:p>
      </dgm:t>
    </dgm:pt>
    <dgm:pt modelId="{3B7B1C10-0C17-F245-82B2-20C4CF11ADB5}">
      <dgm:prSet custT="1"/>
      <dgm:spPr/>
      <dgm:t>
        <a:bodyPr/>
        <a:lstStyle/>
        <a:p>
          <a:r>
            <a:rPr lang="zh-CN" altLang="en-US" sz="1200" dirty="0"/>
            <a:t>设备标准：水卫、电照、暖气、特种设备（消防栓、避雷针等）</a:t>
          </a:r>
        </a:p>
      </dgm:t>
    </dgm:pt>
    <dgm:pt modelId="{0B4C64E5-3E1C-DC4D-8D26-50C4A004DE4A}" type="parTrans" cxnId="{299B6252-D0F6-2C47-B309-5B8DB81F9025}">
      <dgm:prSet/>
      <dgm:spPr/>
      <dgm:t>
        <a:bodyPr/>
        <a:lstStyle/>
        <a:p>
          <a:endParaRPr lang="zh-CN" altLang="en-US" sz="1200"/>
        </a:p>
      </dgm:t>
    </dgm:pt>
    <dgm:pt modelId="{1188793A-861B-524F-B7AF-F46BCFE0DFB7}" type="sibTrans" cxnId="{299B6252-D0F6-2C47-B309-5B8DB81F9025}">
      <dgm:prSet/>
      <dgm:spPr/>
      <dgm:t>
        <a:bodyPr/>
        <a:lstStyle/>
        <a:p>
          <a:endParaRPr lang="zh-CN" altLang="en-US" sz="1200"/>
        </a:p>
      </dgm:t>
    </dgm:pt>
    <dgm:pt modelId="{070D3F28-D4AD-7C44-B8B7-9F3A67FE0842}">
      <dgm:prSet custT="1"/>
      <dgm:spPr/>
      <dgm:t>
        <a:bodyPr/>
        <a:lstStyle/>
        <a:p>
          <a:r>
            <a:rPr lang="zh-CN" altLang="en-US" sz="1200" dirty="0"/>
            <a:t>完好房成新标准；完好房，十、八、九成；基本完好房：七、六成；一般损坏房：五、四成；严重损坏房及危险房，三成以下</a:t>
          </a:r>
        </a:p>
      </dgm:t>
    </dgm:pt>
    <dgm:pt modelId="{CA5CCA43-FDAB-B145-9179-9CC4285A3775}" type="parTrans" cxnId="{3E46344A-C1BA-274A-A9E7-10217406F9AE}">
      <dgm:prSet/>
      <dgm:spPr/>
      <dgm:t>
        <a:bodyPr/>
        <a:lstStyle/>
        <a:p>
          <a:endParaRPr lang="zh-CN" altLang="en-US" sz="1200"/>
        </a:p>
      </dgm:t>
    </dgm:pt>
    <dgm:pt modelId="{38BFC599-735E-A849-8653-AA496D4EA3C8}" type="sibTrans" cxnId="{3E46344A-C1BA-274A-A9E7-10217406F9AE}">
      <dgm:prSet/>
      <dgm:spPr/>
      <dgm:t>
        <a:bodyPr/>
        <a:lstStyle/>
        <a:p>
          <a:endParaRPr lang="zh-CN" altLang="en-US" sz="1200"/>
        </a:p>
      </dgm:t>
    </dgm:pt>
    <dgm:pt modelId="{7D4D7A51-2D4D-9346-85BC-5C0561913FA6}" type="pres">
      <dgm:prSet presAssocID="{E13807B8-DA5D-FA43-AAD8-F7F171B02F1C}" presName="linear" presStyleCnt="0">
        <dgm:presLayoutVars>
          <dgm:dir/>
          <dgm:animLvl val="lvl"/>
          <dgm:resizeHandles val="exact"/>
        </dgm:presLayoutVars>
      </dgm:prSet>
      <dgm:spPr/>
    </dgm:pt>
    <dgm:pt modelId="{6EF73E8B-85BD-AF49-A95E-F7D8E2BD83B8}" type="pres">
      <dgm:prSet presAssocID="{82BF8172-2779-D948-850F-BE5DDCE033C7}" presName="parentLin" presStyleCnt="0"/>
      <dgm:spPr/>
    </dgm:pt>
    <dgm:pt modelId="{72306CAB-6E4A-1441-871D-E80B06281621}" type="pres">
      <dgm:prSet presAssocID="{82BF8172-2779-D948-850F-BE5DDCE033C7}" presName="parentLeftMargin" presStyleLbl="node1" presStyleIdx="0" presStyleCnt="6"/>
      <dgm:spPr/>
    </dgm:pt>
    <dgm:pt modelId="{99398AD2-5493-7C4D-9134-C996ADCD641D}" type="pres">
      <dgm:prSet presAssocID="{82BF8172-2779-D948-850F-BE5DDCE033C7}" presName="parentText" presStyleLbl="node1" presStyleIdx="0" presStyleCnt="6">
        <dgm:presLayoutVars>
          <dgm:chMax val="0"/>
          <dgm:bulletEnabled val="1"/>
        </dgm:presLayoutVars>
      </dgm:prSet>
      <dgm:spPr/>
    </dgm:pt>
    <dgm:pt modelId="{BCE27D21-CB67-AB48-B610-6C6D6A1ECDF1}" type="pres">
      <dgm:prSet presAssocID="{82BF8172-2779-D948-850F-BE5DDCE033C7}" presName="negativeSpace" presStyleCnt="0"/>
      <dgm:spPr/>
    </dgm:pt>
    <dgm:pt modelId="{67D9BF27-C984-BB40-8983-20E6B4CD9461}" type="pres">
      <dgm:prSet presAssocID="{82BF8172-2779-D948-850F-BE5DDCE033C7}" presName="childText" presStyleLbl="conFgAcc1" presStyleIdx="0" presStyleCnt="6">
        <dgm:presLayoutVars>
          <dgm:bulletEnabled val="1"/>
        </dgm:presLayoutVars>
      </dgm:prSet>
      <dgm:spPr/>
    </dgm:pt>
    <dgm:pt modelId="{047E0EC5-391E-6A45-9A9D-75E65287B649}" type="pres">
      <dgm:prSet presAssocID="{8C915A17-6188-B746-A6F2-BF581B82B129}" presName="spaceBetweenRectangles" presStyleCnt="0"/>
      <dgm:spPr/>
    </dgm:pt>
    <dgm:pt modelId="{50F5451C-6606-4F4F-8628-7D5A2BD63D8E}" type="pres">
      <dgm:prSet presAssocID="{9FA07F87-BCC1-7F41-9DAD-43994B10DEE2}" presName="parentLin" presStyleCnt="0"/>
      <dgm:spPr/>
    </dgm:pt>
    <dgm:pt modelId="{6889B2EB-7EFA-F342-896D-F08284DE88BC}" type="pres">
      <dgm:prSet presAssocID="{9FA07F87-BCC1-7F41-9DAD-43994B10DEE2}" presName="parentLeftMargin" presStyleLbl="node1" presStyleIdx="0" presStyleCnt="6"/>
      <dgm:spPr/>
    </dgm:pt>
    <dgm:pt modelId="{94FD786D-0FE7-C74A-9458-1D277070F0F1}" type="pres">
      <dgm:prSet presAssocID="{9FA07F87-BCC1-7F41-9DAD-43994B10DEE2}" presName="parentText" presStyleLbl="node1" presStyleIdx="1" presStyleCnt="6">
        <dgm:presLayoutVars>
          <dgm:chMax val="0"/>
          <dgm:bulletEnabled val="1"/>
        </dgm:presLayoutVars>
      </dgm:prSet>
      <dgm:spPr/>
    </dgm:pt>
    <dgm:pt modelId="{4FACBD51-0A76-FF44-A92B-FB462F63A3C5}" type="pres">
      <dgm:prSet presAssocID="{9FA07F87-BCC1-7F41-9DAD-43994B10DEE2}" presName="negativeSpace" presStyleCnt="0"/>
      <dgm:spPr/>
    </dgm:pt>
    <dgm:pt modelId="{32E464A6-3333-514F-9FF1-1A051A435A92}" type="pres">
      <dgm:prSet presAssocID="{9FA07F87-BCC1-7F41-9DAD-43994B10DEE2}" presName="childText" presStyleLbl="conFgAcc1" presStyleIdx="1" presStyleCnt="6">
        <dgm:presLayoutVars>
          <dgm:bulletEnabled val="1"/>
        </dgm:presLayoutVars>
      </dgm:prSet>
      <dgm:spPr/>
    </dgm:pt>
    <dgm:pt modelId="{9E410B51-281D-604B-97C3-50A3F6C52DB6}" type="pres">
      <dgm:prSet presAssocID="{BBEAF35F-1FCC-DD42-ABB9-131E09F2F428}" presName="spaceBetweenRectangles" presStyleCnt="0"/>
      <dgm:spPr/>
    </dgm:pt>
    <dgm:pt modelId="{DFF29B8D-0C1F-C841-8162-6CB5273F41C8}" type="pres">
      <dgm:prSet presAssocID="{D77CB225-2343-6E4B-B636-EED686E6E4C7}" presName="parentLin" presStyleCnt="0"/>
      <dgm:spPr/>
    </dgm:pt>
    <dgm:pt modelId="{715D72B5-2502-BA4A-83D0-4394644BBE47}" type="pres">
      <dgm:prSet presAssocID="{D77CB225-2343-6E4B-B636-EED686E6E4C7}" presName="parentLeftMargin" presStyleLbl="node1" presStyleIdx="1" presStyleCnt="6"/>
      <dgm:spPr/>
    </dgm:pt>
    <dgm:pt modelId="{164C7A90-1CEE-0E42-8132-6F2F642E302F}" type="pres">
      <dgm:prSet presAssocID="{D77CB225-2343-6E4B-B636-EED686E6E4C7}" presName="parentText" presStyleLbl="node1" presStyleIdx="2" presStyleCnt="6">
        <dgm:presLayoutVars>
          <dgm:chMax val="0"/>
          <dgm:bulletEnabled val="1"/>
        </dgm:presLayoutVars>
      </dgm:prSet>
      <dgm:spPr/>
    </dgm:pt>
    <dgm:pt modelId="{15BFE664-CB3D-D64F-A4DD-7D021D0DC494}" type="pres">
      <dgm:prSet presAssocID="{D77CB225-2343-6E4B-B636-EED686E6E4C7}" presName="negativeSpace" presStyleCnt="0"/>
      <dgm:spPr/>
    </dgm:pt>
    <dgm:pt modelId="{57369731-8C20-9C4E-8110-0034D37DAFDB}" type="pres">
      <dgm:prSet presAssocID="{D77CB225-2343-6E4B-B636-EED686E6E4C7}" presName="childText" presStyleLbl="conFgAcc1" presStyleIdx="2" presStyleCnt="6">
        <dgm:presLayoutVars>
          <dgm:bulletEnabled val="1"/>
        </dgm:presLayoutVars>
      </dgm:prSet>
      <dgm:spPr/>
    </dgm:pt>
    <dgm:pt modelId="{31126F83-78B6-A142-AA65-7E06D6E61126}" type="pres">
      <dgm:prSet presAssocID="{6AB9DB56-1491-F441-BE69-75EFACF3E58B}" presName="spaceBetweenRectangles" presStyleCnt="0"/>
      <dgm:spPr/>
    </dgm:pt>
    <dgm:pt modelId="{1185921D-D753-4947-A72D-524192566D92}" type="pres">
      <dgm:prSet presAssocID="{468D001E-374F-A34C-A72B-2D1DBA4C3387}" presName="parentLin" presStyleCnt="0"/>
      <dgm:spPr/>
    </dgm:pt>
    <dgm:pt modelId="{8055F3E1-5735-6E4B-9F25-FCBD71972FFB}" type="pres">
      <dgm:prSet presAssocID="{468D001E-374F-A34C-A72B-2D1DBA4C3387}" presName="parentLeftMargin" presStyleLbl="node1" presStyleIdx="2" presStyleCnt="6"/>
      <dgm:spPr/>
    </dgm:pt>
    <dgm:pt modelId="{BE7C4723-FBA9-CC4D-9710-E10399A60A50}" type="pres">
      <dgm:prSet presAssocID="{468D001E-374F-A34C-A72B-2D1DBA4C3387}" presName="parentText" presStyleLbl="node1" presStyleIdx="3" presStyleCnt="6">
        <dgm:presLayoutVars>
          <dgm:chMax val="0"/>
          <dgm:bulletEnabled val="1"/>
        </dgm:presLayoutVars>
      </dgm:prSet>
      <dgm:spPr/>
    </dgm:pt>
    <dgm:pt modelId="{B0A8DB0F-A994-784E-A17A-A133C209AF12}" type="pres">
      <dgm:prSet presAssocID="{468D001E-374F-A34C-A72B-2D1DBA4C3387}" presName="negativeSpace" presStyleCnt="0"/>
      <dgm:spPr/>
    </dgm:pt>
    <dgm:pt modelId="{CCCFEEE8-435A-7942-9C43-BC39F1F55F57}" type="pres">
      <dgm:prSet presAssocID="{468D001E-374F-A34C-A72B-2D1DBA4C3387}" presName="childText" presStyleLbl="conFgAcc1" presStyleIdx="3" presStyleCnt="6">
        <dgm:presLayoutVars>
          <dgm:bulletEnabled val="1"/>
        </dgm:presLayoutVars>
      </dgm:prSet>
      <dgm:spPr/>
    </dgm:pt>
    <dgm:pt modelId="{0500DC5C-59A9-8845-90AF-B9ED15980EA9}" type="pres">
      <dgm:prSet presAssocID="{38A4D5E2-3863-1D44-9F18-361F3CBC1E98}" presName="spaceBetweenRectangles" presStyleCnt="0"/>
      <dgm:spPr/>
    </dgm:pt>
    <dgm:pt modelId="{5C781AD2-4056-E443-BAFA-B6BDD0C81C7A}" type="pres">
      <dgm:prSet presAssocID="{3B7B1C10-0C17-F245-82B2-20C4CF11ADB5}" presName="parentLin" presStyleCnt="0"/>
      <dgm:spPr/>
    </dgm:pt>
    <dgm:pt modelId="{3A2689D3-8B44-9943-B02A-7401BD39D5F0}" type="pres">
      <dgm:prSet presAssocID="{3B7B1C10-0C17-F245-82B2-20C4CF11ADB5}" presName="parentLeftMargin" presStyleLbl="node1" presStyleIdx="3" presStyleCnt="6"/>
      <dgm:spPr/>
    </dgm:pt>
    <dgm:pt modelId="{BE4F1299-BE7C-E54C-9F93-C6ABB16E500B}" type="pres">
      <dgm:prSet presAssocID="{3B7B1C10-0C17-F245-82B2-20C4CF11ADB5}" presName="parentText" presStyleLbl="node1" presStyleIdx="4" presStyleCnt="6">
        <dgm:presLayoutVars>
          <dgm:chMax val="0"/>
          <dgm:bulletEnabled val="1"/>
        </dgm:presLayoutVars>
      </dgm:prSet>
      <dgm:spPr/>
    </dgm:pt>
    <dgm:pt modelId="{40B08760-A37D-5946-99BE-2B32E689BB89}" type="pres">
      <dgm:prSet presAssocID="{3B7B1C10-0C17-F245-82B2-20C4CF11ADB5}" presName="negativeSpace" presStyleCnt="0"/>
      <dgm:spPr/>
    </dgm:pt>
    <dgm:pt modelId="{CC9F0209-1E2A-D241-8706-A10A57128CE0}" type="pres">
      <dgm:prSet presAssocID="{3B7B1C10-0C17-F245-82B2-20C4CF11ADB5}" presName="childText" presStyleLbl="conFgAcc1" presStyleIdx="4" presStyleCnt="6">
        <dgm:presLayoutVars>
          <dgm:bulletEnabled val="1"/>
        </dgm:presLayoutVars>
      </dgm:prSet>
      <dgm:spPr/>
    </dgm:pt>
    <dgm:pt modelId="{56A30605-D5B6-2A4E-85FE-418B395D8B98}" type="pres">
      <dgm:prSet presAssocID="{1188793A-861B-524F-B7AF-F46BCFE0DFB7}" presName="spaceBetweenRectangles" presStyleCnt="0"/>
      <dgm:spPr/>
    </dgm:pt>
    <dgm:pt modelId="{C623475A-71AD-7747-814D-69764B7851BD}" type="pres">
      <dgm:prSet presAssocID="{070D3F28-D4AD-7C44-B8B7-9F3A67FE0842}" presName="parentLin" presStyleCnt="0"/>
      <dgm:spPr/>
    </dgm:pt>
    <dgm:pt modelId="{4C0D461A-69AE-1B42-942B-BF3D22B283A8}" type="pres">
      <dgm:prSet presAssocID="{070D3F28-D4AD-7C44-B8B7-9F3A67FE0842}" presName="parentLeftMargin" presStyleLbl="node1" presStyleIdx="4" presStyleCnt="6"/>
      <dgm:spPr/>
    </dgm:pt>
    <dgm:pt modelId="{671E14EA-2519-F242-A600-BB018EE83645}" type="pres">
      <dgm:prSet presAssocID="{070D3F28-D4AD-7C44-B8B7-9F3A67FE0842}" presName="parentText" presStyleLbl="node1" presStyleIdx="5" presStyleCnt="6">
        <dgm:presLayoutVars>
          <dgm:chMax val="0"/>
          <dgm:bulletEnabled val="1"/>
        </dgm:presLayoutVars>
      </dgm:prSet>
      <dgm:spPr/>
    </dgm:pt>
    <dgm:pt modelId="{8A58F51C-5E66-BE49-A898-6931ABF20DCB}" type="pres">
      <dgm:prSet presAssocID="{070D3F28-D4AD-7C44-B8B7-9F3A67FE0842}" presName="negativeSpace" presStyleCnt="0"/>
      <dgm:spPr/>
    </dgm:pt>
    <dgm:pt modelId="{72324705-E389-B04B-A85C-08C2EB0FF4B9}" type="pres">
      <dgm:prSet presAssocID="{070D3F28-D4AD-7C44-B8B7-9F3A67FE0842}" presName="childText" presStyleLbl="conFgAcc1" presStyleIdx="5" presStyleCnt="6">
        <dgm:presLayoutVars>
          <dgm:bulletEnabled val="1"/>
        </dgm:presLayoutVars>
      </dgm:prSet>
      <dgm:spPr/>
    </dgm:pt>
  </dgm:ptLst>
  <dgm:cxnLst>
    <dgm:cxn modelId="{17C4F200-B96B-294F-BCD5-6953A874E46D}" type="presOf" srcId="{D77CB225-2343-6E4B-B636-EED686E6E4C7}" destId="{715D72B5-2502-BA4A-83D0-4394644BBE47}" srcOrd="0" destOrd="0" presId="urn:microsoft.com/office/officeart/2005/8/layout/list1"/>
    <dgm:cxn modelId="{D2750B04-73C7-B440-A2B5-4C4AEC38226D}" type="presOf" srcId="{070D3F28-D4AD-7C44-B8B7-9F3A67FE0842}" destId="{4C0D461A-69AE-1B42-942B-BF3D22B283A8}" srcOrd="0" destOrd="0" presId="urn:microsoft.com/office/officeart/2005/8/layout/list1"/>
    <dgm:cxn modelId="{70B6810B-267B-3940-97AD-83D6A531B1C3}" srcId="{E13807B8-DA5D-FA43-AAD8-F7F171B02F1C}" destId="{468D001E-374F-A34C-A72B-2D1DBA4C3387}" srcOrd="3" destOrd="0" parTransId="{AA018DC0-382E-8E44-A2E0-300B5E07F1C3}" sibTransId="{38A4D5E2-3863-1D44-9F18-361F3CBC1E98}"/>
    <dgm:cxn modelId="{A4CA292A-A1F1-0749-A039-03DE1EA4CB70}" srcId="{E13807B8-DA5D-FA43-AAD8-F7F171B02F1C}" destId="{82BF8172-2779-D948-850F-BE5DDCE033C7}" srcOrd="0" destOrd="0" parTransId="{A9A8FFB1-86FB-F84E-936F-B07ACF8E6945}" sibTransId="{8C915A17-6188-B746-A6F2-BF581B82B129}"/>
    <dgm:cxn modelId="{687FB435-7025-B94F-A1EA-FF23762F1D17}" type="presOf" srcId="{3B7B1C10-0C17-F245-82B2-20C4CF11ADB5}" destId="{3A2689D3-8B44-9943-B02A-7401BD39D5F0}" srcOrd="0" destOrd="0" presId="urn:microsoft.com/office/officeart/2005/8/layout/list1"/>
    <dgm:cxn modelId="{202A1E38-EE78-8943-AA9C-4DBF8638BE4D}" type="presOf" srcId="{E13807B8-DA5D-FA43-AAD8-F7F171B02F1C}" destId="{7D4D7A51-2D4D-9346-85BC-5C0561913FA6}" srcOrd="0" destOrd="0" presId="urn:microsoft.com/office/officeart/2005/8/layout/list1"/>
    <dgm:cxn modelId="{3E46344A-C1BA-274A-A9E7-10217406F9AE}" srcId="{E13807B8-DA5D-FA43-AAD8-F7F171B02F1C}" destId="{070D3F28-D4AD-7C44-B8B7-9F3A67FE0842}" srcOrd="5" destOrd="0" parTransId="{CA5CCA43-FDAB-B145-9179-9CC4285A3775}" sibTransId="{38BFC599-735E-A849-8653-AA496D4EA3C8}"/>
    <dgm:cxn modelId="{8FC6544A-3D6B-8E4A-A655-2E14B6F537DF}" srcId="{E13807B8-DA5D-FA43-AAD8-F7F171B02F1C}" destId="{9FA07F87-BCC1-7F41-9DAD-43994B10DEE2}" srcOrd="1" destOrd="0" parTransId="{D241C68D-86ED-2A4B-B5DB-ECF6B104824D}" sibTransId="{BBEAF35F-1FCC-DD42-ABB9-131E09F2F428}"/>
    <dgm:cxn modelId="{299B6252-D0F6-2C47-B309-5B8DB81F9025}" srcId="{E13807B8-DA5D-FA43-AAD8-F7F171B02F1C}" destId="{3B7B1C10-0C17-F245-82B2-20C4CF11ADB5}" srcOrd="4" destOrd="0" parTransId="{0B4C64E5-3E1C-DC4D-8D26-50C4A004DE4A}" sibTransId="{1188793A-861B-524F-B7AF-F46BCFE0DFB7}"/>
    <dgm:cxn modelId="{1C51C584-AF66-154E-A514-7340428A746D}" srcId="{E13807B8-DA5D-FA43-AAD8-F7F171B02F1C}" destId="{D77CB225-2343-6E4B-B636-EED686E6E4C7}" srcOrd="2" destOrd="0" parTransId="{780C8F31-ED5F-E04F-86B3-A3A65C853F53}" sibTransId="{6AB9DB56-1491-F441-BE69-75EFACF3E58B}"/>
    <dgm:cxn modelId="{79EB8788-1127-7145-8E57-77A42D85E80A}" type="presOf" srcId="{468D001E-374F-A34C-A72B-2D1DBA4C3387}" destId="{BE7C4723-FBA9-CC4D-9710-E10399A60A50}" srcOrd="1" destOrd="0" presId="urn:microsoft.com/office/officeart/2005/8/layout/list1"/>
    <dgm:cxn modelId="{D658F08E-CD10-144C-AD8D-BE6EEC9BE4CA}" type="presOf" srcId="{9FA07F87-BCC1-7F41-9DAD-43994B10DEE2}" destId="{94FD786D-0FE7-C74A-9458-1D277070F0F1}" srcOrd="1" destOrd="0" presId="urn:microsoft.com/office/officeart/2005/8/layout/list1"/>
    <dgm:cxn modelId="{4049878F-A3A9-A24A-98E2-D494C1C2136A}" type="presOf" srcId="{82BF8172-2779-D948-850F-BE5DDCE033C7}" destId="{72306CAB-6E4A-1441-871D-E80B06281621}" srcOrd="0" destOrd="0" presId="urn:microsoft.com/office/officeart/2005/8/layout/list1"/>
    <dgm:cxn modelId="{BBE5219E-6909-E149-ABBF-27FCFE66ACED}" type="presOf" srcId="{9FA07F87-BCC1-7F41-9DAD-43994B10DEE2}" destId="{6889B2EB-7EFA-F342-896D-F08284DE88BC}" srcOrd="0" destOrd="0" presId="urn:microsoft.com/office/officeart/2005/8/layout/list1"/>
    <dgm:cxn modelId="{27633EA1-8AFC-3B4C-AB1F-D21519B9EB79}" type="presOf" srcId="{D77CB225-2343-6E4B-B636-EED686E6E4C7}" destId="{164C7A90-1CEE-0E42-8132-6F2F642E302F}" srcOrd="1" destOrd="0" presId="urn:microsoft.com/office/officeart/2005/8/layout/list1"/>
    <dgm:cxn modelId="{4E61F3A8-985F-E844-BD57-25E18E71C612}" type="presOf" srcId="{3B7B1C10-0C17-F245-82B2-20C4CF11ADB5}" destId="{BE4F1299-BE7C-E54C-9F93-C6ABB16E500B}" srcOrd="1" destOrd="0" presId="urn:microsoft.com/office/officeart/2005/8/layout/list1"/>
    <dgm:cxn modelId="{59ED8DAB-FDBA-494B-B08B-CC71E9FBA7F9}" type="presOf" srcId="{070D3F28-D4AD-7C44-B8B7-9F3A67FE0842}" destId="{671E14EA-2519-F242-A600-BB018EE83645}" srcOrd="1" destOrd="0" presId="urn:microsoft.com/office/officeart/2005/8/layout/list1"/>
    <dgm:cxn modelId="{534529D9-85DD-CC43-9DD8-A99DECBF75D6}" type="presOf" srcId="{82BF8172-2779-D948-850F-BE5DDCE033C7}" destId="{99398AD2-5493-7C4D-9134-C996ADCD641D}" srcOrd="1" destOrd="0" presId="urn:microsoft.com/office/officeart/2005/8/layout/list1"/>
    <dgm:cxn modelId="{4A3C6FEE-5C8F-2B41-A8C6-70E89EC20425}" type="presOf" srcId="{468D001E-374F-A34C-A72B-2D1DBA4C3387}" destId="{8055F3E1-5735-6E4B-9F25-FCBD71972FFB}" srcOrd="0" destOrd="0" presId="urn:microsoft.com/office/officeart/2005/8/layout/list1"/>
    <dgm:cxn modelId="{A4C3AC77-6767-6E44-9B4F-22AF58C1886D}" type="presParOf" srcId="{7D4D7A51-2D4D-9346-85BC-5C0561913FA6}" destId="{6EF73E8B-85BD-AF49-A95E-F7D8E2BD83B8}" srcOrd="0" destOrd="0" presId="urn:microsoft.com/office/officeart/2005/8/layout/list1"/>
    <dgm:cxn modelId="{21352E99-0C0F-E448-ADD6-FA27A1BF97BA}" type="presParOf" srcId="{6EF73E8B-85BD-AF49-A95E-F7D8E2BD83B8}" destId="{72306CAB-6E4A-1441-871D-E80B06281621}" srcOrd="0" destOrd="0" presId="urn:microsoft.com/office/officeart/2005/8/layout/list1"/>
    <dgm:cxn modelId="{9755785C-ED42-7046-88F3-E4287376D717}" type="presParOf" srcId="{6EF73E8B-85BD-AF49-A95E-F7D8E2BD83B8}" destId="{99398AD2-5493-7C4D-9134-C996ADCD641D}" srcOrd="1" destOrd="0" presId="urn:microsoft.com/office/officeart/2005/8/layout/list1"/>
    <dgm:cxn modelId="{66E04E74-C865-E946-8BFE-053AE09EA9FF}" type="presParOf" srcId="{7D4D7A51-2D4D-9346-85BC-5C0561913FA6}" destId="{BCE27D21-CB67-AB48-B610-6C6D6A1ECDF1}" srcOrd="1" destOrd="0" presId="urn:microsoft.com/office/officeart/2005/8/layout/list1"/>
    <dgm:cxn modelId="{D5AAA01F-3020-C548-9148-920BCCF613AB}" type="presParOf" srcId="{7D4D7A51-2D4D-9346-85BC-5C0561913FA6}" destId="{67D9BF27-C984-BB40-8983-20E6B4CD9461}" srcOrd="2" destOrd="0" presId="urn:microsoft.com/office/officeart/2005/8/layout/list1"/>
    <dgm:cxn modelId="{9DF18310-5BBE-6247-98FA-ABEF6272FEC1}" type="presParOf" srcId="{7D4D7A51-2D4D-9346-85BC-5C0561913FA6}" destId="{047E0EC5-391E-6A45-9A9D-75E65287B649}" srcOrd="3" destOrd="0" presId="urn:microsoft.com/office/officeart/2005/8/layout/list1"/>
    <dgm:cxn modelId="{813ACF23-E819-9749-B018-2FBA5C626E8D}" type="presParOf" srcId="{7D4D7A51-2D4D-9346-85BC-5C0561913FA6}" destId="{50F5451C-6606-4F4F-8628-7D5A2BD63D8E}" srcOrd="4" destOrd="0" presId="urn:microsoft.com/office/officeart/2005/8/layout/list1"/>
    <dgm:cxn modelId="{29A320AF-F47B-D347-BC41-E842CC7695B6}" type="presParOf" srcId="{50F5451C-6606-4F4F-8628-7D5A2BD63D8E}" destId="{6889B2EB-7EFA-F342-896D-F08284DE88BC}" srcOrd="0" destOrd="0" presId="urn:microsoft.com/office/officeart/2005/8/layout/list1"/>
    <dgm:cxn modelId="{D54A576E-A7C7-1F49-BB8B-7E0DC05DE7F6}" type="presParOf" srcId="{50F5451C-6606-4F4F-8628-7D5A2BD63D8E}" destId="{94FD786D-0FE7-C74A-9458-1D277070F0F1}" srcOrd="1" destOrd="0" presId="urn:microsoft.com/office/officeart/2005/8/layout/list1"/>
    <dgm:cxn modelId="{19A39128-ABF4-F54A-97BB-9CC764C9AC69}" type="presParOf" srcId="{7D4D7A51-2D4D-9346-85BC-5C0561913FA6}" destId="{4FACBD51-0A76-FF44-A92B-FB462F63A3C5}" srcOrd="5" destOrd="0" presId="urn:microsoft.com/office/officeart/2005/8/layout/list1"/>
    <dgm:cxn modelId="{A5F36506-F378-CB44-AF70-4050B0369DF1}" type="presParOf" srcId="{7D4D7A51-2D4D-9346-85BC-5C0561913FA6}" destId="{32E464A6-3333-514F-9FF1-1A051A435A92}" srcOrd="6" destOrd="0" presId="urn:microsoft.com/office/officeart/2005/8/layout/list1"/>
    <dgm:cxn modelId="{A79282F4-CBB5-4045-AC90-08B2F39F30E7}" type="presParOf" srcId="{7D4D7A51-2D4D-9346-85BC-5C0561913FA6}" destId="{9E410B51-281D-604B-97C3-50A3F6C52DB6}" srcOrd="7" destOrd="0" presId="urn:microsoft.com/office/officeart/2005/8/layout/list1"/>
    <dgm:cxn modelId="{A125C605-6604-684B-A52A-17F3FAD0D96E}" type="presParOf" srcId="{7D4D7A51-2D4D-9346-85BC-5C0561913FA6}" destId="{DFF29B8D-0C1F-C841-8162-6CB5273F41C8}" srcOrd="8" destOrd="0" presId="urn:microsoft.com/office/officeart/2005/8/layout/list1"/>
    <dgm:cxn modelId="{BC2E1B1C-8A15-854C-ADAD-0C5F9095B032}" type="presParOf" srcId="{DFF29B8D-0C1F-C841-8162-6CB5273F41C8}" destId="{715D72B5-2502-BA4A-83D0-4394644BBE47}" srcOrd="0" destOrd="0" presId="urn:microsoft.com/office/officeart/2005/8/layout/list1"/>
    <dgm:cxn modelId="{10EDF4A5-DE4F-F543-ABEB-D6AAC55CE33C}" type="presParOf" srcId="{DFF29B8D-0C1F-C841-8162-6CB5273F41C8}" destId="{164C7A90-1CEE-0E42-8132-6F2F642E302F}" srcOrd="1" destOrd="0" presId="urn:microsoft.com/office/officeart/2005/8/layout/list1"/>
    <dgm:cxn modelId="{99508B82-5A8F-1D40-AB15-F5439C3B98CB}" type="presParOf" srcId="{7D4D7A51-2D4D-9346-85BC-5C0561913FA6}" destId="{15BFE664-CB3D-D64F-A4DD-7D021D0DC494}" srcOrd="9" destOrd="0" presId="urn:microsoft.com/office/officeart/2005/8/layout/list1"/>
    <dgm:cxn modelId="{611C626C-84E3-A648-9B69-725746DC0382}" type="presParOf" srcId="{7D4D7A51-2D4D-9346-85BC-5C0561913FA6}" destId="{57369731-8C20-9C4E-8110-0034D37DAFDB}" srcOrd="10" destOrd="0" presId="urn:microsoft.com/office/officeart/2005/8/layout/list1"/>
    <dgm:cxn modelId="{70F7AF27-D84E-924C-87C1-BC2E893C7D02}" type="presParOf" srcId="{7D4D7A51-2D4D-9346-85BC-5C0561913FA6}" destId="{31126F83-78B6-A142-AA65-7E06D6E61126}" srcOrd="11" destOrd="0" presId="urn:microsoft.com/office/officeart/2005/8/layout/list1"/>
    <dgm:cxn modelId="{F712214C-78C1-294D-B058-7D7C190B1016}" type="presParOf" srcId="{7D4D7A51-2D4D-9346-85BC-5C0561913FA6}" destId="{1185921D-D753-4947-A72D-524192566D92}" srcOrd="12" destOrd="0" presId="urn:microsoft.com/office/officeart/2005/8/layout/list1"/>
    <dgm:cxn modelId="{56BDEDCE-E307-5A44-9318-BE7FF4D9F6AB}" type="presParOf" srcId="{1185921D-D753-4947-A72D-524192566D92}" destId="{8055F3E1-5735-6E4B-9F25-FCBD71972FFB}" srcOrd="0" destOrd="0" presId="urn:microsoft.com/office/officeart/2005/8/layout/list1"/>
    <dgm:cxn modelId="{A1748CB9-DCA2-9D4E-9093-B54D552EDC24}" type="presParOf" srcId="{1185921D-D753-4947-A72D-524192566D92}" destId="{BE7C4723-FBA9-CC4D-9710-E10399A60A50}" srcOrd="1" destOrd="0" presId="urn:microsoft.com/office/officeart/2005/8/layout/list1"/>
    <dgm:cxn modelId="{B1ED5ED1-CDEB-9F41-91C7-0249E88592A7}" type="presParOf" srcId="{7D4D7A51-2D4D-9346-85BC-5C0561913FA6}" destId="{B0A8DB0F-A994-784E-A17A-A133C209AF12}" srcOrd="13" destOrd="0" presId="urn:microsoft.com/office/officeart/2005/8/layout/list1"/>
    <dgm:cxn modelId="{9F07ACF7-1151-5A45-B5FF-3540B1C09553}" type="presParOf" srcId="{7D4D7A51-2D4D-9346-85BC-5C0561913FA6}" destId="{CCCFEEE8-435A-7942-9C43-BC39F1F55F57}" srcOrd="14" destOrd="0" presId="urn:microsoft.com/office/officeart/2005/8/layout/list1"/>
    <dgm:cxn modelId="{4F87E50C-9839-9649-AF03-CD0C500F8F35}" type="presParOf" srcId="{7D4D7A51-2D4D-9346-85BC-5C0561913FA6}" destId="{0500DC5C-59A9-8845-90AF-B9ED15980EA9}" srcOrd="15" destOrd="0" presId="urn:microsoft.com/office/officeart/2005/8/layout/list1"/>
    <dgm:cxn modelId="{EDC5111F-B577-5545-9505-1D73468D132B}" type="presParOf" srcId="{7D4D7A51-2D4D-9346-85BC-5C0561913FA6}" destId="{5C781AD2-4056-E443-BAFA-B6BDD0C81C7A}" srcOrd="16" destOrd="0" presId="urn:microsoft.com/office/officeart/2005/8/layout/list1"/>
    <dgm:cxn modelId="{307B42A6-DFAF-F943-8ABD-C784E20622E0}" type="presParOf" srcId="{5C781AD2-4056-E443-BAFA-B6BDD0C81C7A}" destId="{3A2689D3-8B44-9943-B02A-7401BD39D5F0}" srcOrd="0" destOrd="0" presId="urn:microsoft.com/office/officeart/2005/8/layout/list1"/>
    <dgm:cxn modelId="{CFC3298E-359E-484E-961A-3C06B9BD324C}" type="presParOf" srcId="{5C781AD2-4056-E443-BAFA-B6BDD0C81C7A}" destId="{BE4F1299-BE7C-E54C-9F93-C6ABB16E500B}" srcOrd="1" destOrd="0" presId="urn:microsoft.com/office/officeart/2005/8/layout/list1"/>
    <dgm:cxn modelId="{A5E24737-AD81-D14A-A8CA-2D8EE0C05AEF}" type="presParOf" srcId="{7D4D7A51-2D4D-9346-85BC-5C0561913FA6}" destId="{40B08760-A37D-5946-99BE-2B32E689BB89}" srcOrd="17" destOrd="0" presId="urn:microsoft.com/office/officeart/2005/8/layout/list1"/>
    <dgm:cxn modelId="{81864B65-8B75-4E44-8866-522AABD6DCA7}" type="presParOf" srcId="{7D4D7A51-2D4D-9346-85BC-5C0561913FA6}" destId="{CC9F0209-1E2A-D241-8706-A10A57128CE0}" srcOrd="18" destOrd="0" presId="urn:microsoft.com/office/officeart/2005/8/layout/list1"/>
    <dgm:cxn modelId="{B691C1BF-E85F-3441-9EFA-C15779404E14}" type="presParOf" srcId="{7D4D7A51-2D4D-9346-85BC-5C0561913FA6}" destId="{56A30605-D5B6-2A4E-85FE-418B395D8B98}" srcOrd="19" destOrd="0" presId="urn:microsoft.com/office/officeart/2005/8/layout/list1"/>
    <dgm:cxn modelId="{7E68DAB0-114E-C940-AB20-C5DADC3E375C}" type="presParOf" srcId="{7D4D7A51-2D4D-9346-85BC-5C0561913FA6}" destId="{C623475A-71AD-7747-814D-69764B7851BD}" srcOrd="20" destOrd="0" presId="urn:microsoft.com/office/officeart/2005/8/layout/list1"/>
    <dgm:cxn modelId="{7DF91A42-8760-DE4D-BF1C-BA353956E936}" type="presParOf" srcId="{C623475A-71AD-7747-814D-69764B7851BD}" destId="{4C0D461A-69AE-1B42-942B-BF3D22B283A8}" srcOrd="0" destOrd="0" presId="urn:microsoft.com/office/officeart/2005/8/layout/list1"/>
    <dgm:cxn modelId="{2258A77D-8E8E-4640-9B2A-A12799A183DC}" type="presParOf" srcId="{C623475A-71AD-7747-814D-69764B7851BD}" destId="{671E14EA-2519-F242-A600-BB018EE83645}" srcOrd="1" destOrd="0" presId="urn:microsoft.com/office/officeart/2005/8/layout/list1"/>
    <dgm:cxn modelId="{310B73CD-5045-FE4B-8008-BEC0702EC1DF}" type="presParOf" srcId="{7D4D7A51-2D4D-9346-85BC-5C0561913FA6}" destId="{8A58F51C-5E66-BE49-A898-6931ABF20DCB}" srcOrd="21" destOrd="0" presId="urn:microsoft.com/office/officeart/2005/8/layout/list1"/>
    <dgm:cxn modelId="{AC446120-734C-584B-834B-F7BC6D00E439}" type="presParOf" srcId="{7D4D7A51-2D4D-9346-85BC-5C0561913FA6}" destId="{72324705-E389-B04B-A85C-08C2EB0FF4B9}"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E2453524-C490-494E-8AF5-7F3A43B56EC5}"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zh-CN" altLang="en-US"/>
        </a:p>
      </dgm:t>
    </dgm:pt>
    <dgm:pt modelId="{685F412F-0A68-694E-B0F2-AD8AB38D4548}">
      <dgm:prSet phldrT="[文本]"/>
      <dgm:spPr/>
      <dgm:t>
        <a:bodyPr/>
        <a:lstStyle/>
        <a:p>
          <a:r>
            <a:rPr lang="zh-CN" altLang="en-US" dirty="0"/>
            <a:t>房地产成本价值</a:t>
          </a:r>
        </a:p>
      </dgm:t>
    </dgm:pt>
    <dgm:pt modelId="{B9386FC3-166C-9A42-8B30-0530482F6FF4}" type="parTrans" cxnId="{222494FD-6A76-4744-810A-1D3B72A3E0E4}">
      <dgm:prSet/>
      <dgm:spPr/>
      <dgm:t>
        <a:bodyPr/>
        <a:lstStyle/>
        <a:p>
          <a:endParaRPr lang="zh-CN" altLang="en-US"/>
        </a:p>
      </dgm:t>
    </dgm:pt>
    <dgm:pt modelId="{723DCBCA-F3A8-6149-9E39-5A5B5A04C370}" type="sibTrans" cxnId="{222494FD-6A76-4744-810A-1D3B72A3E0E4}">
      <dgm:prSet/>
      <dgm:spPr/>
      <dgm:t>
        <a:bodyPr/>
        <a:lstStyle/>
        <a:p>
          <a:endParaRPr lang="zh-CN" altLang="en-US"/>
        </a:p>
      </dgm:t>
    </dgm:pt>
    <dgm:pt modelId="{424E50B2-21C7-CC48-B9DC-D4427078EA8D}">
      <dgm:prSet phldrT="[文本]"/>
      <dgm:spPr/>
      <dgm:t>
        <a:bodyPr/>
        <a:lstStyle/>
        <a:p>
          <a:r>
            <a:rPr lang="zh-CN" altLang="en-US" dirty="0"/>
            <a:t>重新购建成本</a:t>
          </a:r>
        </a:p>
      </dgm:t>
    </dgm:pt>
    <dgm:pt modelId="{DC645761-A7C3-784C-A40F-1AD71E0AAA51}" type="parTrans" cxnId="{01706C84-5F66-4E42-A265-80D36F740029}">
      <dgm:prSet/>
      <dgm:spPr/>
      <dgm:t>
        <a:bodyPr/>
        <a:lstStyle/>
        <a:p>
          <a:endParaRPr lang="zh-CN" altLang="en-US"/>
        </a:p>
      </dgm:t>
    </dgm:pt>
    <dgm:pt modelId="{FC5B8142-F621-3843-BADC-CA2870450380}" type="sibTrans" cxnId="{01706C84-5F66-4E42-A265-80D36F740029}">
      <dgm:prSet/>
      <dgm:spPr/>
      <dgm:t>
        <a:bodyPr/>
        <a:lstStyle/>
        <a:p>
          <a:endParaRPr lang="zh-CN" altLang="en-US"/>
        </a:p>
      </dgm:t>
    </dgm:pt>
    <dgm:pt modelId="{2B1C3DC6-4144-8D43-AF5C-34A37A98A184}">
      <dgm:prSet phldrT="[文本]"/>
      <dgm:spPr/>
      <dgm:t>
        <a:bodyPr/>
        <a:lstStyle/>
        <a:p>
          <a:r>
            <a:rPr lang="zh-CN" altLang="en-US" dirty="0"/>
            <a:t>房地合估</a:t>
          </a:r>
        </a:p>
      </dgm:t>
    </dgm:pt>
    <dgm:pt modelId="{2944C4BE-FFEA-1544-88DD-8FA143E9E7E4}" type="parTrans" cxnId="{DC5CAA79-F30C-864E-88D9-AB68ABD5B5C2}">
      <dgm:prSet/>
      <dgm:spPr/>
      <dgm:t>
        <a:bodyPr/>
        <a:lstStyle/>
        <a:p>
          <a:endParaRPr lang="zh-CN" altLang="en-US"/>
        </a:p>
      </dgm:t>
    </dgm:pt>
    <dgm:pt modelId="{AACF8D3B-42BC-3246-9E77-281F76733634}" type="sibTrans" cxnId="{DC5CAA79-F30C-864E-88D9-AB68ABD5B5C2}">
      <dgm:prSet/>
      <dgm:spPr/>
      <dgm:t>
        <a:bodyPr/>
        <a:lstStyle/>
        <a:p>
          <a:endParaRPr lang="zh-CN" altLang="en-US"/>
        </a:p>
      </dgm:t>
    </dgm:pt>
    <dgm:pt modelId="{57FC2338-C885-3643-A9F7-49998D3DA22E}">
      <dgm:prSet phldrT="[文本]"/>
      <dgm:spPr/>
      <dgm:t>
        <a:bodyPr/>
        <a:lstStyle/>
        <a:p>
          <a:r>
            <a:rPr lang="zh-CN" altLang="en-US" dirty="0"/>
            <a:t>房地分估</a:t>
          </a:r>
        </a:p>
      </dgm:t>
    </dgm:pt>
    <dgm:pt modelId="{8A61026A-102D-1649-AD56-B168D055B2EF}" type="parTrans" cxnId="{569D5E30-0F62-BE4A-9D48-2E9E6D27D566}">
      <dgm:prSet/>
      <dgm:spPr/>
      <dgm:t>
        <a:bodyPr/>
        <a:lstStyle/>
        <a:p>
          <a:endParaRPr lang="zh-CN" altLang="en-US"/>
        </a:p>
      </dgm:t>
    </dgm:pt>
    <dgm:pt modelId="{DF331044-5691-D34B-9684-B7D195A8ED53}" type="sibTrans" cxnId="{569D5E30-0F62-BE4A-9D48-2E9E6D27D566}">
      <dgm:prSet/>
      <dgm:spPr/>
      <dgm:t>
        <a:bodyPr/>
        <a:lstStyle/>
        <a:p>
          <a:endParaRPr lang="zh-CN" altLang="en-US"/>
        </a:p>
      </dgm:t>
    </dgm:pt>
    <dgm:pt modelId="{B237F026-7305-4B4F-BA30-11BFABDFD1AB}">
      <dgm:prSet phldrT="[文本]"/>
      <dgm:spPr/>
      <dgm:t>
        <a:bodyPr/>
        <a:lstStyle/>
        <a:p>
          <a:r>
            <a:rPr lang="zh-CN" altLang="en-US" dirty="0"/>
            <a:t>折旧</a:t>
          </a:r>
        </a:p>
      </dgm:t>
    </dgm:pt>
    <dgm:pt modelId="{A44DDFAE-206C-ED42-BEC3-744BE749F3ED}" type="parTrans" cxnId="{708D1EDB-B301-4841-90E2-966351F4595E}">
      <dgm:prSet/>
      <dgm:spPr/>
      <dgm:t>
        <a:bodyPr/>
        <a:lstStyle/>
        <a:p>
          <a:endParaRPr lang="zh-CN" altLang="en-US"/>
        </a:p>
      </dgm:t>
    </dgm:pt>
    <dgm:pt modelId="{25C7D252-8AD3-3C42-B283-0F24E4F7ED07}" type="sibTrans" cxnId="{708D1EDB-B301-4841-90E2-966351F4595E}">
      <dgm:prSet/>
      <dgm:spPr/>
      <dgm:t>
        <a:bodyPr/>
        <a:lstStyle/>
        <a:p>
          <a:endParaRPr lang="zh-CN" altLang="en-US"/>
        </a:p>
      </dgm:t>
    </dgm:pt>
    <dgm:pt modelId="{1CE6D7EC-0857-8242-BF61-8EB91C2771F9}">
      <dgm:prSet phldrT="[文本]"/>
      <dgm:spPr/>
      <dgm:t>
        <a:bodyPr/>
        <a:lstStyle/>
        <a:p>
          <a:r>
            <a:rPr lang="zh-CN" altLang="en-US" dirty="0"/>
            <a:t>物质折旧</a:t>
          </a:r>
        </a:p>
      </dgm:t>
    </dgm:pt>
    <dgm:pt modelId="{DA7967FD-7A01-6C42-843E-5B89B107DC41}" type="parTrans" cxnId="{ABC77A36-8255-444D-A695-5F487F941227}">
      <dgm:prSet/>
      <dgm:spPr/>
      <dgm:t>
        <a:bodyPr/>
        <a:lstStyle/>
        <a:p>
          <a:endParaRPr lang="zh-CN" altLang="en-US"/>
        </a:p>
      </dgm:t>
    </dgm:pt>
    <dgm:pt modelId="{C164A707-E028-1B4F-A206-BE9D21FE64D6}" type="sibTrans" cxnId="{ABC77A36-8255-444D-A695-5F487F941227}">
      <dgm:prSet/>
      <dgm:spPr/>
      <dgm:t>
        <a:bodyPr/>
        <a:lstStyle/>
        <a:p>
          <a:endParaRPr lang="zh-CN" altLang="en-US"/>
        </a:p>
      </dgm:t>
    </dgm:pt>
    <dgm:pt modelId="{E742CA27-2AC4-F942-A1C5-6B61339D8B35}">
      <dgm:prSet/>
      <dgm:spPr/>
      <dgm:t>
        <a:bodyPr/>
        <a:lstStyle/>
        <a:p>
          <a:r>
            <a:rPr lang="zh-CN" altLang="en-US" dirty="0"/>
            <a:t>房地整估</a:t>
          </a:r>
        </a:p>
      </dgm:t>
    </dgm:pt>
    <dgm:pt modelId="{1A26836F-25DD-FF44-B02F-70574EBAA024}" type="parTrans" cxnId="{750CC79A-0500-5246-90E2-226944C02512}">
      <dgm:prSet/>
      <dgm:spPr/>
      <dgm:t>
        <a:bodyPr/>
        <a:lstStyle/>
        <a:p>
          <a:endParaRPr lang="zh-CN" altLang="en-US"/>
        </a:p>
      </dgm:t>
    </dgm:pt>
    <dgm:pt modelId="{A41DF0FE-6CA8-CB4E-AF64-C1ED9F6FFC5C}" type="sibTrans" cxnId="{750CC79A-0500-5246-90E2-226944C02512}">
      <dgm:prSet/>
      <dgm:spPr/>
      <dgm:t>
        <a:bodyPr/>
        <a:lstStyle/>
        <a:p>
          <a:endParaRPr lang="zh-CN" altLang="en-US"/>
        </a:p>
      </dgm:t>
    </dgm:pt>
    <dgm:pt modelId="{24572590-ED9D-AF47-A376-EB14CA0C1541}">
      <dgm:prSet/>
      <dgm:spPr/>
      <dgm:t>
        <a:bodyPr/>
        <a:lstStyle/>
        <a:p>
          <a:r>
            <a:rPr lang="zh-CN" altLang="en-US" dirty="0"/>
            <a:t>土地成本</a:t>
          </a:r>
        </a:p>
      </dgm:t>
    </dgm:pt>
    <dgm:pt modelId="{6F4FBFBF-3E65-8E48-B611-57163CD64F40}" type="parTrans" cxnId="{56A4D04B-11E8-EA4B-A3F4-4CE9F59CF612}">
      <dgm:prSet/>
      <dgm:spPr/>
      <dgm:t>
        <a:bodyPr/>
        <a:lstStyle/>
        <a:p>
          <a:endParaRPr lang="zh-CN" altLang="en-US"/>
        </a:p>
      </dgm:t>
    </dgm:pt>
    <dgm:pt modelId="{EFC64025-900B-B84C-A71A-0C860D2BD4F7}" type="sibTrans" cxnId="{56A4D04B-11E8-EA4B-A3F4-4CE9F59CF612}">
      <dgm:prSet/>
      <dgm:spPr/>
      <dgm:t>
        <a:bodyPr/>
        <a:lstStyle/>
        <a:p>
          <a:endParaRPr lang="zh-CN" altLang="en-US"/>
        </a:p>
      </dgm:t>
    </dgm:pt>
    <dgm:pt modelId="{F4D244D2-3011-1044-8F91-50283B55C138}">
      <dgm:prSet/>
      <dgm:spPr/>
      <dgm:t>
        <a:bodyPr/>
        <a:lstStyle/>
        <a:p>
          <a:r>
            <a:rPr lang="zh-CN" altLang="en-US" dirty="0"/>
            <a:t>建设成本</a:t>
          </a:r>
        </a:p>
      </dgm:t>
    </dgm:pt>
    <dgm:pt modelId="{E278194A-7D26-0949-94F8-E7F3293DE574}" type="parTrans" cxnId="{CBDA7AEE-17DB-DE47-A527-7CC41FDCB8D8}">
      <dgm:prSet/>
      <dgm:spPr/>
      <dgm:t>
        <a:bodyPr/>
        <a:lstStyle/>
        <a:p>
          <a:endParaRPr lang="zh-CN" altLang="en-US"/>
        </a:p>
      </dgm:t>
    </dgm:pt>
    <dgm:pt modelId="{BE61C706-1097-CD49-A1CD-E40420966D93}" type="sibTrans" cxnId="{CBDA7AEE-17DB-DE47-A527-7CC41FDCB8D8}">
      <dgm:prSet/>
      <dgm:spPr/>
      <dgm:t>
        <a:bodyPr/>
        <a:lstStyle/>
        <a:p>
          <a:endParaRPr lang="zh-CN" altLang="en-US"/>
        </a:p>
      </dgm:t>
    </dgm:pt>
    <dgm:pt modelId="{112100AD-A793-0343-AD93-2B4E5A71AA7C}">
      <dgm:prSet/>
      <dgm:spPr/>
      <dgm:t>
        <a:bodyPr/>
        <a:lstStyle/>
        <a:p>
          <a:r>
            <a:rPr lang="zh-CN" altLang="en-US" dirty="0"/>
            <a:t>管理费用</a:t>
          </a:r>
        </a:p>
      </dgm:t>
    </dgm:pt>
    <dgm:pt modelId="{1BD56507-FC10-AD45-8B34-7159EB8B9462}" type="parTrans" cxnId="{FE0F8A79-F79D-5642-A058-D97665E51892}">
      <dgm:prSet/>
      <dgm:spPr/>
      <dgm:t>
        <a:bodyPr/>
        <a:lstStyle/>
        <a:p>
          <a:endParaRPr lang="zh-CN" altLang="en-US"/>
        </a:p>
      </dgm:t>
    </dgm:pt>
    <dgm:pt modelId="{B6598C2F-B37D-BC46-8665-1C2B810D0419}" type="sibTrans" cxnId="{FE0F8A79-F79D-5642-A058-D97665E51892}">
      <dgm:prSet/>
      <dgm:spPr/>
      <dgm:t>
        <a:bodyPr/>
        <a:lstStyle/>
        <a:p>
          <a:endParaRPr lang="zh-CN" altLang="en-US"/>
        </a:p>
      </dgm:t>
    </dgm:pt>
    <dgm:pt modelId="{5787E066-B05A-AB47-8680-6548EB8155F6}">
      <dgm:prSet/>
      <dgm:spPr/>
      <dgm:t>
        <a:bodyPr/>
        <a:lstStyle/>
        <a:p>
          <a:r>
            <a:rPr lang="zh-CN" altLang="en-US" dirty="0"/>
            <a:t>销售费用</a:t>
          </a:r>
        </a:p>
      </dgm:t>
    </dgm:pt>
    <dgm:pt modelId="{215953D3-D3B1-A34A-A19F-287B993B5EDC}" type="parTrans" cxnId="{C8EE22F6-FBC6-924B-8E5A-D5D76A20A0DF}">
      <dgm:prSet/>
      <dgm:spPr/>
      <dgm:t>
        <a:bodyPr/>
        <a:lstStyle/>
        <a:p>
          <a:endParaRPr lang="zh-CN" altLang="en-US"/>
        </a:p>
      </dgm:t>
    </dgm:pt>
    <dgm:pt modelId="{31BA3E97-1107-4C48-80D5-335A429065BA}" type="sibTrans" cxnId="{C8EE22F6-FBC6-924B-8E5A-D5D76A20A0DF}">
      <dgm:prSet/>
      <dgm:spPr/>
      <dgm:t>
        <a:bodyPr/>
        <a:lstStyle/>
        <a:p>
          <a:endParaRPr lang="zh-CN" altLang="en-US"/>
        </a:p>
      </dgm:t>
    </dgm:pt>
    <dgm:pt modelId="{B958DB05-5963-0540-9269-08B85353C1F3}">
      <dgm:prSet/>
      <dgm:spPr/>
      <dgm:t>
        <a:bodyPr/>
        <a:lstStyle/>
        <a:p>
          <a:r>
            <a:rPr lang="zh-CN" altLang="en-US" dirty="0"/>
            <a:t>投资利息</a:t>
          </a:r>
        </a:p>
      </dgm:t>
    </dgm:pt>
    <dgm:pt modelId="{37F4C24E-97D1-0D40-8136-D7DF847F829E}" type="parTrans" cxnId="{122ADFEE-01C1-2142-98F6-0BE19EE484C7}">
      <dgm:prSet/>
      <dgm:spPr/>
      <dgm:t>
        <a:bodyPr/>
        <a:lstStyle/>
        <a:p>
          <a:endParaRPr lang="zh-CN" altLang="en-US"/>
        </a:p>
      </dgm:t>
    </dgm:pt>
    <dgm:pt modelId="{07BE6330-5C5A-7343-BC0B-B1FE5FD705BB}" type="sibTrans" cxnId="{122ADFEE-01C1-2142-98F6-0BE19EE484C7}">
      <dgm:prSet/>
      <dgm:spPr/>
      <dgm:t>
        <a:bodyPr/>
        <a:lstStyle/>
        <a:p>
          <a:endParaRPr lang="zh-CN" altLang="en-US"/>
        </a:p>
      </dgm:t>
    </dgm:pt>
    <dgm:pt modelId="{EF9DC8E2-D518-1E46-B343-DFB39F6A5DBF}">
      <dgm:prSet/>
      <dgm:spPr/>
      <dgm:t>
        <a:bodyPr/>
        <a:lstStyle/>
        <a:p>
          <a:r>
            <a:rPr lang="zh-CN" altLang="en-US" dirty="0"/>
            <a:t>销售税费</a:t>
          </a:r>
        </a:p>
      </dgm:t>
    </dgm:pt>
    <dgm:pt modelId="{1F091EAA-2F65-9C40-A6DD-B0DDB761F7E0}" type="parTrans" cxnId="{02CFF8A5-5E75-E241-AD5D-953627331BE7}">
      <dgm:prSet/>
      <dgm:spPr/>
      <dgm:t>
        <a:bodyPr/>
        <a:lstStyle/>
        <a:p>
          <a:endParaRPr lang="zh-CN" altLang="en-US"/>
        </a:p>
      </dgm:t>
    </dgm:pt>
    <dgm:pt modelId="{B2EAC761-2ACE-E748-968B-75BFD511DCCC}" type="sibTrans" cxnId="{02CFF8A5-5E75-E241-AD5D-953627331BE7}">
      <dgm:prSet/>
      <dgm:spPr/>
      <dgm:t>
        <a:bodyPr/>
        <a:lstStyle/>
        <a:p>
          <a:endParaRPr lang="zh-CN" altLang="en-US"/>
        </a:p>
      </dgm:t>
    </dgm:pt>
    <dgm:pt modelId="{160DCC10-A542-8F41-9154-475C83713D1C}">
      <dgm:prSet/>
      <dgm:spPr/>
      <dgm:t>
        <a:bodyPr/>
        <a:lstStyle/>
        <a:p>
          <a:r>
            <a:rPr lang="zh-CN" altLang="en-US" dirty="0"/>
            <a:t>开发利润</a:t>
          </a:r>
        </a:p>
      </dgm:t>
    </dgm:pt>
    <dgm:pt modelId="{8EEDAA3C-9B91-1944-A3C6-54B8F6B9C59F}" type="parTrans" cxnId="{EB50B7D0-BF76-7E47-AF7C-68770E9E8B69}">
      <dgm:prSet/>
      <dgm:spPr/>
      <dgm:t>
        <a:bodyPr/>
        <a:lstStyle/>
        <a:p>
          <a:endParaRPr lang="zh-CN" altLang="en-US"/>
        </a:p>
      </dgm:t>
    </dgm:pt>
    <dgm:pt modelId="{E620F86C-D43F-CA47-9444-34C3789DCCED}" type="sibTrans" cxnId="{EB50B7D0-BF76-7E47-AF7C-68770E9E8B69}">
      <dgm:prSet/>
      <dgm:spPr/>
      <dgm:t>
        <a:bodyPr/>
        <a:lstStyle/>
        <a:p>
          <a:endParaRPr lang="zh-CN" altLang="en-US"/>
        </a:p>
      </dgm:t>
    </dgm:pt>
    <dgm:pt modelId="{82259D9C-1DBA-B245-8558-73C74522D4EF}">
      <dgm:prSet/>
      <dgm:spPr/>
      <dgm:t>
        <a:bodyPr/>
        <a:lstStyle/>
        <a:p>
          <a:r>
            <a:rPr lang="zh-CN" altLang="en-US" dirty="0"/>
            <a:t>土地重新购建成本</a:t>
          </a:r>
        </a:p>
      </dgm:t>
    </dgm:pt>
    <dgm:pt modelId="{7AE39C73-73C3-C04B-8555-AC771A85E666}" type="parTrans" cxnId="{700D3057-22B8-8144-8871-F218541A72B0}">
      <dgm:prSet/>
      <dgm:spPr/>
      <dgm:t>
        <a:bodyPr/>
        <a:lstStyle/>
        <a:p>
          <a:endParaRPr lang="zh-CN" altLang="en-US"/>
        </a:p>
      </dgm:t>
    </dgm:pt>
    <dgm:pt modelId="{1213712A-0FEB-4F41-9254-4106AEFFCD31}" type="sibTrans" cxnId="{700D3057-22B8-8144-8871-F218541A72B0}">
      <dgm:prSet/>
      <dgm:spPr/>
      <dgm:t>
        <a:bodyPr/>
        <a:lstStyle/>
        <a:p>
          <a:endParaRPr lang="zh-CN" altLang="en-US"/>
        </a:p>
      </dgm:t>
    </dgm:pt>
    <dgm:pt modelId="{4EDB8ED6-2C64-AB44-9F65-A8B9D074F534}">
      <dgm:prSet/>
      <dgm:spPr/>
      <dgm:t>
        <a:bodyPr/>
        <a:lstStyle/>
        <a:p>
          <a:r>
            <a:rPr lang="zh-CN" altLang="en-US" dirty="0"/>
            <a:t>建筑物重新购建成本</a:t>
          </a:r>
        </a:p>
      </dgm:t>
    </dgm:pt>
    <dgm:pt modelId="{F0094E64-734B-9B42-90F5-FB2A4F06D3D2}" type="parTrans" cxnId="{63535E7F-6601-7847-BCE0-9538664CA379}">
      <dgm:prSet/>
      <dgm:spPr/>
      <dgm:t>
        <a:bodyPr/>
        <a:lstStyle/>
        <a:p>
          <a:endParaRPr lang="zh-CN" altLang="en-US"/>
        </a:p>
      </dgm:t>
    </dgm:pt>
    <dgm:pt modelId="{69150292-9F4A-784A-BE5C-0A7ABBD34F95}" type="sibTrans" cxnId="{63535E7F-6601-7847-BCE0-9538664CA379}">
      <dgm:prSet/>
      <dgm:spPr/>
      <dgm:t>
        <a:bodyPr/>
        <a:lstStyle/>
        <a:p>
          <a:endParaRPr lang="zh-CN" altLang="en-US"/>
        </a:p>
      </dgm:t>
    </dgm:pt>
    <dgm:pt modelId="{CCEB8FA6-7D0C-1A45-BDFA-ADB9DBC7A9B5}">
      <dgm:prSet/>
      <dgm:spPr/>
      <dgm:t>
        <a:bodyPr/>
        <a:lstStyle/>
        <a:p>
          <a:r>
            <a:rPr lang="zh-CN" altLang="en-US" dirty="0"/>
            <a:t>功能折旧</a:t>
          </a:r>
        </a:p>
      </dgm:t>
    </dgm:pt>
    <dgm:pt modelId="{866DCFAB-723E-0248-BAAC-BCAAA35BDE1F}" type="parTrans" cxnId="{D7C763B0-072E-4247-A5BE-24EE46F12690}">
      <dgm:prSet/>
      <dgm:spPr/>
      <dgm:t>
        <a:bodyPr/>
        <a:lstStyle/>
        <a:p>
          <a:endParaRPr lang="zh-CN" altLang="en-US"/>
        </a:p>
      </dgm:t>
    </dgm:pt>
    <dgm:pt modelId="{1B7462B4-04B5-6E4F-97A2-0C39E5623E3A}" type="sibTrans" cxnId="{D7C763B0-072E-4247-A5BE-24EE46F12690}">
      <dgm:prSet/>
      <dgm:spPr/>
      <dgm:t>
        <a:bodyPr/>
        <a:lstStyle/>
        <a:p>
          <a:endParaRPr lang="zh-CN" altLang="en-US"/>
        </a:p>
      </dgm:t>
    </dgm:pt>
    <dgm:pt modelId="{00F0990F-75BE-0747-8842-50E0E7C2605D}">
      <dgm:prSet/>
      <dgm:spPr/>
      <dgm:t>
        <a:bodyPr/>
        <a:lstStyle/>
        <a:p>
          <a:r>
            <a:rPr lang="zh-CN" altLang="en-US" dirty="0"/>
            <a:t>外部折旧</a:t>
          </a:r>
        </a:p>
      </dgm:t>
    </dgm:pt>
    <dgm:pt modelId="{54D8F948-3ED4-C54D-8D1C-08694B5BE100}" type="parTrans" cxnId="{74B1CE7C-83AC-D143-AFB4-7FD4929512C2}">
      <dgm:prSet/>
      <dgm:spPr/>
      <dgm:t>
        <a:bodyPr/>
        <a:lstStyle/>
        <a:p>
          <a:endParaRPr lang="zh-CN" altLang="en-US"/>
        </a:p>
      </dgm:t>
    </dgm:pt>
    <dgm:pt modelId="{5A913E0F-4DC2-3B41-8E48-8C9048639ECA}" type="sibTrans" cxnId="{74B1CE7C-83AC-D143-AFB4-7FD4929512C2}">
      <dgm:prSet/>
      <dgm:spPr/>
      <dgm:t>
        <a:bodyPr/>
        <a:lstStyle/>
        <a:p>
          <a:endParaRPr lang="zh-CN" altLang="en-US"/>
        </a:p>
      </dgm:t>
    </dgm:pt>
    <dgm:pt modelId="{F8711A4F-6FD1-5F4F-B5E4-F637ED8209AE}">
      <dgm:prSet/>
      <dgm:spPr/>
      <dgm:t>
        <a:bodyPr/>
        <a:lstStyle/>
        <a:p>
          <a:r>
            <a:rPr lang="zh-CN" altLang="en-US" dirty="0"/>
            <a:t>比较法</a:t>
          </a:r>
        </a:p>
      </dgm:t>
    </dgm:pt>
    <dgm:pt modelId="{2144C524-544E-F449-B6A3-D5A07569E6CF}" type="parTrans" cxnId="{3D98CD61-B90E-3240-96A2-91923078D73F}">
      <dgm:prSet/>
      <dgm:spPr/>
      <dgm:t>
        <a:bodyPr/>
        <a:lstStyle/>
        <a:p>
          <a:endParaRPr lang="zh-CN" altLang="en-US"/>
        </a:p>
      </dgm:t>
    </dgm:pt>
    <dgm:pt modelId="{A09F78C1-D142-2B48-9BCA-30F4BAA13A4B}" type="sibTrans" cxnId="{3D98CD61-B90E-3240-96A2-91923078D73F}">
      <dgm:prSet/>
      <dgm:spPr/>
      <dgm:t>
        <a:bodyPr/>
        <a:lstStyle/>
        <a:p>
          <a:endParaRPr lang="zh-CN" altLang="en-US"/>
        </a:p>
      </dgm:t>
    </dgm:pt>
    <dgm:pt modelId="{AA6153B6-D747-AC4B-9124-244CFC0A22E6}">
      <dgm:prSet/>
      <dgm:spPr/>
      <dgm:t>
        <a:bodyPr/>
        <a:lstStyle/>
        <a:p>
          <a:r>
            <a:rPr lang="zh-CN" altLang="en-US" dirty="0"/>
            <a:t>基准地价修正法</a:t>
          </a:r>
        </a:p>
      </dgm:t>
    </dgm:pt>
    <dgm:pt modelId="{5732AFAE-BC55-1241-92CC-2CA2AF81E4F3}" type="parTrans" cxnId="{AD8F89DF-8A4F-3B4D-86B9-9471C5861A79}">
      <dgm:prSet/>
      <dgm:spPr/>
      <dgm:t>
        <a:bodyPr/>
        <a:lstStyle/>
        <a:p>
          <a:endParaRPr lang="zh-CN" altLang="en-US"/>
        </a:p>
      </dgm:t>
    </dgm:pt>
    <dgm:pt modelId="{E38EE53B-C301-D545-B224-3F2581C2245C}" type="sibTrans" cxnId="{AD8F89DF-8A4F-3B4D-86B9-9471C5861A79}">
      <dgm:prSet/>
      <dgm:spPr/>
      <dgm:t>
        <a:bodyPr/>
        <a:lstStyle/>
        <a:p>
          <a:endParaRPr lang="zh-CN" altLang="en-US"/>
        </a:p>
      </dgm:t>
    </dgm:pt>
    <dgm:pt modelId="{884AC673-ACBA-C845-8C06-FE13F68E5082}">
      <dgm:prSet/>
      <dgm:spPr/>
      <dgm:t>
        <a:bodyPr/>
        <a:lstStyle/>
        <a:p>
          <a:r>
            <a:rPr lang="zh-CN" altLang="en-US" dirty="0"/>
            <a:t>成本法</a:t>
          </a:r>
        </a:p>
      </dgm:t>
    </dgm:pt>
    <dgm:pt modelId="{DCF9067A-2EA6-5743-BB4C-BD3CFF362358}" type="parTrans" cxnId="{40590B34-F4FA-ED46-9946-5790CCBBDE78}">
      <dgm:prSet/>
      <dgm:spPr/>
      <dgm:t>
        <a:bodyPr/>
        <a:lstStyle/>
        <a:p>
          <a:endParaRPr lang="zh-CN" altLang="en-US"/>
        </a:p>
      </dgm:t>
    </dgm:pt>
    <dgm:pt modelId="{B45FC126-C09F-F34E-B808-3F51D2A90307}" type="sibTrans" cxnId="{40590B34-F4FA-ED46-9946-5790CCBBDE78}">
      <dgm:prSet/>
      <dgm:spPr/>
      <dgm:t>
        <a:bodyPr/>
        <a:lstStyle/>
        <a:p>
          <a:endParaRPr lang="zh-CN" altLang="en-US"/>
        </a:p>
      </dgm:t>
    </dgm:pt>
    <dgm:pt modelId="{5607377F-630D-BE48-8278-CB3A067C731E}" type="pres">
      <dgm:prSet presAssocID="{E2453524-C490-494E-8AF5-7F3A43B56EC5}" presName="diagram" presStyleCnt="0">
        <dgm:presLayoutVars>
          <dgm:chPref val="1"/>
          <dgm:dir/>
          <dgm:animOne val="branch"/>
          <dgm:animLvl val="lvl"/>
          <dgm:resizeHandles val="exact"/>
        </dgm:presLayoutVars>
      </dgm:prSet>
      <dgm:spPr/>
    </dgm:pt>
    <dgm:pt modelId="{0B710473-F091-9C4A-AC1E-AB120BAA8753}" type="pres">
      <dgm:prSet presAssocID="{685F412F-0A68-694E-B0F2-AD8AB38D4548}" presName="root1" presStyleCnt="0"/>
      <dgm:spPr/>
    </dgm:pt>
    <dgm:pt modelId="{BA7BCE18-327A-E84A-8B56-14B465AA4436}" type="pres">
      <dgm:prSet presAssocID="{685F412F-0A68-694E-B0F2-AD8AB38D4548}" presName="LevelOneTextNode" presStyleLbl="node0" presStyleIdx="0" presStyleCnt="1">
        <dgm:presLayoutVars>
          <dgm:chPref val="3"/>
        </dgm:presLayoutVars>
      </dgm:prSet>
      <dgm:spPr/>
    </dgm:pt>
    <dgm:pt modelId="{ACC9A4AB-004A-A741-8FD8-2A7E6507CE86}" type="pres">
      <dgm:prSet presAssocID="{685F412F-0A68-694E-B0F2-AD8AB38D4548}" presName="level2hierChild" presStyleCnt="0"/>
      <dgm:spPr/>
    </dgm:pt>
    <dgm:pt modelId="{125275E0-A977-F64B-A2C5-6BF0E952340E}" type="pres">
      <dgm:prSet presAssocID="{DC645761-A7C3-784C-A40F-1AD71E0AAA51}" presName="conn2-1" presStyleLbl="parChTrans1D2" presStyleIdx="0" presStyleCnt="2"/>
      <dgm:spPr/>
    </dgm:pt>
    <dgm:pt modelId="{C4D86403-F1E0-DB41-A5E5-DFFE01A62760}" type="pres">
      <dgm:prSet presAssocID="{DC645761-A7C3-784C-A40F-1AD71E0AAA51}" presName="connTx" presStyleLbl="parChTrans1D2" presStyleIdx="0" presStyleCnt="2"/>
      <dgm:spPr/>
    </dgm:pt>
    <dgm:pt modelId="{04206E75-C996-5A4A-90D7-7A9B6322D8E1}" type="pres">
      <dgm:prSet presAssocID="{424E50B2-21C7-CC48-B9DC-D4427078EA8D}" presName="root2" presStyleCnt="0"/>
      <dgm:spPr/>
    </dgm:pt>
    <dgm:pt modelId="{A4BC1C5D-F05B-CC42-B018-09F5AA46D503}" type="pres">
      <dgm:prSet presAssocID="{424E50B2-21C7-CC48-B9DC-D4427078EA8D}" presName="LevelTwoTextNode" presStyleLbl="node2" presStyleIdx="0" presStyleCnt="2">
        <dgm:presLayoutVars>
          <dgm:chPref val="3"/>
        </dgm:presLayoutVars>
      </dgm:prSet>
      <dgm:spPr/>
    </dgm:pt>
    <dgm:pt modelId="{1BB7CCDF-FCC6-024C-9FBA-64C5D770755C}" type="pres">
      <dgm:prSet presAssocID="{424E50B2-21C7-CC48-B9DC-D4427078EA8D}" presName="level3hierChild" presStyleCnt="0"/>
      <dgm:spPr/>
    </dgm:pt>
    <dgm:pt modelId="{3B87E46C-43AD-6D4D-A744-9FF3042C4C44}" type="pres">
      <dgm:prSet presAssocID="{2944C4BE-FFEA-1544-88DD-8FA143E9E7E4}" presName="conn2-1" presStyleLbl="parChTrans1D3" presStyleIdx="0" presStyleCnt="6"/>
      <dgm:spPr/>
    </dgm:pt>
    <dgm:pt modelId="{548BC924-119C-7E4F-831D-316C1E968380}" type="pres">
      <dgm:prSet presAssocID="{2944C4BE-FFEA-1544-88DD-8FA143E9E7E4}" presName="connTx" presStyleLbl="parChTrans1D3" presStyleIdx="0" presStyleCnt="6"/>
      <dgm:spPr/>
    </dgm:pt>
    <dgm:pt modelId="{E6805888-F49C-3D42-BB7C-80B40693CF28}" type="pres">
      <dgm:prSet presAssocID="{2B1C3DC6-4144-8D43-AF5C-34A37A98A184}" presName="root2" presStyleCnt="0"/>
      <dgm:spPr/>
    </dgm:pt>
    <dgm:pt modelId="{56CE396E-D273-F646-986F-BEB9FC7DC1B9}" type="pres">
      <dgm:prSet presAssocID="{2B1C3DC6-4144-8D43-AF5C-34A37A98A184}" presName="LevelTwoTextNode" presStyleLbl="node3" presStyleIdx="0" presStyleCnt="6">
        <dgm:presLayoutVars>
          <dgm:chPref val="3"/>
        </dgm:presLayoutVars>
      </dgm:prSet>
      <dgm:spPr/>
    </dgm:pt>
    <dgm:pt modelId="{FE1BF925-A49B-E349-A2BA-EC68182BDDBE}" type="pres">
      <dgm:prSet presAssocID="{2B1C3DC6-4144-8D43-AF5C-34A37A98A184}" presName="level3hierChild" presStyleCnt="0"/>
      <dgm:spPr/>
    </dgm:pt>
    <dgm:pt modelId="{AE68F740-D638-EC4B-8B05-C76A6A9F999E}" type="pres">
      <dgm:prSet presAssocID="{6F4FBFBF-3E65-8E48-B611-57163CD64F40}" presName="conn2-1" presStyleLbl="parChTrans1D4" presStyleIdx="0" presStyleCnt="12"/>
      <dgm:spPr/>
    </dgm:pt>
    <dgm:pt modelId="{FF564F9F-3C0A-264B-8998-50CEDC014827}" type="pres">
      <dgm:prSet presAssocID="{6F4FBFBF-3E65-8E48-B611-57163CD64F40}" presName="connTx" presStyleLbl="parChTrans1D4" presStyleIdx="0" presStyleCnt="12"/>
      <dgm:spPr/>
    </dgm:pt>
    <dgm:pt modelId="{06929291-79DC-2D4C-B528-848F2EE8EEC9}" type="pres">
      <dgm:prSet presAssocID="{24572590-ED9D-AF47-A376-EB14CA0C1541}" presName="root2" presStyleCnt="0"/>
      <dgm:spPr/>
    </dgm:pt>
    <dgm:pt modelId="{F5FFE0F1-7927-9245-B017-16BE293FC90C}" type="pres">
      <dgm:prSet presAssocID="{24572590-ED9D-AF47-A376-EB14CA0C1541}" presName="LevelTwoTextNode" presStyleLbl="node4" presStyleIdx="0" presStyleCnt="12">
        <dgm:presLayoutVars>
          <dgm:chPref val="3"/>
        </dgm:presLayoutVars>
      </dgm:prSet>
      <dgm:spPr/>
    </dgm:pt>
    <dgm:pt modelId="{89D29348-C698-B74E-846B-0CD058C54163}" type="pres">
      <dgm:prSet presAssocID="{24572590-ED9D-AF47-A376-EB14CA0C1541}" presName="level3hierChild" presStyleCnt="0"/>
      <dgm:spPr/>
    </dgm:pt>
    <dgm:pt modelId="{C68063EE-3ECB-C34A-BEED-9AC44E6A4653}" type="pres">
      <dgm:prSet presAssocID="{E278194A-7D26-0949-94F8-E7F3293DE574}" presName="conn2-1" presStyleLbl="parChTrans1D4" presStyleIdx="1" presStyleCnt="12"/>
      <dgm:spPr/>
    </dgm:pt>
    <dgm:pt modelId="{869B252D-FEA1-7B4D-B75A-E0A427785A2D}" type="pres">
      <dgm:prSet presAssocID="{E278194A-7D26-0949-94F8-E7F3293DE574}" presName="connTx" presStyleLbl="parChTrans1D4" presStyleIdx="1" presStyleCnt="12"/>
      <dgm:spPr/>
    </dgm:pt>
    <dgm:pt modelId="{A5B2AC27-EB5D-004B-B0F8-6E17850B0A7B}" type="pres">
      <dgm:prSet presAssocID="{F4D244D2-3011-1044-8F91-50283B55C138}" presName="root2" presStyleCnt="0"/>
      <dgm:spPr/>
    </dgm:pt>
    <dgm:pt modelId="{9A9A21A2-3C00-2849-90C9-A5904506160B}" type="pres">
      <dgm:prSet presAssocID="{F4D244D2-3011-1044-8F91-50283B55C138}" presName="LevelTwoTextNode" presStyleLbl="node4" presStyleIdx="1" presStyleCnt="12">
        <dgm:presLayoutVars>
          <dgm:chPref val="3"/>
        </dgm:presLayoutVars>
      </dgm:prSet>
      <dgm:spPr/>
    </dgm:pt>
    <dgm:pt modelId="{DBFCB5CA-C458-274A-9232-E78D3BD5EB8A}" type="pres">
      <dgm:prSet presAssocID="{F4D244D2-3011-1044-8F91-50283B55C138}" presName="level3hierChild" presStyleCnt="0"/>
      <dgm:spPr/>
    </dgm:pt>
    <dgm:pt modelId="{BD3DDB52-089D-4443-B64C-B15A42C4086F}" type="pres">
      <dgm:prSet presAssocID="{1BD56507-FC10-AD45-8B34-7159EB8B9462}" presName="conn2-1" presStyleLbl="parChTrans1D4" presStyleIdx="2" presStyleCnt="12"/>
      <dgm:spPr/>
    </dgm:pt>
    <dgm:pt modelId="{AF3DE0BD-11C0-4C4C-B330-DA7E3978EDFB}" type="pres">
      <dgm:prSet presAssocID="{1BD56507-FC10-AD45-8B34-7159EB8B9462}" presName="connTx" presStyleLbl="parChTrans1D4" presStyleIdx="2" presStyleCnt="12"/>
      <dgm:spPr/>
    </dgm:pt>
    <dgm:pt modelId="{B95A13FC-8C0B-A64B-A3C7-7FDAF0CF8E95}" type="pres">
      <dgm:prSet presAssocID="{112100AD-A793-0343-AD93-2B4E5A71AA7C}" presName="root2" presStyleCnt="0"/>
      <dgm:spPr/>
    </dgm:pt>
    <dgm:pt modelId="{E97443E5-4D28-074D-AE52-3D0BF50881FC}" type="pres">
      <dgm:prSet presAssocID="{112100AD-A793-0343-AD93-2B4E5A71AA7C}" presName="LevelTwoTextNode" presStyleLbl="node4" presStyleIdx="2" presStyleCnt="12">
        <dgm:presLayoutVars>
          <dgm:chPref val="3"/>
        </dgm:presLayoutVars>
      </dgm:prSet>
      <dgm:spPr/>
    </dgm:pt>
    <dgm:pt modelId="{51657BB9-D652-A846-9CFC-20D3C769C4A7}" type="pres">
      <dgm:prSet presAssocID="{112100AD-A793-0343-AD93-2B4E5A71AA7C}" presName="level3hierChild" presStyleCnt="0"/>
      <dgm:spPr/>
    </dgm:pt>
    <dgm:pt modelId="{887F87C2-FB1B-904A-838A-31D49FF6F596}" type="pres">
      <dgm:prSet presAssocID="{215953D3-D3B1-A34A-A19F-287B993B5EDC}" presName="conn2-1" presStyleLbl="parChTrans1D4" presStyleIdx="3" presStyleCnt="12"/>
      <dgm:spPr/>
    </dgm:pt>
    <dgm:pt modelId="{AF6ADE18-D576-7549-9910-0E03C792DA25}" type="pres">
      <dgm:prSet presAssocID="{215953D3-D3B1-A34A-A19F-287B993B5EDC}" presName="connTx" presStyleLbl="parChTrans1D4" presStyleIdx="3" presStyleCnt="12"/>
      <dgm:spPr/>
    </dgm:pt>
    <dgm:pt modelId="{FF4981A2-4A12-354B-ADFE-A9222F2B1D81}" type="pres">
      <dgm:prSet presAssocID="{5787E066-B05A-AB47-8680-6548EB8155F6}" presName="root2" presStyleCnt="0"/>
      <dgm:spPr/>
    </dgm:pt>
    <dgm:pt modelId="{17498A21-CE18-DC4B-B7D5-A98766856549}" type="pres">
      <dgm:prSet presAssocID="{5787E066-B05A-AB47-8680-6548EB8155F6}" presName="LevelTwoTextNode" presStyleLbl="node4" presStyleIdx="3" presStyleCnt="12">
        <dgm:presLayoutVars>
          <dgm:chPref val="3"/>
        </dgm:presLayoutVars>
      </dgm:prSet>
      <dgm:spPr/>
    </dgm:pt>
    <dgm:pt modelId="{985638D2-32D8-9A4B-8D94-626EA5559621}" type="pres">
      <dgm:prSet presAssocID="{5787E066-B05A-AB47-8680-6548EB8155F6}" presName="level3hierChild" presStyleCnt="0"/>
      <dgm:spPr/>
    </dgm:pt>
    <dgm:pt modelId="{D54B0E18-9F31-EF40-AC32-B11C41721608}" type="pres">
      <dgm:prSet presAssocID="{37F4C24E-97D1-0D40-8136-D7DF847F829E}" presName="conn2-1" presStyleLbl="parChTrans1D4" presStyleIdx="4" presStyleCnt="12"/>
      <dgm:spPr/>
    </dgm:pt>
    <dgm:pt modelId="{AF07911D-9403-FC43-AB16-3117E0DE691D}" type="pres">
      <dgm:prSet presAssocID="{37F4C24E-97D1-0D40-8136-D7DF847F829E}" presName="connTx" presStyleLbl="parChTrans1D4" presStyleIdx="4" presStyleCnt="12"/>
      <dgm:spPr/>
    </dgm:pt>
    <dgm:pt modelId="{EB1CBC29-D385-3248-8D31-B85B183787D7}" type="pres">
      <dgm:prSet presAssocID="{B958DB05-5963-0540-9269-08B85353C1F3}" presName="root2" presStyleCnt="0"/>
      <dgm:spPr/>
    </dgm:pt>
    <dgm:pt modelId="{13C0F82E-E221-9648-B4D3-3485B28FE5F6}" type="pres">
      <dgm:prSet presAssocID="{B958DB05-5963-0540-9269-08B85353C1F3}" presName="LevelTwoTextNode" presStyleLbl="node4" presStyleIdx="4" presStyleCnt="12">
        <dgm:presLayoutVars>
          <dgm:chPref val="3"/>
        </dgm:presLayoutVars>
      </dgm:prSet>
      <dgm:spPr/>
    </dgm:pt>
    <dgm:pt modelId="{73B37D7D-74A0-AD44-BC1B-EAF67067A340}" type="pres">
      <dgm:prSet presAssocID="{B958DB05-5963-0540-9269-08B85353C1F3}" presName="level3hierChild" presStyleCnt="0"/>
      <dgm:spPr/>
    </dgm:pt>
    <dgm:pt modelId="{8511EA5F-6449-AF4B-A973-0F19C6986B62}" type="pres">
      <dgm:prSet presAssocID="{1F091EAA-2F65-9C40-A6DD-B0DDB761F7E0}" presName="conn2-1" presStyleLbl="parChTrans1D4" presStyleIdx="5" presStyleCnt="12"/>
      <dgm:spPr/>
    </dgm:pt>
    <dgm:pt modelId="{C5165C00-AD20-9F4F-BA01-04D4DA4D230C}" type="pres">
      <dgm:prSet presAssocID="{1F091EAA-2F65-9C40-A6DD-B0DDB761F7E0}" presName="connTx" presStyleLbl="parChTrans1D4" presStyleIdx="5" presStyleCnt="12"/>
      <dgm:spPr/>
    </dgm:pt>
    <dgm:pt modelId="{22BB2AFA-EF0A-7948-8847-EDD0BBA3922D}" type="pres">
      <dgm:prSet presAssocID="{EF9DC8E2-D518-1E46-B343-DFB39F6A5DBF}" presName="root2" presStyleCnt="0"/>
      <dgm:spPr/>
    </dgm:pt>
    <dgm:pt modelId="{7FE7E981-A2BA-714D-95AD-97A67E59B72B}" type="pres">
      <dgm:prSet presAssocID="{EF9DC8E2-D518-1E46-B343-DFB39F6A5DBF}" presName="LevelTwoTextNode" presStyleLbl="node4" presStyleIdx="5" presStyleCnt="12">
        <dgm:presLayoutVars>
          <dgm:chPref val="3"/>
        </dgm:presLayoutVars>
      </dgm:prSet>
      <dgm:spPr/>
    </dgm:pt>
    <dgm:pt modelId="{B98EDE39-C00F-514F-9519-7C50587898C2}" type="pres">
      <dgm:prSet presAssocID="{EF9DC8E2-D518-1E46-B343-DFB39F6A5DBF}" presName="level3hierChild" presStyleCnt="0"/>
      <dgm:spPr/>
    </dgm:pt>
    <dgm:pt modelId="{0B81324B-E434-284F-AF62-B68085D6BE46}" type="pres">
      <dgm:prSet presAssocID="{8EEDAA3C-9B91-1944-A3C6-54B8F6B9C59F}" presName="conn2-1" presStyleLbl="parChTrans1D4" presStyleIdx="6" presStyleCnt="12"/>
      <dgm:spPr/>
    </dgm:pt>
    <dgm:pt modelId="{281C5365-436F-114F-95E2-850E680BCE4C}" type="pres">
      <dgm:prSet presAssocID="{8EEDAA3C-9B91-1944-A3C6-54B8F6B9C59F}" presName="connTx" presStyleLbl="parChTrans1D4" presStyleIdx="6" presStyleCnt="12"/>
      <dgm:spPr/>
    </dgm:pt>
    <dgm:pt modelId="{8EFDF51D-F8F9-B24B-8793-D0A74AAF7458}" type="pres">
      <dgm:prSet presAssocID="{160DCC10-A542-8F41-9154-475C83713D1C}" presName="root2" presStyleCnt="0"/>
      <dgm:spPr/>
    </dgm:pt>
    <dgm:pt modelId="{B75B0145-8CE6-CA4F-8ECF-5F4A2C4F8E9F}" type="pres">
      <dgm:prSet presAssocID="{160DCC10-A542-8F41-9154-475C83713D1C}" presName="LevelTwoTextNode" presStyleLbl="node4" presStyleIdx="6" presStyleCnt="12">
        <dgm:presLayoutVars>
          <dgm:chPref val="3"/>
        </dgm:presLayoutVars>
      </dgm:prSet>
      <dgm:spPr/>
    </dgm:pt>
    <dgm:pt modelId="{B207BB71-C5C1-4849-9FB7-FB65C9DEDE96}" type="pres">
      <dgm:prSet presAssocID="{160DCC10-A542-8F41-9154-475C83713D1C}" presName="level3hierChild" presStyleCnt="0"/>
      <dgm:spPr/>
    </dgm:pt>
    <dgm:pt modelId="{5DF2B129-947F-5F41-9330-D10CEA900433}" type="pres">
      <dgm:prSet presAssocID="{8A61026A-102D-1649-AD56-B168D055B2EF}" presName="conn2-1" presStyleLbl="parChTrans1D3" presStyleIdx="1" presStyleCnt="6"/>
      <dgm:spPr/>
    </dgm:pt>
    <dgm:pt modelId="{423B2557-69C3-B644-B9F9-3C0909847559}" type="pres">
      <dgm:prSet presAssocID="{8A61026A-102D-1649-AD56-B168D055B2EF}" presName="connTx" presStyleLbl="parChTrans1D3" presStyleIdx="1" presStyleCnt="6"/>
      <dgm:spPr/>
    </dgm:pt>
    <dgm:pt modelId="{6CE3DD23-4CF6-A942-8096-E9E25FE09E07}" type="pres">
      <dgm:prSet presAssocID="{57FC2338-C885-3643-A9F7-49998D3DA22E}" presName="root2" presStyleCnt="0"/>
      <dgm:spPr/>
    </dgm:pt>
    <dgm:pt modelId="{58ABAFE9-C97E-0246-9B15-CB06E129FE83}" type="pres">
      <dgm:prSet presAssocID="{57FC2338-C885-3643-A9F7-49998D3DA22E}" presName="LevelTwoTextNode" presStyleLbl="node3" presStyleIdx="1" presStyleCnt="6">
        <dgm:presLayoutVars>
          <dgm:chPref val="3"/>
        </dgm:presLayoutVars>
      </dgm:prSet>
      <dgm:spPr/>
    </dgm:pt>
    <dgm:pt modelId="{8D774733-53D8-3A4D-AB5B-D8F99490909C}" type="pres">
      <dgm:prSet presAssocID="{57FC2338-C885-3643-A9F7-49998D3DA22E}" presName="level3hierChild" presStyleCnt="0"/>
      <dgm:spPr/>
    </dgm:pt>
    <dgm:pt modelId="{79A83E75-0D16-B848-976E-1DBD13D1086C}" type="pres">
      <dgm:prSet presAssocID="{7AE39C73-73C3-C04B-8555-AC771A85E666}" presName="conn2-1" presStyleLbl="parChTrans1D4" presStyleIdx="7" presStyleCnt="12"/>
      <dgm:spPr/>
    </dgm:pt>
    <dgm:pt modelId="{024DAAAF-5490-9246-B8D1-700F1284ED83}" type="pres">
      <dgm:prSet presAssocID="{7AE39C73-73C3-C04B-8555-AC771A85E666}" presName="connTx" presStyleLbl="parChTrans1D4" presStyleIdx="7" presStyleCnt="12"/>
      <dgm:spPr/>
    </dgm:pt>
    <dgm:pt modelId="{26168998-2361-B240-BE50-CCD3C493EF90}" type="pres">
      <dgm:prSet presAssocID="{82259D9C-1DBA-B245-8558-73C74522D4EF}" presName="root2" presStyleCnt="0"/>
      <dgm:spPr/>
    </dgm:pt>
    <dgm:pt modelId="{80B11497-B8CE-EC4F-A3F8-426B64CCFCB0}" type="pres">
      <dgm:prSet presAssocID="{82259D9C-1DBA-B245-8558-73C74522D4EF}" presName="LevelTwoTextNode" presStyleLbl="node4" presStyleIdx="7" presStyleCnt="12">
        <dgm:presLayoutVars>
          <dgm:chPref val="3"/>
        </dgm:presLayoutVars>
      </dgm:prSet>
      <dgm:spPr/>
    </dgm:pt>
    <dgm:pt modelId="{60EE270A-2323-9946-BE60-7C946EDD17A2}" type="pres">
      <dgm:prSet presAssocID="{82259D9C-1DBA-B245-8558-73C74522D4EF}" presName="level3hierChild" presStyleCnt="0"/>
      <dgm:spPr/>
    </dgm:pt>
    <dgm:pt modelId="{7B1ADFC3-C19F-3248-A020-452C6E011ADE}" type="pres">
      <dgm:prSet presAssocID="{2144C524-544E-F449-B6A3-D5A07569E6CF}" presName="conn2-1" presStyleLbl="parChTrans1D4" presStyleIdx="8" presStyleCnt="12"/>
      <dgm:spPr/>
    </dgm:pt>
    <dgm:pt modelId="{E6E32C80-874F-D54D-A0CE-C627C2D7C9B6}" type="pres">
      <dgm:prSet presAssocID="{2144C524-544E-F449-B6A3-D5A07569E6CF}" presName="connTx" presStyleLbl="parChTrans1D4" presStyleIdx="8" presStyleCnt="12"/>
      <dgm:spPr/>
    </dgm:pt>
    <dgm:pt modelId="{72E0D481-8EEE-C84D-9381-01010FBB0FC7}" type="pres">
      <dgm:prSet presAssocID="{F8711A4F-6FD1-5F4F-B5E4-F637ED8209AE}" presName="root2" presStyleCnt="0"/>
      <dgm:spPr/>
    </dgm:pt>
    <dgm:pt modelId="{445A61BB-7412-4344-9312-42104EF5A259}" type="pres">
      <dgm:prSet presAssocID="{F8711A4F-6FD1-5F4F-B5E4-F637ED8209AE}" presName="LevelTwoTextNode" presStyleLbl="node4" presStyleIdx="8" presStyleCnt="12">
        <dgm:presLayoutVars>
          <dgm:chPref val="3"/>
        </dgm:presLayoutVars>
      </dgm:prSet>
      <dgm:spPr/>
    </dgm:pt>
    <dgm:pt modelId="{D18B03EB-BDA3-844B-93E8-2E1EF36A42FB}" type="pres">
      <dgm:prSet presAssocID="{F8711A4F-6FD1-5F4F-B5E4-F637ED8209AE}" presName="level3hierChild" presStyleCnt="0"/>
      <dgm:spPr/>
    </dgm:pt>
    <dgm:pt modelId="{C8968761-90FA-A84B-97FB-4521E5D1E255}" type="pres">
      <dgm:prSet presAssocID="{5732AFAE-BC55-1241-92CC-2CA2AF81E4F3}" presName="conn2-1" presStyleLbl="parChTrans1D4" presStyleIdx="9" presStyleCnt="12"/>
      <dgm:spPr/>
    </dgm:pt>
    <dgm:pt modelId="{468F5833-07FB-A34B-8FD7-3B72BD330403}" type="pres">
      <dgm:prSet presAssocID="{5732AFAE-BC55-1241-92CC-2CA2AF81E4F3}" presName="connTx" presStyleLbl="parChTrans1D4" presStyleIdx="9" presStyleCnt="12"/>
      <dgm:spPr/>
    </dgm:pt>
    <dgm:pt modelId="{2A0EF5EF-92F9-6040-A2C4-919EE94FB26C}" type="pres">
      <dgm:prSet presAssocID="{AA6153B6-D747-AC4B-9124-244CFC0A22E6}" presName="root2" presStyleCnt="0"/>
      <dgm:spPr/>
    </dgm:pt>
    <dgm:pt modelId="{8966BD8D-8A1D-F64C-B6C5-366363A24A2F}" type="pres">
      <dgm:prSet presAssocID="{AA6153B6-D747-AC4B-9124-244CFC0A22E6}" presName="LevelTwoTextNode" presStyleLbl="node4" presStyleIdx="9" presStyleCnt="12">
        <dgm:presLayoutVars>
          <dgm:chPref val="3"/>
        </dgm:presLayoutVars>
      </dgm:prSet>
      <dgm:spPr/>
    </dgm:pt>
    <dgm:pt modelId="{19ABCE78-429E-1945-AB05-E520B6849A74}" type="pres">
      <dgm:prSet presAssocID="{AA6153B6-D747-AC4B-9124-244CFC0A22E6}" presName="level3hierChild" presStyleCnt="0"/>
      <dgm:spPr/>
    </dgm:pt>
    <dgm:pt modelId="{7143355A-6799-EB4E-BCBB-F4BD7759DB74}" type="pres">
      <dgm:prSet presAssocID="{DCF9067A-2EA6-5743-BB4C-BD3CFF362358}" presName="conn2-1" presStyleLbl="parChTrans1D4" presStyleIdx="10" presStyleCnt="12"/>
      <dgm:spPr/>
    </dgm:pt>
    <dgm:pt modelId="{5CB8F2E9-7DC1-214E-8E25-82438A14A172}" type="pres">
      <dgm:prSet presAssocID="{DCF9067A-2EA6-5743-BB4C-BD3CFF362358}" presName="connTx" presStyleLbl="parChTrans1D4" presStyleIdx="10" presStyleCnt="12"/>
      <dgm:spPr/>
    </dgm:pt>
    <dgm:pt modelId="{44AFE514-F94E-FE49-BC97-6C4AA42A19B3}" type="pres">
      <dgm:prSet presAssocID="{884AC673-ACBA-C845-8C06-FE13F68E5082}" presName="root2" presStyleCnt="0"/>
      <dgm:spPr/>
    </dgm:pt>
    <dgm:pt modelId="{86827A2A-CB4F-664F-B8D5-E314CFB24805}" type="pres">
      <dgm:prSet presAssocID="{884AC673-ACBA-C845-8C06-FE13F68E5082}" presName="LevelTwoTextNode" presStyleLbl="node4" presStyleIdx="10" presStyleCnt="12">
        <dgm:presLayoutVars>
          <dgm:chPref val="3"/>
        </dgm:presLayoutVars>
      </dgm:prSet>
      <dgm:spPr/>
    </dgm:pt>
    <dgm:pt modelId="{A5B7098E-C118-DB48-824B-E5420DE56492}" type="pres">
      <dgm:prSet presAssocID="{884AC673-ACBA-C845-8C06-FE13F68E5082}" presName="level3hierChild" presStyleCnt="0"/>
      <dgm:spPr/>
    </dgm:pt>
    <dgm:pt modelId="{37677999-2F59-2A43-BE2E-F8D4C5A0CB58}" type="pres">
      <dgm:prSet presAssocID="{F0094E64-734B-9B42-90F5-FB2A4F06D3D2}" presName="conn2-1" presStyleLbl="parChTrans1D4" presStyleIdx="11" presStyleCnt="12"/>
      <dgm:spPr/>
    </dgm:pt>
    <dgm:pt modelId="{34E5BF2A-C37A-644E-8DC3-0B2590CECDD1}" type="pres">
      <dgm:prSet presAssocID="{F0094E64-734B-9B42-90F5-FB2A4F06D3D2}" presName="connTx" presStyleLbl="parChTrans1D4" presStyleIdx="11" presStyleCnt="12"/>
      <dgm:spPr/>
    </dgm:pt>
    <dgm:pt modelId="{1ABA7DB3-5262-274F-899E-5FE12B1BBF4A}" type="pres">
      <dgm:prSet presAssocID="{4EDB8ED6-2C64-AB44-9F65-A8B9D074F534}" presName="root2" presStyleCnt="0"/>
      <dgm:spPr/>
    </dgm:pt>
    <dgm:pt modelId="{C8951F90-36B1-CF42-86EF-C2D008A17D94}" type="pres">
      <dgm:prSet presAssocID="{4EDB8ED6-2C64-AB44-9F65-A8B9D074F534}" presName="LevelTwoTextNode" presStyleLbl="node4" presStyleIdx="11" presStyleCnt="12">
        <dgm:presLayoutVars>
          <dgm:chPref val="3"/>
        </dgm:presLayoutVars>
      </dgm:prSet>
      <dgm:spPr/>
    </dgm:pt>
    <dgm:pt modelId="{84517672-72D1-C44B-9539-88E906D2D3AB}" type="pres">
      <dgm:prSet presAssocID="{4EDB8ED6-2C64-AB44-9F65-A8B9D074F534}" presName="level3hierChild" presStyleCnt="0"/>
      <dgm:spPr/>
    </dgm:pt>
    <dgm:pt modelId="{29386942-75C3-164A-8292-3A602C66BBB9}" type="pres">
      <dgm:prSet presAssocID="{1A26836F-25DD-FF44-B02F-70574EBAA024}" presName="conn2-1" presStyleLbl="parChTrans1D3" presStyleIdx="2" presStyleCnt="6"/>
      <dgm:spPr/>
    </dgm:pt>
    <dgm:pt modelId="{6826BDE0-5975-AE42-B828-A47B7E607DBB}" type="pres">
      <dgm:prSet presAssocID="{1A26836F-25DD-FF44-B02F-70574EBAA024}" presName="connTx" presStyleLbl="parChTrans1D3" presStyleIdx="2" presStyleCnt="6"/>
      <dgm:spPr/>
    </dgm:pt>
    <dgm:pt modelId="{20E7A84E-53C2-4C41-90EC-1DF9CB05233B}" type="pres">
      <dgm:prSet presAssocID="{E742CA27-2AC4-F942-A1C5-6B61339D8B35}" presName="root2" presStyleCnt="0"/>
      <dgm:spPr/>
    </dgm:pt>
    <dgm:pt modelId="{A98AA9F3-84B1-EB47-8F47-96FE7E784126}" type="pres">
      <dgm:prSet presAssocID="{E742CA27-2AC4-F942-A1C5-6B61339D8B35}" presName="LevelTwoTextNode" presStyleLbl="node3" presStyleIdx="2" presStyleCnt="6">
        <dgm:presLayoutVars>
          <dgm:chPref val="3"/>
        </dgm:presLayoutVars>
      </dgm:prSet>
      <dgm:spPr/>
    </dgm:pt>
    <dgm:pt modelId="{C3259BCE-E205-6341-AC34-F55050B0748C}" type="pres">
      <dgm:prSet presAssocID="{E742CA27-2AC4-F942-A1C5-6B61339D8B35}" presName="level3hierChild" presStyleCnt="0"/>
      <dgm:spPr/>
    </dgm:pt>
    <dgm:pt modelId="{FF7B2D2E-9109-B341-9F06-9144DC862159}" type="pres">
      <dgm:prSet presAssocID="{A44DDFAE-206C-ED42-BEC3-744BE749F3ED}" presName="conn2-1" presStyleLbl="parChTrans1D2" presStyleIdx="1" presStyleCnt="2"/>
      <dgm:spPr/>
    </dgm:pt>
    <dgm:pt modelId="{1485EDD5-F6A0-1C48-9731-DE906C3EC898}" type="pres">
      <dgm:prSet presAssocID="{A44DDFAE-206C-ED42-BEC3-744BE749F3ED}" presName="connTx" presStyleLbl="parChTrans1D2" presStyleIdx="1" presStyleCnt="2"/>
      <dgm:spPr/>
    </dgm:pt>
    <dgm:pt modelId="{DCEF5300-791C-8547-94A2-FCB8E529D47A}" type="pres">
      <dgm:prSet presAssocID="{B237F026-7305-4B4F-BA30-11BFABDFD1AB}" presName="root2" presStyleCnt="0"/>
      <dgm:spPr/>
    </dgm:pt>
    <dgm:pt modelId="{3809816D-D39D-FD49-8724-EE0572C570BE}" type="pres">
      <dgm:prSet presAssocID="{B237F026-7305-4B4F-BA30-11BFABDFD1AB}" presName="LevelTwoTextNode" presStyleLbl="node2" presStyleIdx="1" presStyleCnt="2">
        <dgm:presLayoutVars>
          <dgm:chPref val="3"/>
        </dgm:presLayoutVars>
      </dgm:prSet>
      <dgm:spPr/>
    </dgm:pt>
    <dgm:pt modelId="{BE97C3F9-C434-2048-A5A7-AE100DCE8468}" type="pres">
      <dgm:prSet presAssocID="{B237F026-7305-4B4F-BA30-11BFABDFD1AB}" presName="level3hierChild" presStyleCnt="0"/>
      <dgm:spPr/>
    </dgm:pt>
    <dgm:pt modelId="{3DF5E877-4D00-034F-91A3-8CC1C1D19162}" type="pres">
      <dgm:prSet presAssocID="{DA7967FD-7A01-6C42-843E-5B89B107DC41}" presName="conn2-1" presStyleLbl="parChTrans1D3" presStyleIdx="3" presStyleCnt="6"/>
      <dgm:spPr/>
    </dgm:pt>
    <dgm:pt modelId="{15B1161A-86FD-644F-B653-A045FE9A9150}" type="pres">
      <dgm:prSet presAssocID="{DA7967FD-7A01-6C42-843E-5B89B107DC41}" presName="connTx" presStyleLbl="parChTrans1D3" presStyleIdx="3" presStyleCnt="6"/>
      <dgm:spPr/>
    </dgm:pt>
    <dgm:pt modelId="{3E748618-E1E2-984B-9101-88BB2B86A02D}" type="pres">
      <dgm:prSet presAssocID="{1CE6D7EC-0857-8242-BF61-8EB91C2771F9}" presName="root2" presStyleCnt="0"/>
      <dgm:spPr/>
    </dgm:pt>
    <dgm:pt modelId="{8ACD8DA4-F2AB-E946-B749-EA614B1954B7}" type="pres">
      <dgm:prSet presAssocID="{1CE6D7EC-0857-8242-BF61-8EB91C2771F9}" presName="LevelTwoTextNode" presStyleLbl="node3" presStyleIdx="3" presStyleCnt="6">
        <dgm:presLayoutVars>
          <dgm:chPref val="3"/>
        </dgm:presLayoutVars>
      </dgm:prSet>
      <dgm:spPr/>
    </dgm:pt>
    <dgm:pt modelId="{C8BA739D-ECC2-A44A-B138-C314DA4B865C}" type="pres">
      <dgm:prSet presAssocID="{1CE6D7EC-0857-8242-BF61-8EB91C2771F9}" presName="level3hierChild" presStyleCnt="0"/>
      <dgm:spPr/>
    </dgm:pt>
    <dgm:pt modelId="{F0D59770-1898-2D48-9F27-1F7C641A884F}" type="pres">
      <dgm:prSet presAssocID="{866DCFAB-723E-0248-BAAC-BCAAA35BDE1F}" presName="conn2-1" presStyleLbl="parChTrans1D3" presStyleIdx="4" presStyleCnt="6"/>
      <dgm:spPr/>
    </dgm:pt>
    <dgm:pt modelId="{EE64298B-8DFF-7441-B776-919DFB3E859E}" type="pres">
      <dgm:prSet presAssocID="{866DCFAB-723E-0248-BAAC-BCAAA35BDE1F}" presName="connTx" presStyleLbl="parChTrans1D3" presStyleIdx="4" presStyleCnt="6"/>
      <dgm:spPr/>
    </dgm:pt>
    <dgm:pt modelId="{43F1C4FC-D4E1-5A4A-BFBD-4133BDAC91CD}" type="pres">
      <dgm:prSet presAssocID="{CCEB8FA6-7D0C-1A45-BDFA-ADB9DBC7A9B5}" presName="root2" presStyleCnt="0"/>
      <dgm:spPr/>
    </dgm:pt>
    <dgm:pt modelId="{2E2C99F9-398A-CD42-822C-3E365D7FF4A9}" type="pres">
      <dgm:prSet presAssocID="{CCEB8FA6-7D0C-1A45-BDFA-ADB9DBC7A9B5}" presName="LevelTwoTextNode" presStyleLbl="node3" presStyleIdx="4" presStyleCnt="6">
        <dgm:presLayoutVars>
          <dgm:chPref val="3"/>
        </dgm:presLayoutVars>
      </dgm:prSet>
      <dgm:spPr/>
    </dgm:pt>
    <dgm:pt modelId="{73086207-7BCA-2E4B-9777-4FD790967D7A}" type="pres">
      <dgm:prSet presAssocID="{CCEB8FA6-7D0C-1A45-BDFA-ADB9DBC7A9B5}" presName="level3hierChild" presStyleCnt="0"/>
      <dgm:spPr/>
    </dgm:pt>
    <dgm:pt modelId="{B0F87A5E-B279-794F-9517-6DA82C74C454}" type="pres">
      <dgm:prSet presAssocID="{54D8F948-3ED4-C54D-8D1C-08694B5BE100}" presName="conn2-1" presStyleLbl="parChTrans1D3" presStyleIdx="5" presStyleCnt="6"/>
      <dgm:spPr/>
    </dgm:pt>
    <dgm:pt modelId="{F01F0C0C-10F3-644B-B917-DA22EFA9B83B}" type="pres">
      <dgm:prSet presAssocID="{54D8F948-3ED4-C54D-8D1C-08694B5BE100}" presName="connTx" presStyleLbl="parChTrans1D3" presStyleIdx="5" presStyleCnt="6"/>
      <dgm:spPr/>
    </dgm:pt>
    <dgm:pt modelId="{700F12F1-32C7-6F4F-9D28-BB36C35C216C}" type="pres">
      <dgm:prSet presAssocID="{00F0990F-75BE-0747-8842-50E0E7C2605D}" presName="root2" presStyleCnt="0"/>
      <dgm:spPr/>
    </dgm:pt>
    <dgm:pt modelId="{0F1B6D92-781A-904C-8FD7-0A7DDAAE1EF7}" type="pres">
      <dgm:prSet presAssocID="{00F0990F-75BE-0747-8842-50E0E7C2605D}" presName="LevelTwoTextNode" presStyleLbl="node3" presStyleIdx="5" presStyleCnt="6">
        <dgm:presLayoutVars>
          <dgm:chPref val="3"/>
        </dgm:presLayoutVars>
      </dgm:prSet>
      <dgm:spPr/>
    </dgm:pt>
    <dgm:pt modelId="{EE946360-004A-CB4C-95F2-90E07AAB8D9C}" type="pres">
      <dgm:prSet presAssocID="{00F0990F-75BE-0747-8842-50E0E7C2605D}" presName="level3hierChild" presStyleCnt="0"/>
      <dgm:spPr/>
    </dgm:pt>
  </dgm:ptLst>
  <dgm:cxnLst>
    <dgm:cxn modelId="{7A880F00-B3CE-DE41-9262-4779AA24E862}" type="presOf" srcId="{2144C524-544E-F449-B6A3-D5A07569E6CF}" destId="{7B1ADFC3-C19F-3248-A020-452C6E011ADE}" srcOrd="0" destOrd="0" presId="urn:microsoft.com/office/officeart/2005/8/layout/hierarchy2"/>
    <dgm:cxn modelId="{BF655D04-A355-8847-9D82-33F5AB7B7822}" type="presOf" srcId="{B237F026-7305-4B4F-BA30-11BFABDFD1AB}" destId="{3809816D-D39D-FD49-8724-EE0572C570BE}" srcOrd="0" destOrd="0" presId="urn:microsoft.com/office/officeart/2005/8/layout/hierarchy2"/>
    <dgm:cxn modelId="{4AFF5605-1E2E-6A4C-92E8-F2BEC11544D2}" type="presOf" srcId="{F8711A4F-6FD1-5F4F-B5E4-F637ED8209AE}" destId="{445A61BB-7412-4344-9312-42104EF5A259}" srcOrd="0" destOrd="0" presId="urn:microsoft.com/office/officeart/2005/8/layout/hierarchy2"/>
    <dgm:cxn modelId="{CAA0940D-C3F3-624B-9864-1A60FD7751B0}" type="presOf" srcId="{F4D244D2-3011-1044-8F91-50283B55C138}" destId="{9A9A21A2-3C00-2849-90C9-A5904506160B}" srcOrd="0" destOrd="0" presId="urn:microsoft.com/office/officeart/2005/8/layout/hierarchy2"/>
    <dgm:cxn modelId="{7A24730F-68CB-D244-BAE3-81C8B6BA8A14}" type="presOf" srcId="{00F0990F-75BE-0747-8842-50E0E7C2605D}" destId="{0F1B6D92-781A-904C-8FD7-0A7DDAAE1EF7}" srcOrd="0" destOrd="0" presId="urn:microsoft.com/office/officeart/2005/8/layout/hierarchy2"/>
    <dgm:cxn modelId="{4354F912-3638-3A4A-833B-12DFB6C16482}" type="presOf" srcId="{DC645761-A7C3-784C-A40F-1AD71E0AAA51}" destId="{C4D86403-F1E0-DB41-A5E5-DFFE01A62760}" srcOrd="1" destOrd="0" presId="urn:microsoft.com/office/officeart/2005/8/layout/hierarchy2"/>
    <dgm:cxn modelId="{263EB013-64A9-9945-A5BF-0A093589F55C}" type="presOf" srcId="{1A26836F-25DD-FF44-B02F-70574EBAA024}" destId="{29386942-75C3-164A-8292-3A602C66BBB9}" srcOrd="0" destOrd="0" presId="urn:microsoft.com/office/officeart/2005/8/layout/hierarchy2"/>
    <dgm:cxn modelId="{7E85D41A-3A44-1A45-87C5-F3F63C1E9C88}" type="presOf" srcId="{B958DB05-5963-0540-9269-08B85353C1F3}" destId="{13C0F82E-E221-9648-B4D3-3485B28FE5F6}" srcOrd="0" destOrd="0" presId="urn:microsoft.com/office/officeart/2005/8/layout/hierarchy2"/>
    <dgm:cxn modelId="{12C11C23-8504-234C-8D1F-9C9FCB793218}" type="presOf" srcId="{8EEDAA3C-9B91-1944-A3C6-54B8F6B9C59F}" destId="{281C5365-436F-114F-95E2-850E680BCE4C}" srcOrd="1" destOrd="0" presId="urn:microsoft.com/office/officeart/2005/8/layout/hierarchy2"/>
    <dgm:cxn modelId="{16277925-2B51-F845-B09A-1BC0191DBCA5}" type="presOf" srcId="{82259D9C-1DBA-B245-8558-73C74522D4EF}" destId="{80B11497-B8CE-EC4F-A3F8-426B64CCFCB0}" srcOrd="0" destOrd="0" presId="urn:microsoft.com/office/officeart/2005/8/layout/hierarchy2"/>
    <dgm:cxn modelId="{819ABC25-A5D6-C244-906E-919BD3240DF3}" type="presOf" srcId="{F0094E64-734B-9B42-90F5-FB2A4F06D3D2}" destId="{37677999-2F59-2A43-BE2E-F8D4C5A0CB58}" srcOrd="0" destOrd="0" presId="urn:microsoft.com/office/officeart/2005/8/layout/hierarchy2"/>
    <dgm:cxn modelId="{044F7B28-17C6-AB47-A8BE-0D21A748E16A}" type="presOf" srcId="{24572590-ED9D-AF47-A376-EB14CA0C1541}" destId="{F5FFE0F1-7927-9245-B017-16BE293FC90C}" srcOrd="0" destOrd="0" presId="urn:microsoft.com/office/officeart/2005/8/layout/hierarchy2"/>
    <dgm:cxn modelId="{F79C4530-288D-5348-BB86-9F9AED102AB6}" type="presOf" srcId="{DCF9067A-2EA6-5743-BB4C-BD3CFF362358}" destId="{7143355A-6799-EB4E-BCBB-F4BD7759DB74}" srcOrd="0" destOrd="0" presId="urn:microsoft.com/office/officeart/2005/8/layout/hierarchy2"/>
    <dgm:cxn modelId="{569D5E30-0F62-BE4A-9D48-2E9E6D27D566}" srcId="{424E50B2-21C7-CC48-B9DC-D4427078EA8D}" destId="{57FC2338-C885-3643-A9F7-49998D3DA22E}" srcOrd="1" destOrd="0" parTransId="{8A61026A-102D-1649-AD56-B168D055B2EF}" sibTransId="{DF331044-5691-D34B-9684-B7D195A8ED53}"/>
    <dgm:cxn modelId="{4C5B8C30-2870-6843-81D2-4CA0D6C7F810}" type="presOf" srcId="{5787E066-B05A-AB47-8680-6548EB8155F6}" destId="{17498A21-CE18-DC4B-B7D5-A98766856549}" srcOrd="0" destOrd="0" presId="urn:microsoft.com/office/officeart/2005/8/layout/hierarchy2"/>
    <dgm:cxn modelId="{B04B2C33-1FDA-5942-B555-769792B4CFB2}" type="presOf" srcId="{8EEDAA3C-9B91-1944-A3C6-54B8F6B9C59F}" destId="{0B81324B-E434-284F-AF62-B68085D6BE46}" srcOrd="0" destOrd="0" presId="urn:microsoft.com/office/officeart/2005/8/layout/hierarchy2"/>
    <dgm:cxn modelId="{40590B34-F4FA-ED46-9946-5790CCBBDE78}" srcId="{82259D9C-1DBA-B245-8558-73C74522D4EF}" destId="{884AC673-ACBA-C845-8C06-FE13F68E5082}" srcOrd="2" destOrd="0" parTransId="{DCF9067A-2EA6-5743-BB4C-BD3CFF362358}" sibTransId="{B45FC126-C09F-F34E-B808-3F51D2A90307}"/>
    <dgm:cxn modelId="{ABC77A36-8255-444D-A695-5F487F941227}" srcId="{B237F026-7305-4B4F-BA30-11BFABDFD1AB}" destId="{1CE6D7EC-0857-8242-BF61-8EB91C2771F9}" srcOrd="0" destOrd="0" parTransId="{DA7967FD-7A01-6C42-843E-5B89B107DC41}" sibTransId="{C164A707-E028-1B4F-A206-BE9D21FE64D6}"/>
    <dgm:cxn modelId="{6C20EA3B-9463-9441-B96C-831D14795219}" type="presOf" srcId="{1F091EAA-2F65-9C40-A6DD-B0DDB761F7E0}" destId="{8511EA5F-6449-AF4B-A973-0F19C6986B62}" srcOrd="0" destOrd="0" presId="urn:microsoft.com/office/officeart/2005/8/layout/hierarchy2"/>
    <dgm:cxn modelId="{F269F840-028F-D243-8B3E-FB5E8964211B}" type="presOf" srcId="{112100AD-A793-0343-AD93-2B4E5A71AA7C}" destId="{E97443E5-4D28-074D-AE52-3D0BF50881FC}" srcOrd="0" destOrd="0" presId="urn:microsoft.com/office/officeart/2005/8/layout/hierarchy2"/>
    <dgm:cxn modelId="{34EC7741-C722-4F46-8287-EC0D6F1C825C}" type="presOf" srcId="{1A26836F-25DD-FF44-B02F-70574EBAA024}" destId="{6826BDE0-5975-AE42-B828-A47B7E607DBB}" srcOrd="1" destOrd="0" presId="urn:microsoft.com/office/officeart/2005/8/layout/hierarchy2"/>
    <dgm:cxn modelId="{2AFB7F43-FF7F-9B41-B3F1-8E18A133FF26}" type="presOf" srcId="{6F4FBFBF-3E65-8E48-B611-57163CD64F40}" destId="{FF564F9F-3C0A-264B-8998-50CEDC014827}" srcOrd="1" destOrd="0" presId="urn:microsoft.com/office/officeart/2005/8/layout/hierarchy2"/>
    <dgm:cxn modelId="{515DFE45-A9A1-3C48-810C-68D81108D98B}" type="presOf" srcId="{DCF9067A-2EA6-5743-BB4C-BD3CFF362358}" destId="{5CB8F2E9-7DC1-214E-8E25-82438A14A172}" srcOrd="1" destOrd="0" presId="urn:microsoft.com/office/officeart/2005/8/layout/hierarchy2"/>
    <dgm:cxn modelId="{90198147-5776-1B4C-930B-12144836E1FB}" type="presOf" srcId="{F0094E64-734B-9B42-90F5-FB2A4F06D3D2}" destId="{34E5BF2A-C37A-644E-8DC3-0B2590CECDD1}" srcOrd="1" destOrd="0" presId="urn:microsoft.com/office/officeart/2005/8/layout/hierarchy2"/>
    <dgm:cxn modelId="{DDE25F4A-DDCB-5747-9A2D-314472030D48}" type="presOf" srcId="{37F4C24E-97D1-0D40-8136-D7DF847F829E}" destId="{D54B0E18-9F31-EF40-AC32-B11C41721608}" srcOrd="0" destOrd="0" presId="urn:microsoft.com/office/officeart/2005/8/layout/hierarchy2"/>
    <dgm:cxn modelId="{1936704A-EA93-D644-AAE4-03DB36C2822A}" type="presOf" srcId="{54D8F948-3ED4-C54D-8D1C-08694B5BE100}" destId="{B0F87A5E-B279-794F-9517-6DA82C74C454}" srcOrd="0" destOrd="0" presId="urn:microsoft.com/office/officeart/2005/8/layout/hierarchy2"/>
    <dgm:cxn modelId="{1868724A-81D0-B447-9873-C5A8D644901E}" type="presOf" srcId="{1F091EAA-2F65-9C40-A6DD-B0DDB761F7E0}" destId="{C5165C00-AD20-9F4F-BA01-04D4DA4D230C}" srcOrd="1" destOrd="0" presId="urn:microsoft.com/office/officeart/2005/8/layout/hierarchy2"/>
    <dgm:cxn modelId="{56A4D04B-11E8-EA4B-A3F4-4CE9F59CF612}" srcId="{2B1C3DC6-4144-8D43-AF5C-34A37A98A184}" destId="{24572590-ED9D-AF47-A376-EB14CA0C1541}" srcOrd="0" destOrd="0" parTransId="{6F4FBFBF-3E65-8E48-B611-57163CD64F40}" sibTransId="{EFC64025-900B-B84C-A71A-0C860D2BD4F7}"/>
    <dgm:cxn modelId="{700D3057-22B8-8144-8871-F218541A72B0}" srcId="{57FC2338-C885-3643-A9F7-49998D3DA22E}" destId="{82259D9C-1DBA-B245-8558-73C74522D4EF}" srcOrd="0" destOrd="0" parTransId="{7AE39C73-73C3-C04B-8555-AC771A85E666}" sibTransId="{1213712A-0FEB-4F41-9254-4106AEFFCD31}"/>
    <dgm:cxn modelId="{3D98CD61-B90E-3240-96A2-91923078D73F}" srcId="{82259D9C-1DBA-B245-8558-73C74522D4EF}" destId="{F8711A4F-6FD1-5F4F-B5E4-F637ED8209AE}" srcOrd="0" destOrd="0" parTransId="{2144C524-544E-F449-B6A3-D5A07569E6CF}" sibTransId="{A09F78C1-D142-2B48-9BCA-30F4BAA13A4B}"/>
    <dgm:cxn modelId="{FFD8B764-A79C-2F4B-8523-688C5A3B4135}" type="presOf" srcId="{2B1C3DC6-4144-8D43-AF5C-34A37A98A184}" destId="{56CE396E-D273-F646-986F-BEB9FC7DC1B9}" srcOrd="0" destOrd="0" presId="urn:microsoft.com/office/officeart/2005/8/layout/hierarchy2"/>
    <dgm:cxn modelId="{76E1FB6C-CAB5-7C41-892E-FA19FC06070D}" type="presOf" srcId="{E278194A-7D26-0949-94F8-E7F3293DE574}" destId="{C68063EE-3ECB-C34A-BEED-9AC44E6A4653}" srcOrd="0" destOrd="0" presId="urn:microsoft.com/office/officeart/2005/8/layout/hierarchy2"/>
    <dgm:cxn modelId="{ABBA5372-A291-E543-A0E3-B1EEAC20F8E8}" type="presOf" srcId="{8A61026A-102D-1649-AD56-B168D055B2EF}" destId="{5DF2B129-947F-5F41-9330-D10CEA900433}" srcOrd="0" destOrd="0" presId="urn:microsoft.com/office/officeart/2005/8/layout/hierarchy2"/>
    <dgm:cxn modelId="{37C14074-7A12-7644-8471-8E52E2B1A30E}" type="presOf" srcId="{E2453524-C490-494E-8AF5-7F3A43B56EC5}" destId="{5607377F-630D-BE48-8278-CB3A067C731E}" srcOrd="0" destOrd="0" presId="urn:microsoft.com/office/officeart/2005/8/layout/hierarchy2"/>
    <dgm:cxn modelId="{6E11F176-665E-E347-920E-7650888323B7}" type="presOf" srcId="{DC645761-A7C3-784C-A40F-1AD71E0AAA51}" destId="{125275E0-A977-F64B-A2C5-6BF0E952340E}" srcOrd="0" destOrd="0" presId="urn:microsoft.com/office/officeart/2005/8/layout/hierarchy2"/>
    <dgm:cxn modelId="{FE0F8A79-F79D-5642-A058-D97665E51892}" srcId="{2B1C3DC6-4144-8D43-AF5C-34A37A98A184}" destId="{112100AD-A793-0343-AD93-2B4E5A71AA7C}" srcOrd="2" destOrd="0" parTransId="{1BD56507-FC10-AD45-8B34-7159EB8B9462}" sibTransId="{B6598C2F-B37D-BC46-8665-1C2B810D0419}"/>
    <dgm:cxn modelId="{DC5CAA79-F30C-864E-88D9-AB68ABD5B5C2}" srcId="{424E50B2-21C7-CC48-B9DC-D4427078EA8D}" destId="{2B1C3DC6-4144-8D43-AF5C-34A37A98A184}" srcOrd="0" destOrd="0" parTransId="{2944C4BE-FFEA-1544-88DD-8FA143E9E7E4}" sibTransId="{AACF8D3B-42BC-3246-9E77-281F76733634}"/>
    <dgm:cxn modelId="{FF7A5F7A-0C57-B946-A60C-89F0BA1330EC}" type="presOf" srcId="{1BD56507-FC10-AD45-8B34-7159EB8B9462}" destId="{AF3DE0BD-11C0-4C4C-B330-DA7E3978EDFB}" srcOrd="1" destOrd="0" presId="urn:microsoft.com/office/officeart/2005/8/layout/hierarchy2"/>
    <dgm:cxn modelId="{74B1CE7C-83AC-D143-AFB4-7FD4929512C2}" srcId="{B237F026-7305-4B4F-BA30-11BFABDFD1AB}" destId="{00F0990F-75BE-0747-8842-50E0E7C2605D}" srcOrd="2" destOrd="0" parTransId="{54D8F948-3ED4-C54D-8D1C-08694B5BE100}" sibTransId="{5A913E0F-4DC2-3B41-8E48-8C9048639ECA}"/>
    <dgm:cxn modelId="{63535E7F-6601-7847-BCE0-9538664CA379}" srcId="{57FC2338-C885-3643-A9F7-49998D3DA22E}" destId="{4EDB8ED6-2C64-AB44-9F65-A8B9D074F534}" srcOrd="1" destOrd="0" parTransId="{F0094E64-734B-9B42-90F5-FB2A4F06D3D2}" sibTransId="{69150292-9F4A-784A-BE5C-0A7ABBD34F95}"/>
    <dgm:cxn modelId="{A9915D80-70E4-484A-90C9-697F29A491EA}" type="presOf" srcId="{1BD56507-FC10-AD45-8B34-7159EB8B9462}" destId="{BD3DDB52-089D-4443-B64C-B15A42C4086F}" srcOrd="0" destOrd="0" presId="urn:microsoft.com/office/officeart/2005/8/layout/hierarchy2"/>
    <dgm:cxn modelId="{01706C84-5F66-4E42-A265-80D36F740029}" srcId="{685F412F-0A68-694E-B0F2-AD8AB38D4548}" destId="{424E50B2-21C7-CC48-B9DC-D4427078EA8D}" srcOrd="0" destOrd="0" parTransId="{DC645761-A7C3-784C-A40F-1AD71E0AAA51}" sibTransId="{FC5B8142-F621-3843-BADC-CA2870450380}"/>
    <dgm:cxn modelId="{1C58EB88-F557-5E46-BE14-190E785874FB}" type="presOf" srcId="{57FC2338-C885-3643-A9F7-49998D3DA22E}" destId="{58ABAFE9-C97E-0246-9B15-CB06E129FE83}" srcOrd="0" destOrd="0" presId="urn:microsoft.com/office/officeart/2005/8/layout/hierarchy2"/>
    <dgm:cxn modelId="{0B8D558A-299F-0F4A-8464-27E3D21151C0}" type="presOf" srcId="{2144C524-544E-F449-B6A3-D5A07569E6CF}" destId="{E6E32C80-874F-D54D-A0CE-C627C2D7C9B6}" srcOrd="1" destOrd="0" presId="urn:microsoft.com/office/officeart/2005/8/layout/hierarchy2"/>
    <dgm:cxn modelId="{F078EC96-1DB2-EF4B-A38B-BDBF17FCF541}" type="presOf" srcId="{215953D3-D3B1-A34A-A19F-287B993B5EDC}" destId="{AF6ADE18-D576-7549-9910-0E03C792DA25}" srcOrd="1" destOrd="0" presId="urn:microsoft.com/office/officeart/2005/8/layout/hierarchy2"/>
    <dgm:cxn modelId="{750CC79A-0500-5246-90E2-226944C02512}" srcId="{424E50B2-21C7-CC48-B9DC-D4427078EA8D}" destId="{E742CA27-2AC4-F942-A1C5-6B61339D8B35}" srcOrd="2" destOrd="0" parTransId="{1A26836F-25DD-FF44-B02F-70574EBAA024}" sibTransId="{A41DF0FE-6CA8-CB4E-AF64-C1ED9F6FFC5C}"/>
    <dgm:cxn modelId="{9FB0869B-D10D-C14A-BF06-2DCE801A84D2}" type="presOf" srcId="{7AE39C73-73C3-C04B-8555-AC771A85E666}" destId="{79A83E75-0D16-B848-976E-1DBD13D1086C}" srcOrd="0" destOrd="0" presId="urn:microsoft.com/office/officeart/2005/8/layout/hierarchy2"/>
    <dgm:cxn modelId="{3F0836A0-36F7-D94D-8F71-85D5B23CF1E9}" type="presOf" srcId="{215953D3-D3B1-A34A-A19F-287B993B5EDC}" destId="{887F87C2-FB1B-904A-838A-31D49FF6F596}" srcOrd="0" destOrd="0" presId="urn:microsoft.com/office/officeart/2005/8/layout/hierarchy2"/>
    <dgm:cxn modelId="{CC8F83A0-6D05-AD43-8344-F8B1F9D59F13}" type="presOf" srcId="{A44DDFAE-206C-ED42-BEC3-744BE749F3ED}" destId="{FF7B2D2E-9109-B341-9F06-9144DC862159}" srcOrd="0" destOrd="0" presId="urn:microsoft.com/office/officeart/2005/8/layout/hierarchy2"/>
    <dgm:cxn modelId="{953A2EA3-0B0D-6E47-8B29-F119DFFC9ECC}" type="presOf" srcId="{CCEB8FA6-7D0C-1A45-BDFA-ADB9DBC7A9B5}" destId="{2E2C99F9-398A-CD42-822C-3E365D7FF4A9}" srcOrd="0" destOrd="0" presId="urn:microsoft.com/office/officeart/2005/8/layout/hierarchy2"/>
    <dgm:cxn modelId="{02CFF8A5-5E75-E241-AD5D-953627331BE7}" srcId="{2B1C3DC6-4144-8D43-AF5C-34A37A98A184}" destId="{EF9DC8E2-D518-1E46-B343-DFB39F6A5DBF}" srcOrd="5" destOrd="0" parTransId="{1F091EAA-2F65-9C40-A6DD-B0DDB761F7E0}" sibTransId="{B2EAC761-2ACE-E748-968B-75BFD511DCCC}"/>
    <dgm:cxn modelId="{A4ED29A8-CDBB-ED47-B7BC-9A7CD04ECD6E}" type="presOf" srcId="{AA6153B6-D747-AC4B-9124-244CFC0A22E6}" destId="{8966BD8D-8A1D-F64C-B6C5-366363A24A2F}" srcOrd="0" destOrd="0" presId="urn:microsoft.com/office/officeart/2005/8/layout/hierarchy2"/>
    <dgm:cxn modelId="{A29976AD-EAC0-2B45-B3E8-FD7ACF927795}" type="presOf" srcId="{5732AFAE-BC55-1241-92CC-2CA2AF81E4F3}" destId="{C8968761-90FA-A84B-97FB-4521E5D1E255}" srcOrd="0" destOrd="0" presId="urn:microsoft.com/office/officeart/2005/8/layout/hierarchy2"/>
    <dgm:cxn modelId="{D7C763B0-072E-4247-A5BE-24EE46F12690}" srcId="{B237F026-7305-4B4F-BA30-11BFABDFD1AB}" destId="{CCEB8FA6-7D0C-1A45-BDFA-ADB9DBC7A9B5}" srcOrd="1" destOrd="0" parTransId="{866DCFAB-723E-0248-BAAC-BCAAA35BDE1F}" sibTransId="{1B7462B4-04B5-6E4F-97A2-0C39E5623E3A}"/>
    <dgm:cxn modelId="{51EBAAB0-78A7-AE45-8BEB-B33DAC3212C1}" type="presOf" srcId="{1CE6D7EC-0857-8242-BF61-8EB91C2771F9}" destId="{8ACD8DA4-F2AB-E946-B749-EA614B1954B7}" srcOrd="0" destOrd="0" presId="urn:microsoft.com/office/officeart/2005/8/layout/hierarchy2"/>
    <dgm:cxn modelId="{D218CCB1-ACCF-CE4D-AFDB-0B77FC003828}" type="presOf" srcId="{54D8F948-3ED4-C54D-8D1C-08694B5BE100}" destId="{F01F0C0C-10F3-644B-B917-DA22EFA9B83B}" srcOrd="1" destOrd="0" presId="urn:microsoft.com/office/officeart/2005/8/layout/hierarchy2"/>
    <dgm:cxn modelId="{BEB376B3-9BA6-8540-8E8D-9DBC6101D4CA}" type="presOf" srcId="{5732AFAE-BC55-1241-92CC-2CA2AF81E4F3}" destId="{468F5833-07FB-A34B-8FD7-3B72BD330403}" srcOrd="1" destOrd="0" presId="urn:microsoft.com/office/officeart/2005/8/layout/hierarchy2"/>
    <dgm:cxn modelId="{80C0BBB6-87DE-6343-ACBB-179FD1BE3F7A}" type="presOf" srcId="{2944C4BE-FFEA-1544-88DD-8FA143E9E7E4}" destId="{548BC924-119C-7E4F-831D-316C1E968380}" srcOrd="1" destOrd="0" presId="urn:microsoft.com/office/officeart/2005/8/layout/hierarchy2"/>
    <dgm:cxn modelId="{85F239BB-8C78-2F49-809A-8708CE574D40}" type="presOf" srcId="{E742CA27-2AC4-F942-A1C5-6B61339D8B35}" destId="{A98AA9F3-84B1-EB47-8F47-96FE7E784126}" srcOrd="0" destOrd="0" presId="urn:microsoft.com/office/officeart/2005/8/layout/hierarchy2"/>
    <dgm:cxn modelId="{689CC2BD-12AA-9A43-B4C5-3854F738D5CA}" type="presOf" srcId="{DA7967FD-7A01-6C42-843E-5B89B107DC41}" destId="{15B1161A-86FD-644F-B653-A045FE9A9150}" srcOrd="1" destOrd="0" presId="urn:microsoft.com/office/officeart/2005/8/layout/hierarchy2"/>
    <dgm:cxn modelId="{96B9E8BF-9725-F946-89A5-6879314E2368}" type="presOf" srcId="{DA7967FD-7A01-6C42-843E-5B89B107DC41}" destId="{3DF5E877-4D00-034F-91A3-8CC1C1D19162}" srcOrd="0" destOrd="0" presId="urn:microsoft.com/office/officeart/2005/8/layout/hierarchy2"/>
    <dgm:cxn modelId="{4B4E8EC2-BA0A-FC4E-821E-D555F9AE3A40}" type="presOf" srcId="{8A61026A-102D-1649-AD56-B168D055B2EF}" destId="{423B2557-69C3-B644-B9F9-3C0909847559}" srcOrd="1" destOrd="0" presId="urn:microsoft.com/office/officeart/2005/8/layout/hierarchy2"/>
    <dgm:cxn modelId="{65AB94C2-4E54-2A4A-BA29-EF7F0FD68E83}" type="presOf" srcId="{685F412F-0A68-694E-B0F2-AD8AB38D4548}" destId="{BA7BCE18-327A-E84A-8B56-14B465AA4436}" srcOrd="0" destOrd="0" presId="urn:microsoft.com/office/officeart/2005/8/layout/hierarchy2"/>
    <dgm:cxn modelId="{0E3A83C3-1433-F541-9162-5F0A6312EC2E}" type="presOf" srcId="{2944C4BE-FFEA-1544-88DD-8FA143E9E7E4}" destId="{3B87E46C-43AD-6D4D-A744-9FF3042C4C44}" srcOrd="0" destOrd="0" presId="urn:microsoft.com/office/officeart/2005/8/layout/hierarchy2"/>
    <dgm:cxn modelId="{2FB329C5-5825-1E4D-82C9-7875152F04F8}" type="presOf" srcId="{EF9DC8E2-D518-1E46-B343-DFB39F6A5DBF}" destId="{7FE7E981-A2BA-714D-95AD-97A67E59B72B}" srcOrd="0" destOrd="0" presId="urn:microsoft.com/office/officeart/2005/8/layout/hierarchy2"/>
    <dgm:cxn modelId="{9A7719C7-BD59-B140-B2AD-8E0E9310D3CE}" type="presOf" srcId="{4EDB8ED6-2C64-AB44-9F65-A8B9D074F534}" destId="{C8951F90-36B1-CF42-86EF-C2D008A17D94}" srcOrd="0" destOrd="0" presId="urn:microsoft.com/office/officeart/2005/8/layout/hierarchy2"/>
    <dgm:cxn modelId="{6EFAF3C9-597F-E049-A06F-08649D71A11F}" type="presOf" srcId="{424E50B2-21C7-CC48-B9DC-D4427078EA8D}" destId="{A4BC1C5D-F05B-CC42-B018-09F5AA46D503}" srcOrd="0" destOrd="0" presId="urn:microsoft.com/office/officeart/2005/8/layout/hierarchy2"/>
    <dgm:cxn modelId="{0D0C84CC-4BE7-694D-91A8-FF05DC31AAD4}" type="presOf" srcId="{6F4FBFBF-3E65-8E48-B611-57163CD64F40}" destId="{AE68F740-D638-EC4B-8B05-C76A6A9F999E}" srcOrd="0" destOrd="0" presId="urn:microsoft.com/office/officeart/2005/8/layout/hierarchy2"/>
    <dgm:cxn modelId="{13A9E1CE-19EA-3F45-B035-54041000DE2A}" type="presOf" srcId="{A44DDFAE-206C-ED42-BEC3-744BE749F3ED}" destId="{1485EDD5-F6A0-1C48-9731-DE906C3EC898}" srcOrd="1" destOrd="0" presId="urn:microsoft.com/office/officeart/2005/8/layout/hierarchy2"/>
    <dgm:cxn modelId="{EB50B7D0-BF76-7E47-AF7C-68770E9E8B69}" srcId="{2B1C3DC6-4144-8D43-AF5C-34A37A98A184}" destId="{160DCC10-A542-8F41-9154-475C83713D1C}" srcOrd="6" destOrd="0" parTransId="{8EEDAA3C-9B91-1944-A3C6-54B8F6B9C59F}" sibTransId="{E620F86C-D43F-CA47-9444-34C3789DCCED}"/>
    <dgm:cxn modelId="{708D1EDB-B301-4841-90E2-966351F4595E}" srcId="{685F412F-0A68-694E-B0F2-AD8AB38D4548}" destId="{B237F026-7305-4B4F-BA30-11BFABDFD1AB}" srcOrd="1" destOrd="0" parTransId="{A44DDFAE-206C-ED42-BEC3-744BE749F3ED}" sibTransId="{25C7D252-8AD3-3C42-B283-0F24E4F7ED07}"/>
    <dgm:cxn modelId="{A44075DC-A53D-1A4C-A5E3-5C81BA6E0722}" type="presOf" srcId="{866DCFAB-723E-0248-BAAC-BCAAA35BDE1F}" destId="{F0D59770-1898-2D48-9F27-1F7C641A884F}" srcOrd="0" destOrd="0" presId="urn:microsoft.com/office/officeart/2005/8/layout/hierarchy2"/>
    <dgm:cxn modelId="{E12CE0DD-50BF-9549-AE9E-1202321E6814}" type="presOf" srcId="{866DCFAB-723E-0248-BAAC-BCAAA35BDE1F}" destId="{EE64298B-8DFF-7441-B776-919DFB3E859E}" srcOrd="1" destOrd="0" presId="urn:microsoft.com/office/officeart/2005/8/layout/hierarchy2"/>
    <dgm:cxn modelId="{AD8F89DF-8A4F-3B4D-86B9-9471C5861A79}" srcId="{82259D9C-1DBA-B245-8558-73C74522D4EF}" destId="{AA6153B6-D747-AC4B-9124-244CFC0A22E6}" srcOrd="1" destOrd="0" parTransId="{5732AFAE-BC55-1241-92CC-2CA2AF81E4F3}" sibTransId="{E38EE53B-C301-D545-B224-3F2581C2245C}"/>
    <dgm:cxn modelId="{2EB7D2E0-164C-194E-AC32-6A08C9562A81}" type="presOf" srcId="{884AC673-ACBA-C845-8C06-FE13F68E5082}" destId="{86827A2A-CB4F-664F-B8D5-E314CFB24805}" srcOrd="0" destOrd="0" presId="urn:microsoft.com/office/officeart/2005/8/layout/hierarchy2"/>
    <dgm:cxn modelId="{CB6B18E4-F5C3-0043-BB10-D05E29D2456C}" type="presOf" srcId="{37F4C24E-97D1-0D40-8136-D7DF847F829E}" destId="{AF07911D-9403-FC43-AB16-3117E0DE691D}" srcOrd="1" destOrd="0" presId="urn:microsoft.com/office/officeart/2005/8/layout/hierarchy2"/>
    <dgm:cxn modelId="{4367E1E9-FFBA-834D-BE41-3EA53CA0847F}" type="presOf" srcId="{160DCC10-A542-8F41-9154-475C83713D1C}" destId="{B75B0145-8CE6-CA4F-8ECF-5F4A2C4F8E9F}" srcOrd="0" destOrd="0" presId="urn:microsoft.com/office/officeart/2005/8/layout/hierarchy2"/>
    <dgm:cxn modelId="{CBDA7AEE-17DB-DE47-A527-7CC41FDCB8D8}" srcId="{2B1C3DC6-4144-8D43-AF5C-34A37A98A184}" destId="{F4D244D2-3011-1044-8F91-50283B55C138}" srcOrd="1" destOrd="0" parTransId="{E278194A-7D26-0949-94F8-E7F3293DE574}" sibTransId="{BE61C706-1097-CD49-A1CD-E40420966D93}"/>
    <dgm:cxn modelId="{122ADFEE-01C1-2142-98F6-0BE19EE484C7}" srcId="{2B1C3DC6-4144-8D43-AF5C-34A37A98A184}" destId="{B958DB05-5963-0540-9269-08B85353C1F3}" srcOrd="4" destOrd="0" parTransId="{37F4C24E-97D1-0D40-8136-D7DF847F829E}" sibTransId="{07BE6330-5C5A-7343-BC0B-B1FE5FD705BB}"/>
    <dgm:cxn modelId="{C8EE22F6-FBC6-924B-8E5A-D5D76A20A0DF}" srcId="{2B1C3DC6-4144-8D43-AF5C-34A37A98A184}" destId="{5787E066-B05A-AB47-8680-6548EB8155F6}" srcOrd="3" destOrd="0" parTransId="{215953D3-D3B1-A34A-A19F-287B993B5EDC}" sibTransId="{31BA3E97-1107-4C48-80D5-335A429065BA}"/>
    <dgm:cxn modelId="{D90E0EF7-0DCE-4E49-B1DB-45B8C4F27947}" type="presOf" srcId="{E278194A-7D26-0949-94F8-E7F3293DE574}" destId="{869B252D-FEA1-7B4D-B75A-E0A427785A2D}" srcOrd="1" destOrd="0" presId="urn:microsoft.com/office/officeart/2005/8/layout/hierarchy2"/>
    <dgm:cxn modelId="{32D69CF7-04BE-F548-91A3-F34347C16B3B}" type="presOf" srcId="{7AE39C73-73C3-C04B-8555-AC771A85E666}" destId="{024DAAAF-5490-9246-B8D1-700F1284ED83}" srcOrd="1" destOrd="0" presId="urn:microsoft.com/office/officeart/2005/8/layout/hierarchy2"/>
    <dgm:cxn modelId="{222494FD-6A76-4744-810A-1D3B72A3E0E4}" srcId="{E2453524-C490-494E-8AF5-7F3A43B56EC5}" destId="{685F412F-0A68-694E-B0F2-AD8AB38D4548}" srcOrd="0" destOrd="0" parTransId="{B9386FC3-166C-9A42-8B30-0530482F6FF4}" sibTransId="{723DCBCA-F3A8-6149-9E39-5A5B5A04C370}"/>
    <dgm:cxn modelId="{BE5D1047-D731-2845-A761-56F1F4CFC8D5}" type="presParOf" srcId="{5607377F-630D-BE48-8278-CB3A067C731E}" destId="{0B710473-F091-9C4A-AC1E-AB120BAA8753}" srcOrd="0" destOrd="0" presId="urn:microsoft.com/office/officeart/2005/8/layout/hierarchy2"/>
    <dgm:cxn modelId="{D258A0F1-7698-B249-9208-86D14679DD13}" type="presParOf" srcId="{0B710473-F091-9C4A-AC1E-AB120BAA8753}" destId="{BA7BCE18-327A-E84A-8B56-14B465AA4436}" srcOrd="0" destOrd="0" presId="urn:microsoft.com/office/officeart/2005/8/layout/hierarchy2"/>
    <dgm:cxn modelId="{1C104582-DBFD-1545-92C2-8C37340A25F1}" type="presParOf" srcId="{0B710473-F091-9C4A-AC1E-AB120BAA8753}" destId="{ACC9A4AB-004A-A741-8FD8-2A7E6507CE86}" srcOrd="1" destOrd="0" presId="urn:microsoft.com/office/officeart/2005/8/layout/hierarchy2"/>
    <dgm:cxn modelId="{D5A1F111-83C4-C14D-87D2-92DDAB90C485}" type="presParOf" srcId="{ACC9A4AB-004A-A741-8FD8-2A7E6507CE86}" destId="{125275E0-A977-F64B-A2C5-6BF0E952340E}" srcOrd="0" destOrd="0" presId="urn:microsoft.com/office/officeart/2005/8/layout/hierarchy2"/>
    <dgm:cxn modelId="{DDA97E70-BD8E-A04F-A88E-7BED2124729D}" type="presParOf" srcId="{125275E0-A977-F64B-A2C5-6BF0E952340E}" destId="{C4D86403-F1E0-DB41-A5E5-DFFE01A62760}" srcOrd="0" destOrd="0" presId="urn:microsoft.com/office/officeart/2005/8/layout/hierarchy2"/>
    <dgm:cxn modelId="{DD94C141-20BB-A046-9A1D-E55E240A06A7}" type="presParOf" srcId="{ACC9A4AB-004A-A741-8FD8-2A7E6507CE86}" destId="{04206E75-C996-5A4A-90D7-7A9B6322D8E1}" srcOrd="1" destOrd="0" presId="urn:microsoft.com/office/officeart/2005/8/layout/hierarchy2"/>
    <dgm:cxn modelId="{43324411-60FC-4443-82B8-B024425BFC74}" type="presParOf" srcId="{04206E75-C996-5A4A-90D7-7A9B6322D8E1}" destId="{A4BC1C5D-F05B-CC42-B018-09F5AA46D503}" srcOrd="0" destOrd="0" presId="urn:microsoft.com/office/officeart/2005/8/layout/hierarchy2"/>
    <dgm:cxn modelId="{061B0A93-0306-F04C-8314-60B78F221C39}" type="presParOf" srcId="{04206E75-C996-5A4A-90D7-7A9B6322D8E1}" destId="{1BB7CCDF-FCC6-024C-9FBA-64C5D770755C}" srcOrd="1" destOrd="0" presId="urn:microsoft.com/office/officeart/2005/8/layout/hierarchy2"/>
    <dgm:cxn modelId="{E90FF28E-4394-F842-B306-7C1552BB4F76}" type="presParOf" srcId="{1BB7CCDF-FCC6-024C-9FBA-64C5D770755C}" destId="{3B87E46C-43AD-6D4D-A744-9FF3042C4C44}" srcOrd="0" destOrd="0" presId="urn:microsoft.com/office/officeart/2005/8/layout/hierarchy2"/>
    <dgm:cxn modelId="{52D5F3D7-ADFE-504D-BA8C-792075D0D717}" type="presParOf" srcId="{3B87E46C-43AD-6D4D-A744-9FF3042C4C44}" destId="{548BC924-119C-7E4F-831D-316C1E968380}" srcOrd="0" destOrd="0" presId="urn:microsoft.com/office/officeart/2005/8/layout/hierarchy2"/>
    <dgm:cxn modelId="{7A3C6CF3-8960-E748-BE2B-3CB92C9AEDE6}" type="presParOf" srcId="{1BB7CCDF-FCC6-024C-9FBA-64C5D770755C}" destId="{E6805888-F49C-3D42-BB7C-80B40693CF28}" srcOrd="1" destOrd="0" presId="urn:microsoft.com/office/officeart/2005/8/layout/hierarchy2"/>
    <dgm:cxn modelId="{9F7D3848-D29A-A342-BEFE-9136615EE367}" type="presParOf" srcId="{E6805888-F49C-3D42-BB7C-80B40693CF28}" destId="{56CE396E-D273-F646-986F-BEB9FC7DC1B9}" srcOrd="0" destOrd="0" presId="urn:microsoft.com/office/officeart/2005/8/layout/hierarchy2"/>
    <dgm:cxn modelId="{5C7F2DC6-2B3C-4D42-A002-25B821E07513}" type="presParOf" srcId="{E6805888-F49C-3D42-BB7C-80B40693CF28}" destId="{FE1BF925-A49B-E349-A2BA-EC68182BDDBE}" srcOrd="1" destOrd="0" presId="urn:microsoft.com/office/officeart/2005/8/layout/hierarchy2"/>
    <dgm:cxn modelId="{466F68EE-E1D0-1D40-B8EE-45E48316B3B4}" type="presParOf" srcId="{FE1BF925-A49B-E349-A2BA-EC68182BDDBE}" destId="{AE68F740-D638-EC4B-8B05-C76A6A9F999E}" srcOrd="0" destOrd="0" presId="urn:microsoft.com/office/officeart/2005/8/layout/hierarchy2"/>
    <dgm:cxn modelId="{EA7E308E-3FEB-1745-B6C5-38CB9D1AB0CF}" type="presParOf" srcId="{AE68F740-D638-EC4B-8B05-C76A6A9F999E}" destId="{FF564F9F-3C0A-264B-8998-50CEDC014827}" srcOrd="0" destOrd="0" presId="urn:microsoft.com/office/officeart/2005/8/layout/hierarchy2"/>
    <dgm:cxn modelId="{0ED66945-4D6A-FA4A-B6B4-51BAA422292F}" type="presParOf" srcId="{FE1BF925-A49B-E349-A2BA-EC68182BDDBE}" destId="{06929291-79DC-2D4C-B528-848F2EE8EEC9}" srcOrd="1" destOrd="0" presId="urn:microsoft.com/office/officeart/2005/8/layout/hierarchy2"/>
    <dgm:cxn modelId="{2BC474AA-1257-0A4F-8D4E-35995B4579DF}" type="presParOf" srcId="{06929291-79DC-2D4C-B528-848F2EE8EEC9}" destId="{F5FFE0F1-7927-9245-B017-16BE293FC90C}" srcOrd="0" destOrd="0" presId="urn:microsoft.com/office/officeart/2005/8/layout/hierarchy2"/>
    <dgm:cxn modelId="{F5C0B987-3B18-9B49-AB8F-8B7C1687A949}" type="presParOf" srcId="{06929291-79DC-2D4C-B528-848F2EE8EEC9}" destId="{89D29348-C698-B74E-846B-0CD058C54163}" srcOrd="1" destOrd="0" presId="urn:microsoft.com/office/officeart/2005/8/layout/hierarchy2"/>
    <dgm:cxn modelId="{18A53CB1-D42D-A14F-8D7F-D7D3FFC4BCD8}" type="presParOf" srcId="{FE1BF925-A49B-E349-A2BA-EC68182BDDBE}" destId="{C68063EE-3ECB-C34A-BEED-9AC44E6A4653}" srcOrd="2" destOrd="0" presId="urn:microsoft.com/office/officeart/2005/8/layout/hierarchy2"/>
    <dgm:cxn modelId="{ABD29AD8-1DFF-854A-98E8-6089E9125415}" type="presParOf" srcId="{C68063EE-3ECB-C34A-BEED-9AC44E6A4653}" destId="{869B252D-FEA1-7B4D-B75A-E0A427785A2D}" srcOrd="0" destOrd="0" presId="urn:microsoft.com/office/officeart/2005/8/layout/hierarchy2"/>
    <dgm:cxn modelId="{1D337DEF-7497-4242-B147-A835902320BA}" type="presParOf" srcId="{FE1BF925-A49B-E349-A2BA-EC68182BDDBE}" destId="{A5B2AC27-EB5D-004B-B0F8-6E17850B0A7B}" srcOrd="3" destOrd="0" presId="urn:microsoft.com/office/officeart/2005/8/layout/hierarchy2"/>
    <dgm:cxn modelId="{921C2A75-4D17-AA41-A0F2-AA49A92B4C4B}" type="presParOf" srcId="{A5B2AC27-EB5D-004B-B0F8-6E17850B0A7B}" destId="{9A9A21A2-3C00-2849-90C9-A5904506160B}" srcOrd="0" destOrd="0" presId="urn:microsoft.com/office/officeart/2005/8/layout/hierarchy2"/>
    <dgm:cxn modelId="{50208882-5FFA-AF45-AA94-3C8C7355D95B}" type="presParOf" srcId="{A5B2AC27-EB5D-004B-B0F8-6E17850B0A7B}" destId="{DBFCB5CA-C458-274A-9232-E78D3BD5EB8A}" srcOrd="1" destOrd="0" presId="urn:microsoft.com/office/officeart/2005/8/layout/hierarchy2"/>
    <dgm:cxn modelId="{82F384A8-64B0-A14E-9623-36F14131F5A3}" type="presParOf" srcId="{FE1BF925-A49B-E349-A2BA-EC68182BDDBE}" destId="{BD3DDB52-089D-4443-B64C-B15A42C4086F}" srcOrd="4" destOrd="0" presId="urn:microsoft.com/office/officeart/2005/8/layout/hierarchy2"/>
    <dgm:cxn modelId="{317087A6-AAB3-E943-ABDC-3A890D17FEB4}" type="presParOf" srcId="{BD3DDB52-089D-4443-B64C-B15A42C4086F}" destId="{AF3DE0BD-11C0-4C4C-B330-DA7E3978EDFB}" srcOrd="0" destOrd="0" presId="urn:microsoft.com/office/officeart/2005/8/layout/hierarchy2"/>
    <dgm:cxn modelId="{4A3D42E7-31FB-A94D-8826-956D417948A5}" type="presParOf" srcId="{FE1BF925-A49B-E349-A2BA-EC68182BDDBE}" destId="{B95A13FC-8C0B-A64B-A3C7-7FDAF0CF8E95}" srcOrd="5" destOrd="0" presId="urn:microsoft.com/office/officeart/2005/8/layout/hierarchy2"/>
    <dgm:cxn modelId="{02757273-73D9-6144-A138-60966BAB26AE}" type="presParOf" srcId="{B95A13FC-8C0B-A64B-A3C7-7FDAF0CF8E95}" destId="{E97443E5-4D28-074D-AE52-3D0BF50881FC}" srcOrd="0" destOrd="0" presId="urn:microsoft.com/office/officeart/2005/8/layout/hierarchy2"/>
    <dgm:cxn modelId="{95136349-E7A2-5942-80A2-9F92FEAD1E01}" type="presParOf" srcId="{B95A13FC-8C0B-A64B-A3C7-7FDAF0CF8E95}" destId="{51657BB9-D652-A846-9CFC-20D3C769C4A7}" srcOrd="1" destOrd="0" presId="urn:microsoft.com/office/officeart/2005/8/layout/hierarchy2"/>
    <dgm:cxn modelId="{42ECA6D4-32A0-EE45-930E-CD7E6FB73013}" type="presParOf" srcId="{FE1BF925-A49B-E349-A2BA-EC68182BDDBE}" destId="{887F87C2-FB1B-904A-838A-31D49FF6F596}" srcOrd="6" destOrd="0" presId="urn:microsoft.com/office/officeart/2005/8/layout/hierarchy2"/>
    <dgm:cxn modelId="{776C6E2A-E0A4-644B-B7E8-5A5B9FC0A71E}" type="presParOf" srcId="{887F87C2-FB1B-904A-838A-31D49FF6F596}" destId="{AF6ADE18-D576-7549-9910-0E03C792DA25}" srcOrd="0" destOrd="0" presId="urn:microsoft.com/office/officeart/2005/8/layout/hierarchy2"/>
    <dgm:cxn modelId="{30F90F4C-236E-0D45-827E-3968E084FBB2}" type="presParOf" srcId="{FE1BF925-A49B-E349-A2BA-EC68182BDDBE}" destId="{FF4981A2-4A12-354B-ADFE-A9222F2B1D81}" srcOrd="7" destOrd="0" presId="urn:microsoft.com/office/officeart/2005/8/layout/hierarchy2"/>
    <dgm:cxn modelId="{0E39EDB3-D1A7-DE44-B398-19DF821AFEE3}" type="presParOf" srcId="{FF4981A2-4A12-354B-ADFE-A9222F2B1D81}" destId="{17498A21-CE18-DC4B-B7D5-A98766856549}" srcOrd="0" destOrd="0" presId="urn:microsoft.com/office/officeart/2005/8/layout/hierarchy2"/>
    <dgm:cxn modelId="{23919AAD-5647-774F-B0C9-EB2A12C676CC}" type="presParOf" srcId="{FF4981A2-4A12-354B-ADFE-A9222F2B1D81}" destId="{985638D2-32D8-9A4B-8D94-626EA5559621}" srcOrd="1" destOrd="0" presId="urn:microsoft.com/office/officeart/2005/8/layout/hierarchy2"/>
    <dgm:cxn modelId="{79DFE2C1-B267-8143-9CD0-9E338D2FB64D}" type="presParOf" srcId="{FE1BF925-A49B-E349-A2BA-EC68182BDDBE}" destId="{D54B0E18-9F31-EF40-AC32-B11C41721608}" srcOrd="8" destOrd="0" presId="urn:microsoft.com/office/officeart/2005/8/layout/hierarchy2"/>
    <dgm:cxn modelId="{A52F2B9B-DCF7-704E-ACD3-006A7D20E778}" type="presParOf" srcId="{D54B0E18-9F31-EF40-AC32-B11C41721608}" destId="{AF07911D-9403-FC43-AB16-3117E0DE691D}" srcOrd="0" destOrd="0" presId="urn:microsoft.com/office/officeart/2005/8/layout/hierarchy2"/>
    <dgm:cxn modelId="{389ACDBD-7CD7-4F4F-A491-1E204A15BF19}" type="presParOf" srcId="{FE1BF925-A49B-E349-A2BA-EC68182BDDBE}" destId="{EB1CBC29-D385-3248-8D31-B85B183787D7}" srcOrd="9" destOrd="0" presId="urn:microsoft.com/office/officeart/2005/8/layout/hierarchy2"/>
    <dgm:cxn modelId="{33C1DCF6-ED73-8443-9B1A-DF3E33C51DAA}" type="presParOf" srcId="{EB1CBC29-D385-3248-8D31-B85B183787D7}" destId="{13C0F82E-E221-9648-B4D3-3485B28FE5F6}" srcOrd="0" destOrd="0" presId="urn:microsoft.com/office/officeart/2005/8/layout/hierarchy2"/>
    <dgm:cxn modelId="{38C7557B-165C-1047-B2D0-A428B799705F}" type="presParOf" srcId="{EB1CBC29-D385-3248-8D31-B85B183787D7}" destId="{73B37D7D-74A0-AD44-BC1B-EAF67067A340}" srcOrd="1" destOrd="0" presId="urn:microsoft.com/office/officeart/2005/8/layout/hierarchy2"/>
    <dgm:cxn modelId="{A948BDA2-6782-3749-9C4D-F4826FD636CC}" type="presParOf" srcId="{FE1BF925-A49B-E349-A2BA-EC68182BDDBE}" destId="{8511EA5F-6449-AF4B-A973-0F19C6986B62}" srcOrd="10" destOrd="0" presId="urn:microsoft.com/office/officeart/2005/8/layout/hierarchy2"/>
    <dgm:cxn modelId="{CB16E5D8-B84E-3545-B27D-BDD4B323631F}" type="presParOf" srcId="{8511EA5F-6449-AF4B-A973-0F19C6986B62}" destId="{C5165C00-AD20-9F4F-BA01-04D4DA4D230C}" srcOrd="0" destOrd="0" presId="urn:microsoft.com/office/officeart/2005/8/layout/hierarchy2"/>
    <dgm:cxn modelId="{1D78A3CD-FF6E-E04B-BD95-A5ACA37EFDD5}" type="presParOf" srcId="{FE1BF925-A49B-E349-A2BA-EC68182BDDBE}" destId="{22BB2AFA-EF0A-7948-8847-EDD0BBA3922D}" srcOrd="11" destOrd="0" presId="urn:microsoft.com/office/officeart/2005/8/layout/hierarchy2"/>
    <dgm:cxn modelId="{21BFB7B2-D796-2948-8137-DD54DDFDF7F9}" type="presParOf" srcId="{22BB2AFA-EF0A-7948-8847-EDD0BBA3922D}" destId="{7FE7E981-A2BA-714D-95AD-97A67E59B72B}" srcOrd="0" destOrd="0" presId="urn:microsoft.com/office/officeart/2005/8/layout/hierarchy2"/>
    <dgm:cxn modelId="{CAB9E8B6-9771-B241-ABA2-13E04DF54A76}" type="presParOf" srcId="{22BB2AFA-EF0A-7948-8847-EDD0BBA3922D}" destId="{B98EDE39-C00F-514F-9519-7C50587898C2}" srcOrd="1" destOrd="0" presId="urn:microsoft.com/office/officeart/2005/8/layout/hierarchy2"/>
    <dgm:cxn modelId="{BD20F3BA-3BC5-7C44-B402-1712A966B801}" type="presParOf" srcId="{FE1BF925-A49B-E349-A2BA-EC68182BDDBE}" destId="{0B81324B-E434-284F-AF62-B68085D6BE46}" srcOrd="12" destOrd="0" presId="urn:microsoft.com/office/officeart/2005/8/layout/hierarchy2"/>
    <dgm:cxn modelId="{8C7546A6-EC7D-C84C-8830-D09EAD6F7C85}" type="presParOf" srcId="{0B81324B-E434-284F-AF62-B68085D6BE46}" destId="{281C5365-436F-114F-95E2-850E680BCE4C}" srcOrd="0" destOrd="0" presId="urn:microsoft.com/office/officeart/2005/8/layout/hierarchy2"/>
    <dgm:cxn modelId="{52056DA3-333A-DB4A-835C-86687B9407FA}" type="presParOf" srcId="{FE1BF925-A49B-E349-A2BA-EC68182BDDBE}" destId="{8EFDF51D-F8F9-B24B-8793-D0A74AAF7458}" srcOrd="13" destOrd="0" presId="urn:microsoft.com/office/officeart/2005/8/layout/hierarchy2"/>
    <dgm:cxn modelId="{5E78BB2F-04DF-1D42-AF85-0717D67EACE3}" type="presParOf" srcId="{8EFDF51D-F8F9-B24B-8793-D0A74AAF7458}" destId="{B75B0145-8CE6-CA4F-8ECF-5F4A2C4F8E9F}" srcOrd="0" destOrd="0" presId="urn:microsoft.com/office/officeart/2005/8/layout/hierarchy2"/>
    <dgm:cxn modelId="{C3F63B2C-6886-C947-8949-39670F19A5AC}" type="presParOf" srcId="{8EFDF51D-F8F9-B24B-8793-D0A74AAF7458}" destId="{B207BB71-C5C1-4849-9FB7-FB65C9DEDE96}" srcOrd="1" destOrd="0" presId="urn:microsoft.com/office/officeart/2005/8/layout/hierarchy2"/>
    <dgm:cxn modelId="{B24A0B2C-D187-A640-B81E-6252CC40DF71}" type="presParOf" srcId="{1BB7CCDF-FCC6-024C-9FBA-64C5D770755C}" destId="{5DF2B129-947F-5F41-9330-D10CEA900433}" srcOrd="2" destOrd="0" presId="urn:microsoft.com/office/officeart/2005/8/layout/hierarchy2"/>
    <dgm:cxn modelId="{506F3DB3-6EAE-EC4D-A90F-B86EA0D44E7C}" type="presParOf" srcId="{5DF2B129-947F-5F41-9330-D10CEA900433}" destId="{423B2557-69C3-B644-B9F9-3C0909847559}" srcOrd="0" destOrd="0" presId="urn:microsoft.com/office/officeart/2005/8/layout/hierarchy2"/>
    <dgm:cxn modelId="{6D9D52BD-56A1-DC4E-AB7C-775E875A5AA0}" type="presParOf" srcId="{1BB7CCDF-FCC6-024C-9FBA-64C5D770755C}" destId="{6CE3DD23-4CF6-A942-8096-E9E25FE09E07}" srcOrd="3" destOrd="0" presId="urn:microsoft.com/office/officeart/2005/8/layout/hierarchy2"/>
    <dgm:cxn modelId="{2FAE9CE3-5C19-274E-A15E-70A9F9E6882A}" type="presParOf" srcId="{6CE3DD23-4CF6-A942-8096-E9E25FE09E07}" destId="{58ABAFE9-C97E-0246-9B15-CB06E129FE83}" srcOrd="0" destOrd="0" presId="urn:microsoft.com/office/officeart/2005/8/layout/hierarchy2"/>
    <dgm:cxn modelId="{6F572909-E7A5-2F4A-AC6B-93E845AE53ED}" type="presParOf" srcId="{6CE3DD23-4CF6-A942-8096-E9E25FE09E07}" destId="{8D774733-53D8-3A4D-AB5B-D8F99490909C}" srcOrd="1" destOrd="0" presId="urn:microsoft.com/office/officeart/2005/8/layout/hierarchy2"/>
    <dgm:cxn modelId="{2520234F-C07B-1B4F-8914-60DD4264CC6C}" type="presParOf" srcId="{8D774733-53D8-3A4D-AB5B-D8F99490909C}" destId="{79A83E75-0D16-B848-976E-1DBD13D1086C}" srcOrd="0" destOrd="0" presId="urn:microsoft.com/office/officeart/2005/8/layout/hierarchy2"/>
    <dgm:cxn modelId="{965BF9C9-E68B-2C4D-B3D1-F9DDE69EC6E2}" type="presParOf" srcId="{79A83E75-0D16-B848-976E-1DBD13D1086C}" destId="{024DAAAF-5490-9246-B8D1-700F1284ED83}" srcOrd="0" destOrd="0" presId="urn:microsoft.com/office/officeart/2005/8/layout/hierarchy2"/>
    <dgm:cxn modelId="{98AB574A-0158-224E-A361-4B5BFEF5BE05}" type="presParOf" srcId="{8D774733-53D8-3A4D-AB5B-D8F99490909C}" destId="{26168998-2361-B240-BE50-CCD3C493EF90}" srcOrd="1" destOrd="0" presId="urn:microsoft.com/office/officeart/2005/8/layout/hierarchy2"/>
    <dgm:cxn modelId="{11E0CD41-74C0-5E4A-9D9E-5C78F99562E9}" type="presParOf" srcId="{26168998-2361-B240-BE50-CCD3C493EF90}" destId="{80B11497-B8CE-EC4F-A3F8-426B64CCFCB0}" srcOrd="0" destOrd="0" presId="urn:microsoft.com/office/officeart/2005/8/layout/hierarchy2"/>
    <dgm:cxn modelId="{8F998D73-450E-0F48-8A9B-B19F52C2DD3B}" type="presParOf" srcId="{26168998-2361-B240-BE50-CCD3C493EF90}" destId="{60EE270A-2323-9946-BE60-7C946EDD17A2}" srcOrd="1" destOrd="0" presId="urn:microsoft.com/office/officeart/2005/8/layout/hierarchy2"/>
    <dgm:cxn modelId="{CF1CE511-BA0B-AE4F-804A-75A4CD982CC3}" type="presParOf" srcId="{60EE270A-2323-9946-BE60-7C946EDD17A2}" destId="{7B1ADFC3-C19F-3248-A020-452C6E011ADE}" srcOrd="0" destOrd="0" presId="urn:microsoft.com/office/officeart/2005/8/layout/hierarchy2"/>
    <dgm:cxn modelId="{BDD92AA9-459A-E449-A27B-799BD8530471}" type="presParOf" srcId="{7B1ADFC3-C19F-3248-A020-452C6E011ADE}" destId="{E6E32C80-874F-D54D-A0CE-C627C2D7C9B6}" srcOrd="0" destOrd="0" presId="urn:microsoft.com/office/officeart/2005/8/layout/hierarchy2"/>
    <dgm:cxn modelId="{B7EF0BDC-4A16-D240-BA02-DF87F7677EC8}" type="presParOf" srcId="{60EE270A-2323-9946-BE60-7C946EDD17A2}" destId="{72E0D481-8EEE-C84D-9381-01010FBB0FC7}" srcOrd="1" destOrd="0" presId="urn:microsoft.com/office/officeart/2005/8/layout/hierarchy2"/>
    <dgm:cxn modelId="{19B9F776-CC4D-1242-8FE3-42103156D37C}" type="presParOf" srcId="{72E0D481-8EEE-C84D-9381-01010FBB0FC7}" destId="{445A61BB-7412-4344-9312-42104EF5A259}" srcOrd="0" destOrd="0" presId="urn:microsoft.com/office/officeart/2005/8/layout/hierarchy2"/>
    <dgm:cxn modelId="{47F08E26-A354-7748-8CFD-143FEEE8A29A}" type="presParOf" srcId="{72E0D481-8EEE-C84D-9381-01010FBB0FC7}" destId="{D18B03EB-BDA3-844B-93E8-2E1EF36A42FB}" srcOrd="1" destOrd="0" presId="urn:microsoft.com/office/officeart/2005/8/layout/hierarchy2"/>
    <dgm:cxn modelId="{0F3211B6-97A5-8C44-ABE3-CF0C688C8435}" type="presParOf" srcId="{60EE270A-2323-9946-BE60-7C946EDD17A2}" destId="{C8968761-90FA-A84B-97FB-4521E5D1E255}" srcOrd="2" destOrd="0" presId="urn:microsoft.com/office/officeart/2005/8/layout/hierarchy2"/>
    <dgm:cxn modelId="{1E7AC7DE-57F5-F642-86D8-D32BACEECD77}" type="presParOf" srcId="{C8968761-90FA-A84B-97FB-4521E5D1E255}" destId="{468F5833-07FB-A34B-8FD7-3B72BD330403}" srcOrd="0" destOrd="0" presId="urn:microsoft.com/office/officeart/2005/8/layout/hierarchy2"/>
    <dgm:cxn modelId="{F0E7FC3A-1174-F94B-8743-CCA15136E492}" type="presParOf" srcId="{60EE270A-2323-9946-BE60-7C946EDD17A2}" destId="{2A0EF5EF-92F9-6040-A2C4-919EE94FB26C}" srcOrd="3" destOrd="0" presId="urn:microsoft.com/office/officeart/2005/8/layout/hierarchy2"/>
    <dgm:cxn modelId="{F9E8E5E2-B545-E743-88D2-311051BADE32}" type="presParOf" srcId="{2A0EF5EF-92F9-6040-A2C4-919EE94FB26C}" destId="{8966BD8D-8A1D-F64C-B6C5-366363A24A2F}" srcOrd="0" destOrd="0" presId="urn:microsoft.com/office/officeart/2005/8/layout/hierarchy2"/>
    <dgm:cxn modelId="{70AF9B05-B1F3-E941-A80B-2455AD7A822C}" type="presParOf" srcId="{2A0EF5EF-92F9-6040-A2C4-919EE94FB26C}" destId="{19ABCE78-429E-1945-AB05-E520B6849A74}" srcOrd="1" destOrd="0" presId="urn:microsoft.com/office/officeart/2005/8/layout/hierarchy2"/>
    <dgm:cxn modelId="{B880A544-C68C-B042-84B2-171828324134}" type="presParOf" srcId="{60EE270A-2323-9946-BE60-7C946EDD17A2}" destId="{7143355A-6799-EB4E-BCBB-F4BD7759DB74}" srcOrd="4" destOrd="0" presId="urn:microsoft.com/office/officeart/2005/8/layout/hierarchy2"/>
    <dgm:cxn modelId="{9D14AF76-CBEA-5A4E-B4B1-C6E96981103C}" type="presParOf" srcId="{7143355A-6799-EB4E-BCBB-F4BD7759DB74}" destId="{5CB8F2E9-7DC1-214E-8E25-82438A14A172}" srcOrd="0" destOrd="0" presId="urn:microsoft.com/office/officeart/2005/8/layout/hierarchy2"/>
    <dgm:cxn modelId="{B98D6FEE-1224-9E42-B932-15A4A1ED50E7}" type="presParOf" srcId="{60EE270A-2323-9946-BE60-7C946EDD17A2}" destId="{44AFE514-F94E-FE49-BC97-6C4AA42A19B3}" srcOrd="5" destOrd="0" presId="urn:microsoft.com/office/officeart/2005/8/layout/hierarchy2"/>
    <dgm:cxn modelId="{1774FFD2-D3E6-4E45-AB72-722D1360E329}" type="presParOf" srcId="{44AFE514-F94E-FE49-BC97-6C4AA42A19B3}" destId="{86827A2A-CB4F-664F-B8D5-E314CFB24805}" srcOrd="0" destOrd="0" presId="urn:microsoft.com/office/officeart/2005/8/layout/hierarchy2"/>
    <dgm:cxn modelId="{B04D7197-BA35-6949-AD4D-F00FFFC76FFA}" type="presParOf" srcId="{44AFE514-F94E-FE49-BC97-6C4AA42A19B3}" destId="{A5B7098E-C118-DB48-824B-E5420DE56492}" srcOrd="1" destOrd="0" presId="urn:microsoft.com/office/officeart/2005/8/layout/hierarchy2"/>
    <dgm:cxn modelId="{4DB06183-EC42-0541-8FF4-E0039495F078}" type="presParOf" srcId="{8D774733-53D8-3A4D-AB5B-D8F99490909C}" destId="{37677999-2F59-2A43-BE2E-F8D4C5A0CB58}" srcOrd="2" destOrd="0" presId="urn:microsoft.com/office/officeart/2005/8/layout/hierarchy2"/>
    <dgm:cxn modelId="{3869FDB9-1CB4-9E41-AD6B-BDF4D3452619}" type="presParOf" srcId="{37677999-2F59-2A43-BE2E-F8D4C5A0CB58}" destId="{34E5BF2A-C37A-644E-8DC3-0B2590CECDD1}" srcOrd="0" destOrd="0" presId="urn:microsoft.com/office/officeart/2005/8/layout/hierarchy2"/>
    <dgm:cxn modelId="{0C2360B3-42AF-834E-884C-758098327D71}" type="presParOf" srcId="{8D774733-53D8-3A4D-AB5B-D8F99490909C}" destId="{1ABA7DB3-5262-274F-899E-5FE12B1BBF4A}" srcOrd="3" destOrd="0" presId="urn:microsoft.com/office/officeart/2005/8/layout/hierarchy2"/>
    <dgm:cxn modelId="{D3AA4AA9-9D9E-A742-A0BD-1327BD614876}" type="presParOf" srcId="{1ABA7DB3-5262-274F-899E-5FE12B1BBF4A}" destId="{C8951F90-36B1-CF42-86EF-C2D008A17D94}" srcOrd="0" destOrd="0" presId="urn:microsoft.com/office/officeart/2005/8/layout/hierarchy2"/>
    <dgm:cxn modelId="{DF3529D1-ED23-F347-A61B-4F064630CA1C}" type="presParOf" srcId="{1ABA7DB3-5262-274F-899E-5FE12B1BBF4A}" destId="{84517672-72D1-C44B-9539-88E906D2D3AB}" srcOrd="1" destOrd="0" presId="urn:microsoft.com/office/officeart/2005/8/layout/hierarchy2"/>
    <dgm:cxn modelId="{369A7AB4-FE60-1640-B9FB-8E5A449C9A08}" type="presParOf" srcId="{1BB7CCDF-FCC6-024C-9FBA-64C5D770755C}" destId="{29386942-75C3-164A-8292-3A602C66BBB9}" srcOrd="4" destOrd="0" presId="urn:microsoft.com/office/officeart/2005/8/layout/hierarchy2"/>
    <dgm:cxn modelId="{1F6216FD-9443-A64E-8726-1D9859BD1079}" type="presParOf" srcId="{29386942-75C3-164A-8292-3A602C66BBB9}" destId="{6826BDE0-5975-AE42-B828-A47B7E607DBB}" srcOrd="0" destOrd="0" presId="urn:microsoft.com/office/officeart/2005/8/layout/hierarchy2"/>
    <dgm:cxn modelId="{F71BC0D3-99CA-C249-8D7D-67123791277B}" type="presParOf" srcId="{1BB7CCDF-FCC6-024C-9FBA-64C5D770755C}" destId="{20E7A84E-53C2-4C41-90EC-1DF9CB05233B}" srcOrd="5" destOrd="0" presId="urn:microsoft.com/office/officeart/2005/8/layout/hierarchy2"/>
    <dgm:cxn modelId="{888A1A63-9F95-354C-A88C-FE3ED54EB960}" type="presParOf" srcId="{20E7A84E-53C2-4C41-90EC-1DF9CB05233B}" destId="{A98AA9F3-84B1-EB47-8F47-96FE7E784126}" srcOrd="0" destOrd="0" presId="urn:microsoft.com/office/officeart/2005/8/layout/hierarchy2"/>
    <dgm:cxn modelId="{0ED8175D-D0B8-C24C-AE89-240532572763}" type="presParOf" srcId="{20E7A84E-53C2-4C41-90EC-1DF9CB05233B}" destId="{C3259BCE-E205-6341-AC34-F55050B0748C}" srcOrd="1" destOrd="0" presId="urn:microsoft.com/office/officeart/2005/8/layout/hierarchy2"/>
    <dgm:cxn modelId="{E077D5D4-3C2A-CA48-B6F3-6DA57DAED5D3}" type="presParOf" srcId="{ACC9A4AB-004A-A741-8FD8-2A7E6507CE86}" destId="{FF7B2D2E-9109-B341-9F06-9144DC862159}" srcOrd="2" destOrd="0" presId="urn:microsoft.com/office/officeart/2005/8/layout/hierarchy2"/>
    <dgm:cxn modelId="{9542EA4D-F0C4-B34B-B6F5-E6BB92558A09}" type="presParOf" srcId="{FF7B2D2E-9109-B341-9F06-9144DC862159}" destId="{1485EDD5-F6A0-1C48-9731-DE906C3EC898}" srcOrd="0" destOrd="0" presId="urn:microsoft.com/office/officeart/2005/8/layout/hierarchy2"/>
    <dgm:cxn modelId="{C22ACD89-2CCD-E141-974A-738BC4096F41}" type="presParOf" srcId="{ACC9A4AB-004A-A741-8FD8-2A7E6507CE86}" destId="{DCEF5300-791C-8547-94A2-FCB8E529D47A}" srcOrd="3" destOrd="0" presId="urn:microsoft.com/office/officeart/2005/8/layout/hierarchy2"/>
    <dgm:cxn modelId="{3B16A9E0-B4A0-0243-ADED-10C493D44A8F}" type="presParOf" srcId="{DCEF5300-791C-8547-94A2-FCB8E529D47A}" destId="{3809816D-D39D-FD49-8724-EE0572C570BE}" srcOrd="0" destOrd="0" presId="urn:microsoft.com/office/officeart/2005/8/layout/hierarchy2"/>
    <dgm:cxn modelId="{D3556BCF-F9D8-364F-A550-3894E40B4655}" type="presParOf" srcId="{DCEF5300-791C-8547-94A2-FCB8E529D47A}" destId="{BE97C3F9-C434-2048-A5A7-AE100DCE8468}" srcOrd="1" destOrd="0" presId="urn:microsoft.com/office/officeart/2005/8/layout/hierarchy2"/>
    <dgm:cxn modelId="{B37CF0BB-7113-2C41-9D27-D6692DF0884B}" type="presParOf" srcId="{BE97C3F9-C434-2048-A5A7-AE100DCE8468}" destId="{3DF5E877-4D00-034F-91A3-8CC1C1D19162}" srcOrd="0" destOrd="0" presId="urn:microsoft.com/office/officeart/2005/8/layout/hierarchy2"/>
    <dgm:cxn modelId="{2FB0EED3-2A98-F747-9F0E-40A5B5338C70}" type="presParOf" srcId="{3DF5E877-4D00-034F-91A3-8CC1C1D19162}" destId="{15B1161A-86FD-644F-B653-A045FE9A9150}" srcOrd="0" destOrd="0" presId="urn:microsoft.com/office/officeart/2005/8/layout/hierarchy2"/>
    <dgm:cxn modelId="{DBC9988A-8DD8-CD4C-8336-E49A87809F9C}" type="presParOf" srcId="{BE97C3F9-C434-2048-A5A7-AE100DCE8468}" destId="{3E748618-E1E2-984B-9101-88BB2B86A02D}" srcOrd="1" destOrd="0" presId="urn:microsoft.com/office/officeart/2005/8/layout/hierarchy2"/>
    <dgm:cxn modelId="{626F0BCF-04E0-4446-8738-B00B96048B0D}" type="presParOf" srcId="{3E748618-E1E2-984B-9101-88BB2B86A02D}" destId="{8ACD8DA4-F2AB-E946-B749-EA614B1954B7}" srcOrd="0" destOrd="0" presId="urn:microsoft.com/office/officeart/2005/8/layout/hierarchy2"/>
    <dgm:cxn modelId="{FB7B7876-C9AA-8A4A-B32A-684BA8658B1A}" type="presParOf" srcId="{3E748618-E1E2-984B-9101-88BB2B86A02D}" destId="{C8BA739D-ECC2-A44A-B138-C314DA4B865C}" srcOrd="1" destOrd="0" presId="urn:microsoft.com/office/officeart/2005/8/layout/hierarchy2"/>
    <dgm:cxn modelId="{5419EBCD-1AFF-9345-9B2E-E0286E6505C3}" type="presParOf" srcId="{BE97C3F9-C434-2048-A5A7-AE100DCE8468}" destId="{F0D59770-1898-2D48-9F27-1F7C641A884F}" srcOrd="2" destOrd="0" presId="urn:microsoft.com/office/officeart/2005/8/layout/hierarchy2"/>
    <dgm:cxn modelId="{DF98E19E-3CBD-1C46-A677-93AB33876685}" type="presParOf" srcId="{F0D59770-1898-2D48-9F27-1F7C641A884F}" destId="{EE64298B-8DFF-7441-B776-919DFB3E859E}" srcOrd="0" destOrd="0" presId="urn:microsoft.com/office/officeart/2005/8/layout/hierarchy2"/>
    <dgm:cxn modelId="{3872A839-0525-554A-AFEC-DD2DD432671E}" type="presParOf" srcId="{BE97C3F9-C434-2048-A5A7-AE100DCE8468}" destId="{43F1C4FC-D4E1-5A4A-BFBD-4133BDAC91CD}" srcOrd="3" destOrd="0" presId="urn:microsoft.com/office/officeart/2005/8/layout/hierarchy2"/>
    <dgm:cxn modelId="{70A27EBD-29BD-5E47-BDB1-70AFAD08C09F}" type="presParOf" srcId="{43F1C4FC-D4E1-5A4A-BFBD-4133BDAC91CD}" destId="{2E2C99F9-398A-CD42-822C-3E365D7FF4A9}" srcOrd="0" destOrd="0" presId="urn:microsoft.com/office/officeart/2005/8/layout/hierarchy2"/>
    <dgm:cxn modelId="{4D2B6B2F-A937-F242-B2D0-22AEB0870E19}" type="presParOf" srcId="{43F1C4FC-D4E1-5A4A-BFBD-4133BDAC91CD}" destId="{73086207-7BCA-2E4B-9777-4FD790967D7A}" srcOrd="1" destOrd="0" presId="urn:microsoft.com/office/officeart/2005/8/layout/hierarchy2"/>
    <dgm:cxn modelId="{6A428E30-0A53-D740-9C3A-3D8049A0D6D6}" type="presParOf" srcId="{BE97C3F9-C434-2048-A5A7-AE100DCE8468}" destId="{B0F87A5E-B279-794F-9517-6DA82C74C454}" srcOrd="4" destOrd="0" presId="urn:microsoft.com/office/officeart/2005/8/layout/hierarchy2"/>
    <dgm:cxn modelId="{75590F6D-9D54-E740-A0F0-D707D4115122}" type="presParOf" srcId="{B0F87A5E-B279-794F-9517-6DA82C74C454}" destId="{F01F0C0C-10F3-644B-B917-DA22EFA9B83B}" srcOrd="0" destOrd="0" presId="urn:microsoft.com/office/officeart/2005/8/layout/hierarchy2"/>
    <dgm:cxn modelId="{37826EDD-1544-E54A-83E3-20B7398E5499}" type="presParOf" srcId="{BE97C3F9-C434-2048-A5A7-AE100DCE8468}" destId="{700F12F1-32C7-6F4F-9D28-BB36C35C216C}" srcOrd="5" destOrd="0" presId="urn:microsoft.com/office/officeart/2005/8/layout/hierarchy2"/>
    <dgm:cxn modelId="{D91780EA-B8F3-F84C-B023-3BFE06CCE903}" type="presParOf" srcId="{700F12F1-32C7-6F4F-9D28-BB36C35C216C}" destId="{0F1B6D92-781A-904C-8FD7-0A7DDAAE1EF7}" srcOrd="0" destOrd="0" presId="urn:microsoft.com/office/officeart/2005/8/layout/hierarchy2"/>
    <dgm:cxn modelId="{D5FABBED-DFC3-1545-BC2B-2EE1A8246CBB}" type="presParOf" srcId="{700F12F1-32C7-6F4F-9D28-BB36C35C216C}" destId="{EE946360-004A-CB4C-95F2-90E07AAB8D9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BC28EA-5A6A-4A4E-8A5F-63313A39E0F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8EB259B9-653A-9943-9514-27A5FAAC5F14}">
      <dgm:prSet phldrT="[文本]"/>
      <dgm:spPr/>
      <dgm:t>
        <a:bodyPr/>
        <a:lstStyle/>
        <a:p>
          <a:r>
            <a:rPr lang="zh-CN" altLang="en-US" dirty="0"/>
            <a:t>一次性支付、按揭贷款支付均视为一次性支付正常付款价格</a:t>
          </a:r>
        </a:p>
      </dgm:t>
    </dgm:pt>
    <dgm:pt modelId="{DFCC8748-93AD-184F-9316-3BCA991154EC}" type="parTrans" cxnId="{09A4CDCE-7FE9-714A-977C-8B696DBFE9BC}">
      <dgm:prSet/>
      <dgm:spPr/>
      <dgm:t>
        <a:bodyPr/>
        <a:lstStyle/>
        <a:p>
          <a:endParaRPr lang="zh-CN" altLang="en-US"/>
        </a:p>
      </dgm:t>
    </dgm:pt>
    <dgm:pt modelId="{87A6541D-5E1C-FF40-9DAB-520E162EA285}" type="sibTrans" cxnId="{09A4CDCE-7FE9-714A-977C-8B696DBFE9BC}">
      <dgm:prSet/>
      <dgm:spPr/>
      <dgm:t>
        <a:bodyPr/>
        <a:lstStyle/>
        <a:p>
          <a:endParaRPr lang="zh-CN" altLang="en-US"/>
        </a:p>
      </dgm:t>
    </dgm:pt>
    <dgm:pt modelId="{F20672A2-9145-6047-97FA-E9C00A239242}">
      <dgm:prSet phldrT="[文本]"/>
      <dgm:spPr/>
      <dgm:t>
        <a:bodyPr/>
        <a:lstStyle/>
        <a:p>
          <a:r>
            <a:rPr lang="zh-CN" altLang="en-US" dirty="0"/>
            <a:t>全部分期付款、部分分期付款均需要将未来支付的部分折现为现值计算</a:t>
          </a:r>
        </a:p>
      </dgm:t>
    </dgm:pt>
    <dgm:pt modelId="{7C76249C-87D3-1A44-BE45-F6A3BFDAC1FD}" type="parTrans" cxnId="{F17A8A26-882D-2444-BB25-F9FFC96ED0C9}">
      <dgm:prSet/>
      <dgm:spPr/>
      <dgm:t>
        <a:bodyPr/>
        <a:lstStyle/>
        <a:p>
          <a:endParaRPr lang="zh-CN" altLang="en-US"/>
        </a:p>
      </dgm:t>
    </dgm:pt>
    <dgm:pt modelId="{F880BA0E-0780-214A-98C4-B1DE58D3B65C}" type="sibTrans" cxnId="{F17A8A26-882D-2444-BB25-F9FFC96ED0C9}">
      <dgm:prSet/>
      <dgm:spPr/>
      <dgm:t>
        <a:bodyPr/>
        <a:lstStyle/>
        <a:p>
          <a:endParaRPr lang="zh-CN" altLang="en-US"/>
        </a:p>
      </dgm:t>
    </dgm:pt>
    <dgm:pt modelId="{6F457010-F6F2-FE4F-A913-ED42D57C7BB4}" type="pres">
      <dgm:prSet presAssocID="{99BC28EA-5A6A-4A4E-8A5F-63313A39E0F1}" presName="linear" presStyleCnt="0">
        <dgm:presLayoutVars>
          <dgm:dir/>
          <dgm:animLvl val="lvl"/>
          <dgm:resizeHandles val="exact"/>
        </dgm:presLayoutVars>
      </dgm:prSet>
      <dgm:spPr/>
    </dgm:pt>
    <dgm:pt modelId="{F3457885-CC1C-C448-BDF4-19E647A2151A}" type="pres">
      <dgm:prSet presAssocID="{8EB259B9-653A-9943-9514-27A5FAAC5F14}" presName="parentLin" presStyleCnt="0"/>
      <dgm:spPr/>
    </dgm:pt>
    <dgm:pt modelId="{779EEBC0-1BD5-424C-BEF5-AF49AD42927E}" type="pres">
      <dgm:prSet presAssocID="{8EB259B9-653A-9943-9514-27A5FAAC5F14}" presName="parentLeftMargin" presStyleLbl="node1" presStyleIdx="0" presStyleCnt="2"/>
      <dgm:spPr/>
    </dgm:pt>
    <dgm:pt modelId="{B494698C-F75F-6743-9510-A999C6B4E9F3}" type="pres">
      <dgm:prSet presAssocID="{8EB259B9-653A-9943-9514-27A5FAAC5F14}" presName="parentText" presStyleLbl="node1" presStyleIdx="0" presStyleCnt="2">
        <dgm:presLayoutVars>
          <dgm:chMax val="0"/>
          <dgm:bulletEnabled val="1"/>
        </dgm:presLayoutVars>
      </dgm:prSet>
      <dgm:spPr/>
    </dgm:pt>
    <dgm:pt modelId="{678AF348-EFEC-2241-BE3B-7894D9525419}" type="pres">
      <dgm:prSet presAssocID="{8EB259B9-653A-9943-9514-27A5FAAC5F14}" presName="negativeSpace" presStyleCnt="0"/>
      <dgm:spPr/>
    </dgm:pt>
    <dgm:pt modelId="{98DD36E8-8F8F-A241-8219-7455D38057F0}" type="pres">
      <dgm:prSet presAssocID="{8EB259B9-653A-9943-9514-27A5FAAC5F14}" presName="childText" presStyleLbl="conFgAcc1" presStyleIdx="0" presStyleCnt="2">
        <dgm:presLayoutVars>
          <dgm:bulletEnabled val="1"/>
        </dgm:presLayoutVars>
      </dgm:prSet>
      <dgm:spPr/>
    </dgm:pt>
    <dgm:pt modelId="{DE8BE923-61FB-7B4E-8B47-319976FFA18C}" type="pres">
      <dgm:prSet presAssocID="{87A6541D-5E1C-FF40-9DAB-520E162EA285}" presName="spaceBetweenRectangles" presStyleCnt="0"/>
      <dgm:spPr/>
    </dgm:pt>
    <dgm:pt modelId="{6BC712BB-2CD3-2946-B22F-B52B97AC9660}" type="pres">
      <dgm:prSet presAssocID="{F20672A2-9145-6047-97FA-E9C00A239242}" presName="parentLin" presStyleCnt="0"/>
      <dgm:spPr/>
    </dgm:pt>
    <dgm:pt modelId="{9A632B66-7A61-1C48-9FE2-9AFBD067FB3D}" type="pres">
      <dgm:prSet presAssocID="{F20672A2-9145-6047-97FA-E9C00A239242}" presName="parentLeftMargin" presStyleLbl="node1" presStyleIdx="0" presStyleCnt="2"/>
      <dgm:spPr/>
    </dgm:pt>
    <dgm:pt modelId="{63976AD7-C908-4E41-9869-755373CC166C}" type="pres">
      <dgm:prSet presAssocID="{F20672A2-9145-6047-97FA-E9C00A239242}" presName="parentText" presStyleLbl="node1" presStyleIdx="1" presStyleCnt="2">
        <dgm:presLayoutVars>
          <dgm:chMax val="0"/>
          <dgm:bulletEnabled val="1"/>
        </dgm:presLayoutVars>
      </dgm:prSet>
      <dgm:spPr/>
    </dgm:pt>
    <dgm:pt modelId="{2023B963-8085-4443-8624-C86A5F2BF4C8}" type="pres">
      <dgm:prSet presAssocID="{F20672A2-9145-6047-97FA-E9C00A239242}" presName="negativeSpace" presStyleCnt="0"/>
      <dgm:spPr/>
    </dgm:pt>
    <dgm:pt modelId="{A573DE63-E69C-DA4A-9F8D-18CB1CA07F5E}" type="pres">
      <dgm:prSet presAssocID="{F20672A2-9145-6047-97FA-E9C00A239242}" presName="childText" presStyleLbl="conFgAcc1" presStyleIdx="1" presStyleCnt="2">
        <dgm:presLayoutVars>
          <dgm:bulletEnabled val="1"/>
        </dgm:presLayoutVars>
      </dgm:prSet>
      <dgm:spPr/>
    </dgm:pt>
  </dgm:ptLst>
  <dgm:cxnLst>
    <dgm:cxn modelId="{E7E3A507-9C14-1548-9569-7F8542B1DB35}" type="presOf" srcId="{F20672A2-9145-6047-97FA-E9C00A239242}" destId="{63976AD7-C908-4E41-9869-755373CC166C}" srcOrd="1" destOrd="0" presId="urn:microsoft.com/office/officeart/2005/8/layout/list1"/>
    <dgm:cxn modelId="{2DC87B1B-74CB-6240-81AC-44AA75BE3A61}" type="presOf" srcId="{8EB259B9-653A-9943-9514-27A5FAAC5F14}" destId="{B494698C-F75F-6743-9510-A999C6B4E9F3}" srcOrd="1" destOrd="0" presId="urn:microsoft.com/office/officeart/2005/8/layout/list1"/>
    <dgm:cxn modelId="{F17A8A26-882D-2444-BB25-F9FFC96ED0C9}" srcId="{99BC28EA-5A6A-4A4E-8A5F-63313A39E0F1}" destId="{F20672A2-9145-6047-97FA-E9C00A239242}" srcOrd="1" destOrd="0" parTransId="{7C76249C-87D3-1A44-BE45-F6A3BFDAC1FD}" sibTransId="{F880BA0E-0780-214A-98C4-B1DE58D3B65C}"/>
    <dgm:cxn modelId="{666F4A51-E86C-A84D-B470-FE22BAA3F511}" type="presOf" srcId="{F20672A2-9145-6047-97FA-E9C00A239242}" destId="{9A632B66-7A61-1C48-9FE2-9AFBD067FB3D}" srcOrd="0" destOrd="0" presId="urn:microsoft.com/office/officeart/2005/8/layout/list1"/>
    <dgm:cxn modelId="{77290490-D892-9044-A142-77B7925383AD}" type="presOf" srcId="{8EB259B9-653A-9943-9514-27A5FAAC5F14}" destId="{779EEBC0-1BD5-424C-BEF5-AF49AD42927E}" srcOrd="0" destOrd="0" presId="urn:microsoft.com/office/officeart/2005/8/layout/list1"/>
    <dgm:cxn modelId="{09A4CDCE-7FE9-714A-977C-8B696DBFE9BC}" srcId="{99BC28EA-5A6A-4A4E-8A5F-63313A39E0F1}" destId="{8EB259B9-653A-9943-9514-27A5FAAC5F14}" srcOrd="0" destOrd="0" parTransId="{DFCC8748-93AD-184F-9316-3BCA991154EC}" sibTransId="{87A6541D-5E1C-FF40-9DAB-520E162EA285}"/>
    <dgm:cxn modelId="{8E340AE2-C5AB-4F4D-A173-A06DDAA355D7}" type="presOf" srcId="{99BC28EA-5A6A-4A4E-8A5F-63313A39E0F1}" destId="{6F457010-F6F2-FE4F-A913-ED42D57C7BB4}" srcOrd="0" destOrd="0" presId="urn:microsoft.com/office/officeart/2005/8/layout/list1"/>
    <dgm:cxn modelId="{EFD04409-633F-384E-9366-A81BFFCD5C6F}" type="presParOf" srcId="{6F457010-F6F2-FE4F-A913-ED42D57C7BB4}" destId="{F3457885-CC1C-C448-BDF4-19E647A2151A}" srcOrd="0" destOrd="0" presId="urn:microsoft.com/office/officeart/2005/8/layout/list1"/>
    <dgm:cxn modelId="{5268CB58-7362-FD48-BC28-4F4960A50632}" type="presParOf" srcId="{F3457885-CC1C-C448-BDF4-19E647A2151A}" destId="{779EEBC0-1BD5-424C-BEF5-AF49AD42927E}" srcOrd="0" destOrd="0" presId="urn:microsoft.com/office/officeart/2005/8/layout/list1"/>
    <dgm:cxn modelId="{A5A2DC2E-B4A8-344E-BD34-A2DE3D4BFEF8}" type="presParOf" srcId="{F3457885-CC1C-C448-BDF4-19E647A2151A}" destId="{B494698C-F75F-6743-9510-A999C6B4E9F3}" srcOrd="1" destOrd="0" presId="urn:microsoft.com/office/officeart/2005/8/layout/list1"/>
    <dgm:cxn modelId="{64B2F222-3D71-CE46-B9F1-4A0CBFC54736}" type="presParOf" srcId="{6F457010-F6F2-FE4F-A913-ED42D57C7BB4}" destId="{678AF348-EFEC-2241-BE3B-7894D9525419}" srcOrd="1" destOrd="0" presId="urn:microsoft.com/office/officeart/2005/8/layout/list1"/>
    <dgm:cxn modelId="{C46144FF-75ED-0B47-A2DF-CA9424A15745}" type="presParOf" srcId="{6F457010-F6F2-FE4F-A913-ED42D57C7BB4}" destId="{98DD36E8-8F8F-A241-8219-7455D38057F0}" srcOrd="2" destOrd="0" presId="urn:microsoft.com/office/officeart/2005/8/layout/list1"/>
    <dgm:cxn modelId="{89D9EE78-5130-FC47-B49B-41C1BCA3238A}" type="presParOf" srcId="{6F457010-F6F2-FE4F-A913-ED42D57C7BB4}" destId="{DE8BE923-61FB-7B4E-8B47-319976FFA18C}" srcOrd="3" destOrd="0" presId="urn:microsoft.com/office/officeart/2005/8/layout/list1"/>
    <dgm:cxn modelId="{3EAFB9A4-50C0-024F-A3E8-599E5A75DB9C}" type="presParOf" srcId="{6F457010-F6F2-FE4F-A913-ED42D57C7BB4}" destId="{6BC712BB-2CD3-2946-B22F-B52B97AC9660}" srcOrd="4" destOrd="0" presId="urn:microsoft.com/office/officeart/2005/8/layout/list1"/>
    <dgm:cxn modelId="{6158DEF5-6C5D-5A4F-A31F-2824F140BAC7}" type="presParOf" srcId="{6BC712BB-2CD3-2946-B22F-B52B97AC9660}" destId="{9A632B66-7A61-1C48-9FE2-9AFBD067FB3D}" srcOrd="0" destOrd="0" presId="urn:microsoft.com/office/officeart/2005/8/layout/list1"/>
    <dgm:cxn modelId="{E24540C7-4664-7B4C-9AD5-A5B5F37C180E}" type="presParOf" srcId="{6BC712BB-2CD3-2946-B22F-B52B97AC9660}" destId="{63976AD7-C908-4E41-9869-755373CC166C}" srcOrd="1" destOrd="0" presId="urn:microsoft.com/office/officeart/2005/8/layout/list1"/>
    <dgm:cxn modelId="{54086290-8B0B-1145-9AEA-C2989BA84EBF}" type="presParOf" srcId="{6F457010-F6F2-FE4F-A913-ED42D57C7BB4}" destId="{2023B963-8085-4443-8624-C86A5F2BF4C8}" srcOrd="5" destOrd="0" presId="urn:microsoft.com/office/officeart/2005/8/layout/list1"/>
    <dgm:cxn modelId="{E50AD5F1-3AB6-F347-9CC2-6965BADAA1A2}" type="presParOf" srcId="{6F457010-F6F2-FE4F-A913-ED42D57C7BB4}" destId="{A573DE63-E69C-DA4A-9F8D-18CB1CA07F5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690749-282A-AA42-BE99-69838E476B8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50229B7E-ABFE-6041-912E-F58B8518F2AD}">
      <dgm:prSet phldrT="[文本]"/>
      <dgm:spPr/>
      <dgm:t>
        <a:bodyPr/>
        <a:lstStyle/>
        <a:p>
          <a:r>
            <a:rPr lang="zh-CN" altLang="en-US" dirty="0"/>
            <a:t>仅指非正常融资条件的调整</a:t>
          </a:r>
        </a:p>
      </dgm:t>
    </dgm:pt>
    <dgm:pt modelId="{B7BC3D24-C64A-D64F-BF39-B77B534E34C3}" type="parTrans" cxnId="{12D46805-84EA-1946-80A3-311E3D608F47}">
      <dgm:prSet/>
      <dgm:spPr/>
      <dgm:t>
        <a:bodyPr/>
        <a:lstStyle/>
        <a:p>
          <a:endParaRPr lang="zh-CN" altLang="en-US"/>
        </a:p>
      </dgm:t>
    </dgm:pt>
    <dgm:pt modelId="{0B89DC18-CBE9-7040-8B7C-7F2FD3F97FFC}" type="sibTrans" cxnId="{12D46805-84EA-1946-80A3-311E3D608F47}">
      <dgm:prSet/>
      <dgm:spPr/>
      <dgm:t>
        <a:bodyPr/>
        <a:lstStyle/>
        <a:p>
          <a:endParaRPr lang="zh-CN" altLang="en-US"/>
        </a:p>
      </dgm:t>
    </dgm:pt>
    <dgm:pt modelId="{E6DE2F0A-B111-B848-9846-25C06E607CD7}" type="pres">
      <dgm:prSet presAssocID="{D3690749-282A-AA42-BE99-69838E476B84}" presName="linear" presStyleCnt="0">
        <dgm:presLayoutVars>
          <dgm:dir/>
          <dgm:animLvl val="lvl"/>
          <dgm:resizeHandles val="exact"/>
        </dgm:presLayoutVars>
      </dgm:prSet>
      <dgm:spPr/>
    </dgm:pt>
    <dgm:pt modelId="{13781FF1-3EFF-4640-B08A-4DAE790C7FED}" type="pres">
      <dgm:prSet presAssocID="{50229B7E-ABFE-6041-912E-F58B8518F2AD}" presName="parentLin" presStyleCnt="0"/>
      <dgm:spPr/>
    </dgm:pt>
    <dgm:pt modelId="{01FE9B29-1D3E-F74F-8D26-844F6875AE9A}" type="pres">
      <dgm:prSet presAssocID="{50229B7E-ABFE-6041-912E-F58B8518F2AD}" presName="parentLeftMargin" presStyleLbl="node1" presStyleIdx="0" presStyleCnt="1"/>
      <dgm:spPr/>
    </dgm:pt>
    <dgm:pt modelId="{9ACCF78F-E4AE-F44F-9045-1465127E9089}" type="pres">
      <dgm:prSet presAssocID="{50229B7E-ABFE-6041-912E-F58B8518F2AD}" presName="parentText" presStyleLbl="node1" presStyleIdx="0" presStyleCnt="1">
        <dgm:presLayoutVars>
          <dgm:chMax val="0"/>
          <dgm:bulletEnabled val="1"/>
        </dgm:presLayoutVars>
      </dgm:prSet>
      <dgm:spPr/>
    </dgm:pt>
    <dgm:pt modelId="{6E06A955-E4C4-6949-BC34-E1E48DB70D02}" type="pres">
      <dgm:prSet presAssocID="{50229B7E-ABFE-6041-912E-F58B8518F2AD}" presName="negativeSpace" presStyleCnt="0"/>
      <dgm:spPr/>
    </dgm:pt>
    <dgm:pt modelId="{B511A068-8FCB-884B-9ACF-40DB50BC4D42}" type="pres">
      <dgm:prSet presAssocID="{50229B7E-ABFE-6041-912E-F58B8518F2AD}" presName="childText" presStyleLbl="conFgAcc1" presStyleIdx="0" presStyleCnt="1">
        <dgm:presLayoutVars>
          <dgm:bulletEnabled val="1"/>
        </dgm:presLayoutVars>
      </dgm:prSet>
      <dgm:spPr/>
    </dgm:pt>
  </dgm:ptLst>
  <dgm:cxnLst>
    <dgm:cxn modelId="{12D46805-84EA-1946-80A3-311E3D608F47}" srcId="{D3690749-282A-AA42-BE99-69838E476B84}" destId="{50229B7E-ABFE-6041-912E-F58B8518F2AD}" srcOrd="0" destOrd="0" parTransId="{B7BC3D24-C64A-D64F-BF39-B77B534E34C3}" sibTransId="{0B89DC18-CBE9-7040-8B7C-7F2FD3F97FFC}"/>
    <dgm:cxn modelId="{75DDF83B-EBA6-BE4A-A5B7-9FEEF86949FF}" type="presOf" srcId="{50229B7E-ABFE-6041-912E-F58B8518F2AD}" destId="{01FE9B29-1D3E-F74F-8D26-844F6875AE9A}" srcOrd="0" destOrd="0" presId="urn:microsoft.com/office/officeart/2005/8/layout/list1"/>
    <dgm:cxn modelId="{82ED438D-8A3D-384B-BE87-0CA38AF8D394}" type="presOf" srcId="{D3690749-282A-AA42-BE99-69838E476B84}" destId="{E6DE2F0A-B111-B848-9846-25C06E607CD7}" srcOrd="0" destOrd="0" presId="urn:microsoft.com/office/officeart/2005/8/layout/list1"/>
    <dgm:cxn modelId="{4F3D76F2-6280-2B49-98EB-F6A00272489F}" type="presOf" srcId="{50229B7E-ABFE-6041-912E-F58B8518F2AD}" destId="{9ACCF78F-E4AE-F44F-9045-1465127E9089}" srcOrd="1" destOrd="0" presId="urn:microsoft.com/office/officeart/2005/8/layout/list1"/>
    <dgm:cxn modelId="{DB31F616-65FC-4842-A3C1-43EF867C2FF2}" type="presParOf" srcId="{E6DE2F0A-B111-B848-9846-25C06E607CD7}" destId="{13781FF1-3EFF-4640-B08A-4DAE790C7FED}" srcOrd="0" destOrd="0" presId="urn:microsoft.com/office/officeart/2005/8/layout/list1"/>
    <dgm:cxn modelId="{E634A323-2F39-2848-AD7E-31858D9DA0AC}" type="presParOf" srcId="{13781FF1-3EFF-4640-B08A-4DAE790C7FED}" destId="{01FE9B29-1D3E-F74F-8D26-844F6875AE9A}" srcOrd="0" destOrd="0" presId="urn:microsoft.com/office/officeart/2005/8/layout/list1"/>
    <dgm:cxn modelId="{8639FB37-76EB-EC47-BE9A-C11F423C9570}" type="presParOf" srcId="{13781FF1-3EFF-4640-B08A-4DAE790C7FED}" destId="{9ACCF78F-E4AE-F44F-9045-1465127E9089}" srcOrd="1" destOrd="0" presId="urn:microsoft.com/office/officeart/2005/8/layout/list1"/>
    <dgm:cxn modelId="{6F16E985-9787-6141-87FA-0BD2BB3FE679}" type="presParOf" srcId="{E6DE2F0A-B111-B848-9846-25C06E607CD7}" destId="{6E06A955-E4C4-6949-BC34-E1E48DB70D02}" srcOrd="1" destOrd="0" presId="urn:microsoft.com/office/officeart/2005/8/layout/list1"/>
    <dgm:cxn modelId="{5CC2BA3A-D832-8A4E-A8B6-E3C7F4FBCADC}" type="presParOf" srcId="{E6DE2F0A-B111-B848-9846-25C06E607CD7}" destId="{B511A068-8FCB-884B-9ACF-40DB50BC4D4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7870-E70B-1245-8832-73494DAE0A9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0743C-A9CC-9741-AEF9-0C4D0B766BE7}">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第一章  房地产估价概论</a:t>
          </a:r>
        </a:p>
      </dsp:txBody>
      <dsp:txXfrm>
        <a:off x="0" y="2492"/>
        <a:ext cx="6492875" cy="425034"/>
      </dsp:txXfrm>
    </dsp:sp>
    <dsp:sp modelId="{FD374EB4-5EBC-F442-B7B0-EAD8DDC9A52E}">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8AAF9-1339-374A-BF38-7A67E13C724C}">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第二章 房地产估价需要与目的</a:t>
          </a:r>
        </a:p>
      </dsp:txBody>
      <dsp:txXfrm>
        <a:off x="0" y="427527"/>
        <a:ext cx="6492875" cy="425034"/>
      </dsp:txXfrm>
    </dsp:sp>
    <dsp:sp modelId="{D7FBF240-0703-4E41-86E7-B39ECEC7D63B}">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73F1-6CC8-6F44-B2EE-37AF4CDB1D8A}">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第三章 房地产估价对象及其描述</a:t>
          </a:r>
        </a:p>
      </dsp:txBody>
      <dsp:txXfrm>
        <a:off x="0" y="852561"/>
        <a:ext cx="6492875" cy="425034"/>
      </dsp:txXfrm>
    </dsp:sp>
    <dsp:sp modelId="{92C023BF-0051-384F-B548-5C82C60D58AE}">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917E-379F-8A41-92F6-74B937206794}">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第四章 房地产价格和价值概述</a:t>
          </a:r>
        </a:p>
      </dsp:txBody>
      <dsp:txXfrm>
        <a:off x="0" y="1277596"/>
        <a:ext cx="6492875" cy="425034"/>
      </dsp:txXfrm>
    </dsp:sp>
    <dsp:sp modelId="{3E74363A-0132-164C-BCEF-8B0AD532224F}">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E50FF-D89A-764F-88E2-8F2C56B69652}">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第五章 房地产价格和价值影响因素</a:t>
          </a:r>
        </a:p>
      </dsp:txBody>
      <dsp:txXfrm>
        <a:off x="0" y="1702630"/>
        <a:ext cx="6492875" cy="425034"/>
      </dsp:txXfrm>
    </dsp:sp>
    <dsp:sp modelId="{B6096D30-040F-B149-9043-40619DB0FE3B}">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4F6E6-1056-A44F-9AE9-BA2060F6C805}">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第六章 房地产估价原则</a:t>
          </a:r>
        </a:p>
      </dsp:txBody>
      <dsp:txXfrm>
        <a:off x="0" y="2127665"/>
        <a:ext cx="6492875" cy="425034"/>
      </dsp:txXfrm>
    </dsp:sp>
    <dsp:sp modelId="{D47927BF-A815-F540-80F2-CF02AD495596}">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9D647-20BA-D84D-AEA5-ED0B0D952027}">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第七章  比较法及其运用</a:t>
          </a:r>
        </a:p>
      </dsp:txBody>
      <dsp:txXfrm>
        <a:off x="0" y="2552700"/>
        <a:ext cx="6492875" cy="425034"/>
      </dsp:txXfrm>
    </dsp:sp>
    <dsp:sp modelId="{6B91A9DB-A31E-C140-BB4B-D8289BF5D6F4}">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86B8D-A198-0141-AB34-98F458AA191F}">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第八章 收益法及其运用</a:t>
          </a:r>
        </a:p>
      </dsp:txBody>
      <dsp:txXfrm>
        <a:off x="0" y="2977734"/>
        <a:ext cx="6492875" cy="425034"/>
      </dsp:txXfrm>
    </dsp:sp>
    <dsp:sp modelId="{EECCE673-44A9-3745-BC88-C84BE15D8C1F}">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CBA1-10F4-3B4B-BEEF-1A36E9F9A1F3}">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第九章 成本法及其运用 </a:t>
          </a:r>
        </a:p>
      </dsp:txBody>
      <dsp:txXfrm>
        <a:off x="0" y="3402769"/>
        <a:ext cx="6492875" cy="425034"/>
      </dsp:txXfrm>
    </dsp:sp>
    <dsp:sp modelId="{272839F1-477D-5D47-BD8A-7C8DD1760E5F}">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1CC1-A225-8242-AEC1-4FCB88CEB33E}">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第十章假设开发法及其运用</a:t>
          </a:r>
        </a:p>
      </dsp:txBody>
      <dsp:txXfrm>
        <a:off x="0" y="3827803"/>
        <a:ext cx="6492875" cy="425034"/>
      </dsp:txXfrm>
    </dsp:sp>
    <dsp:sp modelId="{1B6E3B29-5BE0-5942-9315-CFF81CFCB8B5}">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F84C2-7F5E-D84C-B3B4-46B37C5A00A3}">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第十一章 其他估价方法及其运用</a:t>
          </a:r>
        </a:p>
      </dsp:txBody>
      <dsp:txXfrm>
        <a:off x="0" y="4252838"/>
        <a:ext cx="6492875" cy="425034"/>
      </dsp:txXfrm>
    </dsp:sp>
    <dsp:sp modelId="{4A3D3E31-0F39-E941-942C-B82C16343AD8}">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6D90-AB49-FC40-A973-C3E4B2B63627}">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第十二章 房地产估价程序</a:t>
          </a:r>
        </a:p>
      </dsp:txBody>
      <dsp:txXfrm>
        <a:off x="0" y="4677872"/>
        <a:ext cx="6492875" cy="425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527C5-8A0F-AA4B-8296-2447AE8B306F}">
      <dsp:nvSpPr>
        <dsp:cNvPr id="0" name=""/>
        <dsp:cNvSpPr/>
      </dsp:nvSpPr>
      <dsp:spPr>
        <a:xfrm>
          <a:off x="0" y="534270"/>
          <a:ext cx="6900512" cy="214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708152" rIns="535556" bIns="241808" numCol="1" spcCol="1270" anchor="t" anchorCtr="0">
          <a:noAutofit/>
        </a:bodyPr>
        <a:lstStyle/>
        <a:p>
          <a:pPr marL="285750" lvl="1" indent="-285750" algn="l" defTabSz="1511300">
            <a:lnSpc>
              <a:spcPct val="100000"/>
            </a:lnSpc>
            <a:spcBef>
              <a:spcPct val="0"/>
            </a:spcBef>
            <a:spcAft>
              <a:spcPct val="15000"/>
            </a:spcAft>
            <a:buChar char="•"/>
          </a:pPr>
          <a:r>
            <a:rPr lang="zh-CN" altLang="en-US" sz="3400" kern="1200" dirty="0"/>
            <a:t>正常价格</a:t>
          </a:r>
          <a:r>
            <a:rPr lang="en-US" altLang="zh-CN" sz="3400" kern="1200" dirty="0"/>
            <a:t>=</a:t>
          </a:r>
          <a:r>
            <a:rPr lang="zh-CN" altLang="en-US" sz="3400" kern="1200" dirty="0"/>
            <a:t>卖方净得价</a:t>
          </a:r>
          <a:r>
            <a:rPr lang="en-US" altLang="zh-CN" sz="3400" kern="1200" dirty="0"/>
            <a:t>/</a:t>
          </a:r>
          <a:r>
            <a:rPr lang="zh-CN" altLang="en-US" sz="3400" kern="1200" dirty="0"/>
            <a:t>（</a:t>
          </a:r>
          <a:r>
            <a:rPr lang="en-US" altLang="zh-CN" sz="3400" kern="1200" dirty="0"/>
            <a:t>1-</a:t>
          </a:r>
          <a:r>
            <a:rPr lang="zh-CN" altLang="en-US" sz="3400" kern="1200" dirty="0"/>
            <a:t>卖方应缴纳的税费比率）</a:t>
          </a:r>
        </a:p>
      </dsp:txBody>
      <dsp:txXfrm>
        <a:off x="0" y="534270"/>
        <a:ext cx="6900512" cy="2142000"/>
      </dsp:txXfrm>
    </dsp:sp>
    <dsp:sp modelId="{CE5B6284-D585-0645-B2B7-D8F5B141C455}">
      <dsp:nvSpPr>
        <dsp:cNvPr id="0" name=""/>
        <dsp:cNvSpPr/>
      </dsp:nvSpPr>
      <dsp:spPr>
        <a:xfrm>
          <a:off x="345025" y="32430"/>
          <a:ext cx="4830358" cy="1003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511300">
            <a:lnSpc>
              <a:spcPct val="90000"/>
            </a:lnSpc>
            <a:spcBef>
              <a:spcPct val="0"/>
            </a:spcBef>
            <a:spcAft>
              <a:spcPct val="35000"/>
            </a:spcAft>
            <a:buNone/>
          </a:pPr>
          <a:r>
            <a:rPr lang="zh-CN" altLang="en-US" sz="3400" kern="1200"/>
            <a:t>买方负担全部税费</a:t>
          </a:r>
          <a:endParaRPr lang="zh-CN" altLang="en-US" sz="3400" kern="1200" dirty="0"/>
        </a:p>
      </dsp:txBody>
      <dsp:txXfrm>
        <a:off x="394021" y="81426"/>
        <a:ext cx="4732366" cy="905688"/>
      </dsp:txXfrm>
    </dsp:sp>
    <dsp:sp modelId="{F186E8A5-1899-A044-BDAA-78411D87EA12}">
      <dsp:nvSpPr>
        <dsp:cNvPr id="0" name=""/>
        <dsp:cNvSpPr/>
      </dsp:nvSpPr>
      <dsp:spPr>
        <a:xfrm>
          <a:off x="0" y="3361710"/>
          <a:ext cx="6900512" cy="2142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708152" rIns="535556" bIns="241808" numCol="1" spcCol="1270" anchor="t" anchorCtr="0">
          <a:noAutofit/>
        </a:bodyPr>
        <a:lstStyle/>
        <a:p>
          <a:pPr marL="285750" lvl="1" indent="-285750" algn="l" defTabSz="1511300">
            <a:lnSpc>
              <a:spcPct val="100000"/>
            </a:lnSpc>
            <a:spcBef>
              <a:spcPct val="0"/>
            </a:spcBef>
            <a:spcAft>
              <a:spcPct val="15000"/>
            </a:spcAft>
            <a:buChar char="•"/>
          </a:pPr>
          <a:r>
            <a:rPr lang="zh-CN" altLang="en-US" sz="3400" kern="1200" dirty="0"/>
            <a:t>正常价格</a:t>
          </a:r>
          <a:r>
            <a:rPr lang="en-US" altLang="zh-CN" sz="3400" kern="1200" dirty="0"/>
            <a:t>=</a:t>
          </a:r>
          <a:r>
            <a:rPr lang="zh-CN" altLang="en-US" sz="3400" kern="1200" dirty="0"/>
            <a:t>买方实付价</a:t>
          </a:r>
          <a:r>
            <a:rPr lang="en-US" altLang="zh-CN" sz="3400" kern="1200" dirty="0"/>
            <a:t>/</a:t>
          </a:r>
          <a:r>
            <a:rPr lang="zh-CN" altLang="en-US" sz="3400" kern="1200" dirty="0"/>
            <a:t>（</a:t>
          </a:r>
          <a:r>
            <a:rPr lang="en-US" altLang="zh-CN" sz="3400" kern="1200" dirty="0"/>
            <a:t>1+</a:t>
          </a:r>
          <a:r>
            <a:rPr lang="zh-CN" altLang="en-US" sz="3400" kern="1200" dirty="0"/>
            <a:t>买方应缴纳的税费比率）</a:t>
          </a:r>
        </a:p>
      </dsp:txBody>
      <dsp:txXfrm>
        <a:off x="0" y="3361710"/>
        <a:ext cx="6900512" cy="2142000"/>
      </dsp:txXfrm>
    </dsp:sp>
    <dsp:sp modelId="{3F156DE7-F277-E448-8B90-7A361002F230}">
      <dsp:nvSpPr>
        <dsp:cNvPr id="0" name=""/>
        <dsp:cNvSpPr/>
      </dsp:nvSpPr>
      <dsp:spPr>
        <a:xfrm>
          <a:off x="345025" y="2859870"/>
          <a:ext cx="4830358" cy="1003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511300">
            <a:lnSpc>
              <a:spcPct val="90000"/>
            </a:lnSpc>
            <a:spcBef>
              <a:spcPct val="0"/>
            </a:spcBef>
            <a:spcAft>
              <a:spcPct val="35000"/>
            </a:spcAft>
            <a:buNone/>
          </a:pPr>
          <a:r>
            <a:rPr lang="zh-CN" altLang="en-US" sz="3400" kern="1200"/>
            <a:t>卖方承担全部税费</a:t>
          </a:r>
          <a:endParaRPr lang="zh-CN" altLang="en-US" sz="3400" kern="1200" dirty="0"/>
        </a:p>
      </dsp:txBody>
      <dsp:txXfrm>
        <a:off x="394021" y="2908866"/>
        <a:ext cx="4732366" cy="9056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AE1C3-0A8B-4F8F-9B6E-5521C38E9F75}">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54F4C0-8FFB-4CA4-96F1-7473D47F4A77}">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zh-CN" altLang="en-US" sz="2100" kern="1200" dirty="0"/>
            <a:t>统一价格表示方式</a:t>
          </a:r>
        </a:p>
      </dsp:txBody>
      <dsp:txXfrm>
        <a:off x="59990" y="2654049"/>
        <a:ext cx="3226223" cy="720000"/>
      </dsp:txXfrm>
    </dsp:sp>
    <dsp:sp modelId="{F82AC5D4-413C-4A49-B339-3584E02FD8EF}">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513627-7823-4A00-A89B-F2827CB6607B}">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zh-CN" altLang="en-US" sz="2100" kern="1200" dirty="0"/>
            <a:t>统一币种和货币单位</a:t>
          </a:r>
        </a:p>
      </dsp:txBody>
      <dsp:txXfrm>
        <a:off x="3850802" y="2654049"/>
        <a:ext cx="3226223" cy="720000"/>
      </dsp:txXfrm>
    </dsp:sp>
    <dsp:sp modelId="{DDED855C-1DE2-4EEE-B6D9-EBB1CB27C2E6}">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98FC98-6888-4B0B-8422-1BFFC8F832BA}">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zh-CN" altLang="en-US" sz="2100" kern="1200" dirty="0"/>
            <a:t>统一面积或体积及计量单位</a:t>
          </a:r>
        </a:p>
      </dsp:txBody>
      <dsp:txXfrm>
        <a:off x="7641615" y="2654049"/>
        <a:ext cx="3226223"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A62D1-76D2-914A-BEC1-63C36285EB92}">
      <dsp:nvSpPr>
        <dsp:cNvPr id="0" name=""/>
        <dsp:cNvSpPr/>
      </dsp:nvSpPr>
      <dsp:spPr>
        <a:xfrm>
          <a:off x="0" y="1199168"/>
          <a:ext cx="10515600" cy="88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626D72-EEB3-5841-8B7F-90A9FA629086}">
      <dsp:nvSpPr>
        <dsp:cNvPr id="0" name=""/>
        <dsp:cNvSpPr/>
      </dsp:nvSpPr>
      <dsp:spPr>
        <a:xfrm>
          <a:off x="525780" y="682568"/>
          <a:ext cx="7360920" cy="103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造成成交价格偏离正常价格的因素</a:t>
          </a:r>
        </a:p>
      </dsp:txBody>
      <dsp:txXfrm>
        <a:off x="576217" y="733005"/>
        <a:ext cx="7260046" cy="932326"/>
      </dsp:txXfrm>
    </dsp:sp>
    <dsp:sp modelId="{FE7B70F6-A8B1-2143-B858-10B2F83EC6BE}">
      <dsp:nvSpPr>
        <dsp:cNvPr id="0" name=""/>
        <dsp:cNvSpPr/>
      </dsp:nvSpPr>
      <dsp:spPr>
        <a:xfrm>
          <a:off x="0" y="2786769"/>
          <a:ext cx="10515600" cy="88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2BB4E4-82A3-904D-A419-36AFD23EB09E}">
      <dsp:nvSpPr>
        <dsp:cNvPr id="0" name=""/>
        <dsp:cNvSpPr/>
      </dsp:nvSpPr>
      <dsp:spPr>
        <a:xfrm>
          <a:off x="525780" y="2270169"/>
          <a:ext cx="7360920" cy="1033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交易情况修正的方法</a:t>
          </a:r>
        </a:p>
      </dsp:txBody>
      <dsp:txXfrm>
        <a:off x="576217" y="2320606"/>
        <a:ext cx="7260046" cy="9323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C635E-2245-2B4E-877A-F4D9DCAF4967}">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693AA-5784-2D4D-A7FC-985B5FA2089C}">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利害关系人之间的交易</a:t>
          </a:r>
        </a:p>
      </dsp:txBody>
      <dsp:txXfrm>
        <a:off x="0" y="0"/>
        <a:ext cx="10515600" cy="543917"/>
      </dsp:txXfrm>
    </dsp:sp>
    <dsp:sp modelId="{46E3E0C5-A3A2-9942-B4F4-62396BA960D9}">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BBDB3-65C6-2640-944B-4D7B6CFE8D95}">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对市场行情或交易对象缺乏了解的交易</a:t>
          </a:r>
        </a:p>
      </dsp:txBody>
      <dsp:txXfrm>
        <a:off x="0" y="543917"/>
        <a:ext cx="10515600" cy="543917"/>
      </dsp:txXfrm>
    </dsp:sp>
    <dsp:sp modelId="{1DD4E283-37F0-3548-8E0D-EB630CC99E7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E9DE5-F85C-BB4E-87DF-488152097FB4}">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被迫出售或被迫购买的交易</a:t>
          </a:r>
        </a:p>
      </dsp:txBody>
      <dsp:txXfrm>
        <a:off x="0" y="1087834"/>
        <a:ext cx="10515600" cy="543917"/>
      </dsp:txXfrm>
    </dsp:sp>
    <dsp:sp modelId="{9BAF38F5-D70C-2A4B-B4EF-9D9E29EDF353}">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AEE84-EC22-8D42-9D81-F89BAF3AE376}">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对交易对象有特殊偏好的交易</a:t>
          </a:r>
        </a:p>
      </dsp:txBody>
      <dsp:txXfrm>
        <a:off x="0" y="1631751"/>
        <a:ext cx="10515600" cy="543917"/>
      </dsp:txXfrm>
    </dsp:sp>
    <dsp:sp modelId="{28E48A4B-949C-9A41-820C-D27611876D66}">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F56FD-7796-414F-9B30-03B9F2A72D70}">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相邻房地产合并的交易</a:t>
          </a:r>
        </a:p>
      </dsp:txBody>
      <dsp:txXfrm>
        <a:off x="0" y="2175669"/>
        <a:ext cx="10515600" cy="543917"/>
      </dsp:txXfrm>
    </dsp:sp>
    <dsp:sp modelId="{88F65346-A2A7-B949-A08B-41A734239DE6}">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113F9-E74C-6046-BB2D-B0B23236F3DB}">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认为哄抬价格的交易</a:t>
          </a:r>
        </a:p>
      </dsp:txBody>
      <dsp:txXfrm>
        <a:off x="0" y="2719586"/>
        <a:ext cx="10515600" cy="543917"/>
      </dsp:txXfrm>
    </dsp:sp>
    <dsp:sp modelId="{A21E93C1-8C04-E24A-8AD3-D3C6371BDACA}">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D9602-B633-9A4F-A269-6BF943222299}">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受迷信影响的交易</a:t>
          </a:r>
        </a:p>
      </dsp:txBody>
      <dsp:txXfrm>
        <a:off x="0" y="3263503"/>
        <a:ext cx="10515600" cy="543917"/>
      </dsp:txXfrm>
    </dsp:sp>
    <dsp:sp modelId="{0D1687C5-25A2-5B49-A6F1-05623DC6995B}">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73A64-D7AD-B048-A1E2-6A77A0450EE9}">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其他特殊交易情况</a:t>
          </a:r>
        </a:p>
      </dsp:txBody>
      <dsp:txXfrm>
        <a:off x="0" y="3807420"/>
        <a:ext cx="10515600" cy="5439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67260-D9F5-7048-BE34-E2ADD2502679}">
      <dsp:nvSpPr>
        <dsp:cNvPr id="0" name=""/>
        <dsp:cNvSpPr/>
      </dsp:nvSpPr>
      <dsp:spPr>
        <a:xfrm>
          <a:off x="0" y="783728"/>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F3D108-68FA-9349-B036-0CB2269A78FB}">
      <dsp:nvSpPr>
        <dsp:cNvPr id="0" name=""/>
        <dsp:cNvSpPr/>
      </dsp:nvSpPr>
      <dsp:spPr>
        <a:xfrm>
          <a:off x="525780" y="50328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总价修正、单价修正</a:t>
          </a:r>
        </a:p>
      </dsp:txBody>
      <dsp:txXfrm>
        <a:off x="553160" y="530668"/>
        <a:ext cx="7306160" cy="506120"/>
      </dsp:txXfrm>
    </dsp:sp>
    <dsp:sp modelId="{1B0CE7C6-8142-BF4E-B054-9A7F99C9C89D}">
      <dsp:nvSpPr>
        <dsp:cNvPr id="0" name=""/>
        <dsp:cNvSpPr/>
      </dsp:nvSpPr>
      <dsp:spPr>
        <a:xfrm>
          <a:off x="0" y="16455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03D23-5E44-4549-AAE3-BF7B9A5CF03A}">
      <dsp:nvSpPr>
        <dsp:cNvPr id="0" name=""/>
        <dsp:cNvSpPr/>
      </dsp:nvSpPr>
      <dsp:spPr>
        <a:xfrm>
          <a:off x="525780" y="13651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金额修正、百分比修正</a:t>
          </a:r>
        </a:p>
      </dsp:txBody>
      <dsp:txXfrm>
        <a:off x="553160" y="1392509"/>
        <a:ext cx="7306160" cy="506120"/>
      </dsp:txXfrm>
    </dsp:sp>
    <dsp:sp modelId="{E0934FBC-76CB-754B-A7B0-18D0F3DFA739}">
      <dsp:nvSpPr>
        <dsp:cNvPr id="0" name=""/>
        <dsp:cNvSpPr/>
      </dsp:nvSpPr>
      <dsp:spPr>
        <a:xfrm>
          <a:off x="0" y="25074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317A4B-9E56-AA4B-9FCC-F78616BB0525}">
      <dsp:nvSpPr>
        <dsp:cNvPr id="0" name=""/>
        <dsp:cNvSpPr/>
      </dsp:nvSpPr>
      <dsp:spPr>
        <a:xfrm>
          <a:off x="525780" y="22269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可比实例正常价格</a:t>
          </a:r>
          <a:r>
            <a:rPr lang="en-US" altLang="zh-CN" sz="1900" kern="1200" dirty="0"/>
            <a:t>=</a:t>
          </a:r>
          <a:r>
            <a:rPr lang="zh-CN" altLang="en-US" sz="1900" kern="1200" dirty="0"/>
            <a:t>成交价格</a:t>
          </a:r>
          <a14:m xmlns:a14="http://schemas.microsoft.com/office/drawing/2010/main">
            <m:oMath xmlns:m="http://schemas.openxmlformats.org/officeDocument/2006/math">
              <m:r>
                <a:rPr lang="en-US" altLang="zh-CN" sz="1900" i="1" kern="1200" smtClean="0">
                  <a:latin typeface="Cambria Math" panose="02040503050406030204" pitchFamily="18" charset="0"/>
                  <a:ea typeface="Cambria Math" panose="02040503050406030204" pitchFamily="18" charset="0"/>
                </a:rPr>
                <m:t>±</m:t>
              </m:r>
            </m:oMath>
          </a14:m>
          <a:r>
            <a:rPr lang="zh-CN" altLang="en-US" sz="1900" kern="1200" dirty="0"/>
            <a:t>交易情况修正金额</a:t>
          </a:r>
        </a:p>
      </dsp:txBody>
      <dsp:txXfrm>
        <a:off x="553160" y="2254349"/>
        <a:ext cx="7306160" cy="506120"/>
      </dsp:txXfrm>
    </dsp:sp>
    <dsp:sp modelId="{7129C1B0-8C49-A542-BE45-FC30B1879814}">
      <dsp:nvSpPr>
        <dsp:cNvPr id="0" name=""/>
        <dsp:cNvSpPr/>
      </dsp:nvSpPr>
      <dsp:spPr>
        <a:xfrm>
          <a:off x="0" y="33692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009D9A-6D09-F045-B6B0-2428C7A907F7}">
      <dsp:nvSpPr>
        <dsp:cNvPr id="0" name=""/>
        <dsp:cNvSpPr/>
      </dsp:nvSpPr>
      <dsp:spPr>
        <a:xfrm>
          <a:off x="525780" y="30888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可比实例正常价格</a:t>
          </a:r>
          <a:r>
            <a:rPr lang="en-US" altLang="zh-CN" sz="1900" kern="1200" dirty="0"/>
            <a:t>=</a:t>
          </a:r>
          <a:r>
            <a:rPr lang="zh-CN" altLang="en-US" sz="1900" kern="1200" dirty="0"/>
            <a:t>成交价格</a:t>
          </a:r>
          <a14:m xmlns:a14="http://schemas.microsoft.com/office/drawing/2010/main">
            <m:oMath xmlns:m="http://schemas.openxmlformats.org/officeDocument/2006/math">
              <m:r>
                <a:rPr lang="en-US" altLang="zh-CN" sz="1900" i="1" kern="1200" smtClean="0">
                  <a:latin typeface="Cambria Math" panose="02040503050406030204" pitchFamily="18" charset="0"/>
                  <a:ea typeface="Cambria Math" panose="02040503050406030204" pitchFamily="18" charset="0"/>
                </a:rPr>
                <m:t>÷</m:t>
              </m:r>
            </m:oMath>
          </a14:m>
          <a:r>
            <a:rPr lang="zh-CN" altLang="en-US" sz="1900" kern="1200" dirty="0"/>
            <a:t>（</a:t>
          </a:r>
          <a:r>
            <a:rPr lang="en-US" altLang="zh-CN" sz="1900" kern="1200" dirty="0"/>
            <a:t>1</a:t>
          </a:r>
          <a14:m xmlns:a14="http://schemas.microsoft.com/office/drawing/2010/main">
            <m:oMath xmlns:m="http://schemas.openxmlformats.org/officeDocument/2006/math">
              <m:r>
                <a:rPr lang="en-US" altLang="zh-CN" sz="1900" i="1" kern="1200" smtClean="0">
                  <a:latin typeface="Cambria Math" panose="02040503050406030204" pitchFamily="18" charset="0"/>
                  <a:ea typeface="Cambria Math" panose="02040503050406030204" pitchFamily="18" charset="0"/>
                </a:rPr>
                <m:t>±</m:t>
              </m:r>
            </m:oMath>
          </a14:m>
          <a:r>
            <a:rPr lang="zh-CN" altLang="en-US" sz="1900" kern="1200" dirty="0"/>
            <a:t>比正常价格高或低的百分率）</a:t>
          </a:r>
        </a:p>
      </dsp:txBody>
      <dsp:txXfrm>
        <a:off x="553160" y="3116189"/>
        <a:ext cx="7306160" cy="506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CA6FD-23B7-0F4C-A1CE-6C652443F153}">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可比实例在价值时点的价格</a:t>
          </a:r>
          <a:r>
            <a:rPr lang="en-US" altLang="zh-CN" sz="1400" kern="1200" dirty="0"/>
            <a:t>=</a:t>
          </a:r>
          <a:r>
            <a:rPr lang="zh-CN" altLang="en-US" sz="1400" kern="1200" dirty="0"/>
            <a:t>成交日期价格</a:t>
          </a:r>
          <a14:m xmlns:a14="http://schemas.microsoft.com/office/drawing/2010/main">
            <m:oMath xmlns:m="http://schemas.openxmlformats.org/officeDocument/2006/math">
              <m:r>
                <a:rPr lang="en-US" altLang="zh-CN" sz="1400" i="1" kern="1200" smtClean="0">
                  <a:latin typeface="Cambria Math" panose="02040503050406030204" pitchFamily="18" charset="0"/>
                  <a:ea typeface="Cambria Math" panose="02040503050406030204" pitchFamily="18" charset="0"/>
                </a:rPr>
                <m:t>×</m:t>
              </m:r>
            </m:oMath>
          </a14:m>
          <a:r>
            <a:rPr lang="zh-CN" altLang="en-US" sz="1400" kern="1200" dirty="0"/>
            <a:t>（</a:t>
          </a:r>
          <a:r>
            <a:rPr lang="en-US" altLang="zh-CN" sz="1400" kern="1200" dirty="0"/>
            <a:t>1</a:t>
          </a:r>
          <a14:m xmlns:a14="http://schemas.microsoft.com/office/drawing/2010/main">
            <m:oMath xmlns:m="http://schemas.openxmlformats.org/officeDocument/2006/math">
              <m:r>
                <a:rPr lang="en-US" altLang="zh-CN" sz="1400" i="1" kern="1200" smtClean="0">
                  <a:latin typeface="Cambria Math" panose="02040503050406030204" pitchFamily="18" charset="0"/>
                  <a:ea typeface="Cambria Math" panose="02040503050406030204" pitchFamily="18" charset="0"/>
                </a:rPr>
                <m:t>±</m:t>
              </m:r>
            </m:oMath>
          </a14:m>
          <a:r>
            <a:rPr lang="zh-CN" altLang="en-US" sz="1400" kern="1200" dirty="0"/>
            <a:t>百分率）</a:t>
          </a:r>
        </a:p>
      </dsp:txBody>
      <dsp:txXfrm rot="-5400000">
        <a:off x="3785616" y="197117"/>
        <a:ext cx="6675221" cy="1012303"/>
      </dsp:txXfrm>
    </dsp:sp>
    <dsp:sp modelId="{BD804DAD-2FAB-804B-B6BC-654E90B86352}">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基本方法</a:t>
          </a:r>
        </a:p>
      </dsp:txBody>
      <dsp:txXfrm>
        <a:off x="68454" y="70578"/>
        <a:ext cx="3648708" cy="1265378"/>
      </dsp:txXfrm>
    </dsp:sp>
    <dsp:sp modelId="{02D98A36-58F0-624E-9FB0-BBAE4F003477}">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逐期变动率：可比实例在价值时点的价格</a:t>
          </a:r>
          <a:r>
            <a:rPr lang="en-US" altLang="zh-CN" sz="1400" kern="1200" dirty="0"/>
            <a:t>=</a:t>
          </a:r>
          <a:r>
            <a:rPr lang="zh-CN" altLang="en-US" sz="1400" kern="1200" dirty="0"/>
            <a:t>成交日期价格</a:t>
          </a:r>
          <a14:m xmlns:a14="http://schemas.microsoft.com/office/drawing/2010/main">
            <m:oMath xmlns:m="http://schemas.openxmlformats.org/officeDocument/2006/math">
              <m:r>
                <a:rPr lang="en-US" altLang="zh-CN" sz="1400" i="1" kern="1200" smtClean="0">
                  <a:latin typeface="Cambria Math" panose="02040503050406030204" pitchFamily="18" charset="0"/>
                  <a:ea typeface="Cambria Math" panose="02040503050406030204" pitchFamily="18" charset="0"/>
                </a:rPr>
                <m:t>×</m:t>
              </m:r>
            </m:oMath>
          </a14:m>
          <a:r>
            <a:rPr lang="zh-CN" altLang="en-US" sz="1400" kern="1200" dirty="0"/>
            <a:t>（</a:t>
          </a:r>
          <a:r>
            <a:rPr lang="en-US" altLang="zh-CN" sz="1400" kern="1200" dirty="0"/>
            <a:t>1</a:t>
          </a:r>
          <a14:m xmlns:a14="http://schemas.microsoft.com/office/drawing/2010/main">
            <m:oMath xmlns:m="http://schemas.openxmlformats.org/officeDocument/2006/math">
              <m:r>
                <a:rPr lang="en-US" altLang="zh-CN" sz="1400" i="1" kern="1200" smtClean="0">
                  <a:latin typeface="Cambria Math" panose="02040503050406030204" pitchFamily="18" charset="0"/>
                  <a:ea typeface="Cambria Math" panose="02040503050406030204" pitchFamily="18" charset="0"/>
                </a:rPr>
                <m:t>±</m:t>
              </m:r>
            </m:oMath>
          </a14:m>
          <a:r>
            <a:rPr lang="zh-CN" altLang="en-US" sz="1400" kern="1200" dirty="0"/>
            <a:t>价格变动率</a:t>
          </a:r>
          <a14:m xmlns:a14="http://schemas.microsoft.com/office/drawing/2010/main">
            <m:oMath xmlns:m="http://schemas.openxmlformats.org/officeDocument/2006/math">
              <m:sSup>
                <m:sSupPr>
                  <m:ctrlPr>
                    <a:rPr lang="en-US" altLang="zh-CN" sz="1400" i="1" kern="1200" dirty="0" smtClean="0">
                      <a:latin typeface="Cambria Math" panose="02040503050406030204" pitchFamily="18" charset="0"/>
                    </a:rPr>
                  </m:ctrlPr>
                </m:sSupPr>
                <m:e>
                  <m:r>
                    <a:rPr lang="zh-CN" altLang="en-US" sz="1400" b="0" i="1" kern="1200" dirty="0" smtClean="0">
                      <a:latin typeface="Cambria Math" panose="02040503050406030204" pitchFamily="18" charset="0"/>
                    </a:rPr>
                    <m:t>）</m:t>
                  </m:r>
                </m:e>
                <m:sup>
                  <m:r>
                    <a:rPr lang="zh-CN" altLang="en-US" sz="1400" i="1" kern="1200" dirty="0" smtClean="0">
                      <a:latin typeface="Cambria Math" panose="02040503050406030204" pitchFamily="18" charset="0"/>
                    </a:rPr>
                    <m:t>期数</m:t>
                  </m:r>
                </m:sup>
              </m:sSup>
            </m:oMath>
          </a14:m>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a:t>平均变动率：可比实例在价值时点的价格</a:t>
          </a:r>
          <a:r>
            <a:rPr lang="en-US" altLang="zh-CN" sz="1400" kern="1200" dirty="0"/>
            <a:t>=</a:t>
          </a:r>
          <a:r>
            <a:rPr lang="zh-CN" altLang="en-US" sz="1400" kern="1200" dirty="0"/>
            <a:t>成交日期价格</a:t>
          </a:r>
          <a14:m xmlns:a14="http://schemas.microsoft.com/office/drawing/2010/main">
            <m:oMath xmlns:m="http://schemas.openxmlformats.org/officeDocument/2006/math">
              <m:r>
                <a:rPr lang="en-US" altLang="zh-CN" sz="1400" i="1" kern="1200" smtClean="0">
                  <a:latin typeface="Cambria Math" panose="02040503050406030204" pitchFamily="18" charset="0"/>
                  <a:ea typeface="Cambria Math" panose="02040503050406030204" pitchFamily="18" charset="0"/>
                </a:rPr>
                <m:t>×</m:t>
              </m:r>
            </m:oMath>
          </a14:m>
          <a:r>
            <a:rPr lang="zh-CN" altLang="en-US" sz="1400" kern="1200" dirty="0"/>
            <a:t>（</a:t>
          </a:r>
          <a:r>
            <a:rPr lang="en-US" altLang="zh-CN" sz="1400" kern="1200" dirty="0"/>
            <a:t>1</a:t>
          </a:r>
          <a14:m xmlns:a14="http://schemas.microsoft.com/office/drawing/2010/main">
            <m:oMath xmlns:m="http://schemas.openxmlformats.org/officeDocument/2006/math">
              <m:r>
                <a:rPr lang="en-US" altLang="zh-CN" sz="1400" i="1" kern="1200" smtClean="0">
                  <a:latin typeface="Cambria Math" panose="02040503050406030204" pitchFamily="18" charset="0"/>
                  <a:ea typeface="Cambria Math" panose="02040503050406030204" pitchFamily="18" charset="0"/>
                </a:rPr>
                <m:t>±</m:t>
              </m:r>
            </m:oMath>
          </a14:m>
          <a:r>
            <a:rPr lang="zh-CN" altLang="en-US" sz="1400" kern="1200" dirty="0"/>
            <a:t>价格变动率</a:t>
          </a:r>
          <a14:m xmlns:a14="http://schemas.microsoft.com/office/drawing/2010/main">
            <m:oMath xmlns:m="http://schemas.openxmlformats.org/officeDocument/2006/math">
              <m:r>
                <a:rPr lang="en-US" altLang="zh-CN" sz="1400" i="1" kern="1200" smtClean="0">
                  <a:latin typeface="Cambria Math" panose="02040503050406030204" pitchFamily="18" charset="0"/>
                  <a:ea typeface="Cambria Math" panose="02040503050406030204" pitchFamily="18" charset="0"/>
                </a:rPr>
                <m:t>×</m:t>
              </m:r>
            </m:oMath>
          </a14:m>
          <a:r>
            <a:rPr lang="zh-CN" altLang="en-US" sz="1400" kern="1200" dirty="0"/>
            <a:t>期数）</a:t>
          </a:r>
        </a:p>
      </dsp:txBody>
      <dsp:txXfrm rot="-5400000">
        <a:off x="3785616" y="1669517"/>
        <a:ext cx="6675221" cy="1012303"/>
      </dsp:txXfrm>
    </dsp:sp>
    <dsp:sp modelId="{61408AF5-5E0E-5146-81E3-65F7D8EF7DEA}">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价格变动率法</a:t>
          </a:r>
        </a:p>
      </dsp:txBody>
      <dsp:txXfrm>
        <a:off x="68454" y="1542979"/>
        <a:ext cx="3648708" cy="1265378"/>
      </dsp:txXfrm>
    </dsp:sp>
    <dsp:sp modelId="{9DADC7DE-E301-0B40-97C9-BCB10AE8CA65}">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定基价格指数：可比实例在价值时点的价格</a:t>
          </a:r>
          <a:r>
            <a:rPr lang="en-US" altLang="zh-CN" sz="1400" kern="1200" dirty="0"/>
            <a:t>=</a:t>
          </a:r>
          <a:r>
            <a:rPr lang="zh-CN" altLang="en-US" sz="1400" kern="1200" dirty="0"/>
            <a:t>成交日期价格</a:t>
          </a:r>
          <a14:m xmlns:a14="http://schemas.microsoft.com/office/drawing/2010/main">
            <m:oMath xmlns:m="http://schemas.openxmlformats.org/officeDocument/2006/math">
              <m:r>
                <a:rPr lang="en-US" altLang="zh-CN" sz="1400" i="1" kern="1200" smtClean="0">
                  <a:latin typeface="Cambria Math" panose="02040503050406030204" pitchFamily="18" charset="0"/>
                  <a:ea typeface="Cambria Math" panose="02040503050406030204" pitchFamily="18" charset="0"/>
                </a:rPr>
                <m:t>×</m:t>
              </m:r>
              <m:f>
                <m:fPr>
                  <m:ctrlPr>
                    <a:rPr lang="en-US" altLang="zh-CN" sz="1400" i="1" kern="1200" smtClean="0">
                      <a:latin typeface="Cambria Math" panose="02040503050406030204" pitchFamily="18" charset="0"/>
                      <a:ea typeface="Cambria Math" panose="02040503050406030204" pitchFamily="18" charset="0"/>
                    </a:rPr>
                  </m:ctrlPr>
                </m:fPr>
                <m:num>
                  <m:r>
                    <a:rPr lang="zh-CN" altLang="en-US" sz="1400" i="1" kern="1200" smtClean="0">
                      <a:latin typeface="Cambria Math" panose="02040503050406030204" pitchFamily="18" charset="0"/>
                      <a:ea typeface="Cambria Math" panose="02040503050406030204" pitchFamily="18" charset="0"/>
                    </a:rPr>
                    <m:t>价值时点价格指数</m:t>
                  </m:r>
                </m:num>
                <m:den>
                  <m:r>
                    <a:rPr lang="zh-CN" altLang="en-US" sz="1400" i="1" kern="1200" smtClean="0">
                      <a:latin typeface="Cambria Math" panose="02040503050406030204" pitchFamily="18" charset="0"/>
                      <a:ea typeface="Cambria Math" panose="02040503050406030204" pitchFamily="18" charset="0"/>
                    </a:rPr>
                    <m:t>成交日期价格指数</m:t>
                  </m:r>
                </m:den>
              </m:f>
            </m:oMath>
          </a14:m>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a:t>环比价格指数可比实例在价值时点的价格</a:t>
          </a:r>
          <a:r>
            <a:rPr lang="en-US" altLang="zh-CN" sz="1400" kern="1200" dirty="0"/>
            <a:t>=</a:t>
          </a:r>
          <a:r>
            <a:rPr lang="zh-CN" altLang="en-US" sz="1400" kern="1200" dirty="0"/>
            <a:t>成交日期价格</a:t>
          </a:r>
          <a14:m xmlns:a14="http://schemas.microsoft.com/office/drawing/2010/main">
            <m:oMath xmlns:m="http://schemas.openxmlformats.org/officeDocument/2006/math">
              <m:r>
                <a:rPr lang="en-US" altLang="zh-CN" sz="1400" i="1" kern="1200" smtClean="0">
                  <a:latin typeface="Cambria Math" panose="02040503050406030204" pitchFamily="18" charset="0"/>
                  <a:ea typeface="Cambria Math" panose="02040503050406030204" pitchFamily="18" charset="0"/>
                </a:rPr>
                <m:t>×</m:t>
              </m:r>
              <m:nary>
                <m:naryPr>
                  <m:chr m:val="∏"/>
                  <m:ctrlPr>
                    <a:rPr lang="en-US" altLang="zh-CN" sz="1400" i="1" kern="1200" smtClean="0">
                      <a:latin typeface="Cambria Math" panose="02040503050406030204" pitchFamily="18" charset="0"/>
                      <a:ea typeface="Cambria Math" panose="02040503050406030204" pitchFamily="18" charset="0"/>
                    </a:rPr>
                  </m:ctrlPr>
                </m:naryPr>
                <m:sub>
                  <m:r>
                    <m:rPr>
                      <m:brk m:alnAt="23"/>
                    </m:rPr>
                    <a:rPr lang="en-US" altLang="zh-CN" sz="1400" b="0" i="1" kern="1200" smtClean="0">
                      <a:latin typeface="Cambria Math" panose="02040503050406030204" pitchFamily="18" charset="0"/>
                      <a:ea typeface="Cambria Math" panose="02040503050406030204" pitchFamily="18" charset="0"/>
                    </a:rPr>
                    <m:t>1</m:t>
                  </m:r>
                </m:sub>
                <m:sup>
                  <m:r>
                    <m:rPr>
                      <m:sty m:val="p"/>
                    </m:rPr>
                    <a:rPr lang="en-US" altLang="zh-CN" sz="1400" i="1" kern="1200" smtClean="0">
                      <a:latin typeface="Cambria Math" panose="02040503050406030204" pitchFamily="18" charset="0"/>
                      <a:ea typeface="Cambria Math" panose="02040503050406030204" pitchFamily="18" charset="0"/>
                    </a:rPr>
                    <m:t>n</m:t>
                  </m:r>
                </m:sup>
                <m:e>
                  <m:r>
                    <a:rPr lang="zh-CN" altLang="en-US" sz="1400" i="1" kern="1200" smtClean="0">
                      <a:latin typeface="Cambria Math" panose="02040503050406030204" pitchFamily="18" charset="0"/>
                      <a:ea typeface="Cambria Math" panose="02040503050406030204" pitchFamily="18" charset="0"/>
                    </a:rPr>
                    <m:t>价格指数</m:t>
                  </m:r>
                </m:e>
              </m:nary>
            </m:oMath>
          </a14:m>
          <a:endParaRPr lang="zh-CN" altLang="en-US" sz="1400" kern="1200" dirty="0"/>
        </a:p>
      </dsp:txBody>
      <dsp:txXfrm rot="-5400000">
        <a:off x="3785616" y="3141918"/>
        <a:ext cx="6675221" cy="1012303"/>
      </dsp:txXfrm>
    </dsp:sp>
    <dsp:sp modelId="{729FF1DE-FC1D-394F-A732-4D696CBF3E61}">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价格指数法</a:t>
          </a:r>
        </a:p>
      </dsp:txBody>
      <dsp:txXfrm>
        <a:off x="68454" y="3015380"/>
        <a:ext cx="3648708" cy="12653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1E913-02E6-4C6D-A156-C6E0B40BE105}">
      <dsp:nvSpPr>
        <dsp:cNvPr id="0" name=""/>
        <dsp:cNvSpPr/>
      </dsp:nvSpPr>
      <dsp:spPr>
        <a:xfrm>
          <a:off x="1061437" y="438115"/>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0311DF-FC7B-4EB1-8A06-48E318EE337D}">
      <dsp:nvSpPr>
        <dsp:cNvPr id="0" name=""/>
        <dsp:cNvSpPr/>
      </dsp:nvSpPr>
      <dsp:spPr>
        <a:xfrm>
          <a:off x="1582" y="1722110"/>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zh-CN" altLang="en-US" sz="2800" kern="1200"/>
            <a:t>区位状况</a:t>
          </a:r>
        </a:p>
      </dsp:txBody>
      <dsp:txXfrm>
        <a:off x="1582" y="1722110"/>
        <a:ext cx="3261093" cy="489164"/>
      </dsp:txXfrm>
    </dsp:sp>
    <dsp:sp modelId="{CF2D7630-A833-4442-BCEB-FAFC6086A6BE}">
      <dsp:nvSpPr>
        <dsp:cNvPr id="0" name=""/>
        <dsp:cNvSpPr/>
      </dsp:nvSpPr>
      <dsp:spPr>
        <a:xfrm>
          <a:off x="1582" y="2277606"/>
          <a:ext cx="3261093" cy="147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altLang="en-US" sz="1700" kern="1200" dirty="0"/>
            <a:t>位置</a:t>
          </a:r>
        </a:p>
        <a:p>
          <a:pPr marL="0" lvl="0" indent="0" algn="ctr" defTabSz="755650">
            <a:lnSpc>
              <a:spcPct val="100000"/>
            </a:lnSpc>
            <a:spcBef>
              <a:spcPct val="0"/>
            </a:spcBef>
            <a:spcAft>
              <a:spcPct val="35000"/>
            </a:spcAft>
            <a:buNone/>
          </a:pPr>
          <a:r>
            <a:rPr lang="zh-CN" altLang="en-US" sz="1700" kern="1200" dirty="0"/>
            <a:t>交通</a:t>
          </a:r>
        </a:p>
        <a:p>
          <a:pPr marL="0" lvl="0" indent="0" algn="ctr" defTabSz="755650">
            <a:lnSpc>
              <a:spcPct val="100000"/>
            </a:lnSpc>
            <a:spcBef>
              <a:spcPct val="0"/>
            </a:spcBef>
            <a:spcAft>
              <a:spcPct val="35000"/>
            </a:spcAft>
            <a:buNone/>
          </a:pPr>
          <a:r>
            <a:rPr lang="zh-CN" altLang="en-US" sz="1700" kern="1200" dirty="0"/>
            <a:t>外部配套设施</a:t>
          </a:r>
        </a:p>
        <a:p>
          <a:pPr marL="0" lvl="0" indent="0" algn="ctr" defTabSz="755650">
            <a:lnSpc>
              <a:spcPct val="100000"/>
            </a:lnSpc>
            <a:spcBef>
              <a:spcPct val="0"/>
            </a:spcBef>
            <a:spcAft>
              <a:spcPct val="35000"/>
            </a:spcAft>
            <a:buNone/>
          </a:pPr>
          <a:r>
            <a:rPr lang="zh-CN" altLang="en-US" sz="1700" kern="1200" dirty="0"/>
            <a:t>周围环境</a:t>
          </a:r>
        </a:p>
      </dsp:txBody>
      <dsp:txXfrm>
        <a:off x="1582" y="2277606"/>
        <a:ext cx="3261093" cy="1477083"/>
      </dsp:txXfrm>
    </dsp:sp>
    <dsp:sp modelId="{EA416033-6994-48E7-B518-1D918BCF95DB}">
      <dsp:nvSpPr>
        <dsp:cNvPr id="0" name=""/>
        <dsp:cNvSpPr/>
      </dsp:nvSpPr>
      <dsp:spPr>
        <a:xfrm>
          <a:off x="4893223" y="438115"/>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58209-E36A-48E5-898A-4579DC248290}">
      <dsp:nvSpPr>
        <dsp:cNvPr id="0" name=""/>
        <dsp:cNvSpPr/>
      </dsp:nvSpPr>
      <dsp:spPr>
        <a:xfrm>
          <a:off x="3833367" y="1722110"/>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zh-CN" altLang="en-US" sz="2800" kern="1200"/>
            <a:t>实物状况</a:t>
          </a:r>
        </a:p>
      </dsp:txBody>
      <dsp:txXfrm>
        <a:off x="3833367" y="1722110"/>
        <a:ext cx="3261093" cy="489164"/>
      </dsp:txXfrm>
    </dsp:sp>
    <dsp:sp modelId="{7E53424A-DE56-4FAB-BF99-0229261DDC58}">
      <dsp:nvSpPr>
        <dsp:cNvPr id="0" name=""/>
        <dsp:cNvSpPr/>
      </dsp:nvSpPr>
      <dsp:spPr>
        <a:xfrm>
          <a:off x="3833367" y="2277606"/>
          <a:ext cx="3261093" cy="147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altLang="en-US" sz="1700" kern="1200" dirty="0"/>
            <a:t>建筑物实物状况</a:t>
          </a:r>
        </a:p>
        <a:p>
          <a:pPr marL="0" lvl="0" indent="0" algn="ctr" defTabSz="755650">
            <a:lnSpc>
              <a:spcPct val="100000"/>
            </a:lnSpc>
            <a:spcBef>
              <a:spcPct val="0"/>
            </a:spcBef>
            <a:spcAft>
              <a:spcPct val="35000"/>
            </a:spcAft>
            <a:buNone/>
          </a:pPr>
          <a:r>
            <a:rPr lang="zh-CN" altLang="en-US" sz="1700" kern="1200" dirty="0"/>
            <a:t>土地实物状况</a:t>
          </a:r>
        </a:p>
      </dsp:txBody>
      <dsp:txXfrm>
        <a:off x="3833367" y="2277606"/>
        <a:ext cx="3261093" cy="1477083"/>
      </dsp:txXfrm>
    </dsp:sp>
    <dsp:sp modelId="{15BD0FAB-EA83-43C4-920F-747F79A45257}">
      <dsp:nvSpPr>
        <dsp:cNvPr id="0" name=""/>
        <dsp:cNvSpPr/>
      </dsp:nvSpPr>
      <dsp:spPr>
        <a:xfrm>
          <a:off x="8725008" y="438115"/>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4ECF33-1D89-4AE2-8622-E1D75A153193}">
      <dsp:nvSpPr>
        <dsp:cNvPr id="0" name=""/>
        <dsp:cNvSpPr/>
      </dsp:nvSpPr>
      <dsp:spPr>
        <a:xfrm>
          <a:off x="7665152" y="1722110"/>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zh-CN" altLang="en-US" sz="2800" kern="1200"/>
            <a:t>权益状况</a:t>
          </a:r>
        </a:p>
      </dsp:txBody>
      <dsp:txXfrm>
        <a:off x="7665152" y="1722110"/>
        <a:ext cx="3261093" cy="489164"/>
      </dsp:txXfrm>
    </dsp:sp>
    <dsp:sp modelId="{08350B12-78E4-4276-9F66-3DB8EE00A350}">
      <dsp:nvSpPr>
        <dsp:cNvPr id="0" name=""/>
        <dsp:cNvSpPr/>
      </dsp:nvSpPr>
      <dsp:spPr>
        <a:xfrm>
          <a:off x="7665152" y="2277606"/>
          <a:ext cx="3261093" cy="147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altLang="en-US" sz="1700" kern="1200" dirty="0"/>
            <a:t>注意与可比实例选取过程衔接</a:t>
          </a:r>
        </a:p>
      </dsp:txBody>
      <dsp:txXfrm>
        <a:off x="7665152" y="2277606"/>
        <a:ext cx="3261093" cy="14770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DDCE4-3837-394A-954B-F028CC2B9D9B}">
      <dsp:nvSpPr>
        <dsp:cNvPr id="0" name=""/>
        <dsp:cNvSpPr/>
      </dsp:nvSpPr>
      <dsp:spPr>
        <a:xfrm>
          <a:off x="3294741" y="2951273"/>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比准价格</a:t>
          </a:r>
        </a:p>
      </dsp:txBody>
      <dsp:txXfrm>
        <a:off x="3307785" y="2964317"/>
        <a:ext cx="864645" cy="419278"/>
      </dsp:txXfrm>
    </dsp:sp>
    <dsp:sp modelId="{7909FED1-5633-8D4C-9AB9-C6C181131E73}">
      <dsp:nvSpPr>
        <dsp:cNvPr id="0" name=""/>
        <dsp:cNvSpPr/>
      </dsp:nvSpPr>
      <dsp:spPr>
        <a:xfrm rot="16652881">
          <a:off x="3007419" y="1823436"/>
          <a:ext cx="2712405" cy="12139"/>
        </a:xfrm>
        <a:custGeom>
          <a:avLst/>
          <a:gdLst/>
          <a:ahLst/>
          <a:cxnLst/>
          <a:rect l="0" t="0" r="0" b="0"/>
          <a:pathLst>
            <a:path>
              <a:moveTo>
                <a:pt x="0" y="6069"/>
              </a:moveTo>
              <a:lnTo>
                <a:pt x="2712405" y="60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295811" y="1761695"/>
        <a:ext cx="135620" cy="135620"/>
      </dsp:txXfrm>
    </dsp:sp>
    <dsp:sp modelId="{CC4C53BB-5D24-7644-9F05-59CE9D984BA8}">
      <dsp:nvSpPr>
        <dsp:cNvPr id="0" name=""/>
        <dsp:cNvSpPr/>
      </dsp:nvSpPr>
      <dsp:spPr>
        <a:xfrm>
          <a:off x="4541768" y="262370"/>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可比实例</a:t>
          </a:r>
        </a:p>
      </dsp:txBody>
      <dsp:txXfrm>
        <a:off x="4554812" y="275414"/>
        <a:ext cx="864645" cy="419278"/>
      </dsp:txXfrm>
    </dsp:sp>
    <dsp:sp modelId="{C8B044B3-BD41-EF41-B36A-C1D3EB7FA36E}">
      <dsp:nvSpPr>
        <dsp:cNvPr id="0" name=""/>
        <dsp:cNvSpPr/>
      </dsp:nvSpPr>
      <dsp:spPr>
        <a:xfrm rot="19457599">
          <a:off x="5391260" y="350941"/>
          <a:ext cx="438776" cy="12139"/>
        </a:xfrm>
        <a:custGeom>
          <a:avLst/>
          <a:gdLst/>
          <a:ahLst/>
          <a:cxnLst/>
          <a:rect l="0" t="0" r="0" b="0"/>
          <a:pathLst>
            <a:path>
              <a:moveTo>
                <a:pt x="0" y="6069"/>
              </a:moveTo>
              <a:lnTo>
                <a:pt x="438776"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99679" y="346042"/>
        <a:ext cx="21938" cy="21938"/>
      </dsp:txXfrm>
    </dsp:sp>
    <dsp:sp modelId="{D15778D2-3328-0F4E-8765-5704F01102F9}">
      <dsp:nvSpPr>
        <dsp:cNvPr id="0" name=""/>
        <dsp:cNvSpPr/>
      </dsp:nvSpPr>
      <dsp:spPr>
        <a:xfrm>
          <a:off x="5788795" y="6284"/>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数量</a:t>
          </a:r>
          <a:r>
            <a:rPr lang="en-US" altLang="zh-CN" sz="1100" kern="1200" dirty="0"/>
            <a:t>3</a:t>
          </a:r>
          <a:r>
            <a:rPr lang="zh-CN" altLang="en-US" sz="1100" kern="1200" dirty="0"/>
            <a:t>个以上</a:t>
          </a:r>
        </a:p>
      </dsp:txBody>
      <dsp:txXfrm>
        <a:off x="5801839" y="19328"/>
        <a:ext cx="864645" cy="419278"/>
      </dsp:txXfrm>
    </dsp:sp>
    <dsp:sp modelId="{AF760982-344E-3D4A-8544-16C4D5A23648}">
      <dsp:nvSpPr>
        <dsp:cNvPr id="0" name=""/>
        <dsp:cNvSpPr/>
      </dsp:nvSpPr>
      <dsp:spPr>
        <a:xfrm rot="2142401">
          <a:off x="5391260" y="607027"/>
          <a:ext cx="438776" cy="12139"/>
        </a:xfrm>
        <a:custGeom>
          <a:avLst/>
          <a:gdLst/>
          <a:ahLst/>
          <a:cxnLst/>
          <a:rect l="0" t="0" r="0" b="0"/>
          <a:pathLst>
            <a:path>
              <a:moveTo>
                <a:pt x="0" y="6069"/>
              </a:moveTo>
              <a:lnTo>
                <a:pt x="438776"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99679" y="602127"/>
        <a:ext cx="21938" cy="21938"/>
      </dsp:txXfrm>
    </dsp:sp>
    <dsp:sp modelId="{A83F2032-F20A-5842-AF19-CCAEEF90118C}">
      <dsp:nvSpPr>
        <dsp:cNvPr id="0" name=""/>
        <dsp:cNvSpPr/>
      </dsp:nvSpPr>
      <dsp:spPr>
        <a:xfrm>
          <a:off x="5788795" y="518456"/>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相同或类似房地产</a:t>
          </a:r>
        </a:p>
      </dsp:txBody>
      <dsp:txXfrm>
        <a:off x="5801839" y="531500"/>
        <a:ext cx="864645" cy="419278"/>
      </dsp:txXfrm>
    </dsp:sp>
    <dsp:sp modelId="{0358A84C-94EE-E944-8C20-62488E334116}">
      <dsp:nvSpPr>
        <dsp:cNvPr id="0" name=""/>
        <dsp:cNvSpPr/>
      </dsp:nvSpPr>
      <dsp:spPr>
        <a:xfrm>
          <a:off x="6679529" y="735070"/>
          <a:ext cx="356293" cy="12139"/>
        </a:xfrm>
        <a:custGeom>
          <a:avLst/>
          <a:gdLst/>
          <a:ahLst/>
          <a:cxnLst/>
          <a:rect l="0" t="0" r="0" b="0"/>
          <a:pathLst>
            <a:path>
              <a:moveTo>
                <a:pt x="0" y="6069"/>
              </a:moveTo>
              <a:lnTo>
                <a:pt x="356293"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6848769" y="732233"/>
        <a:ext cx="17814" cy="17814"/>
      </dsp:txXfrm>
    </dsp:sp>
    <dsp:sp modelId="{B497C209-6341-1A42-AEE1-D3846313222D}">
      <dsp:nvSpPr>
        <dsp:cNvPr id="0" name=""/>
        <dsp:cNvSpPr/>
      </dsp:nvSpPr>
      <dsp:spPr>
        <a:xfrm>
          <a:off x="7035823" y="518456"/>
          <a:ext cx="1745321"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用途、结构、交易日期、区位、规模、权利性质、档次</a:t>
          </a:r>
        </a:p>
      </dsp:txBody>
      <dsp:txXfrm>
        <a:off x="7048867" y="531500"/>
        <a:ext cx="1719233" cy="419278"/>
      </dsp:txXfrm>
    </dsp:sp>
    <dsp:sp modelId="{B788BA5F-7A15-DB43-9887-7D5369F77E2F}">
      <dsp:nvSpPr>
        <dsp:cNvPr id="0" name=""/>
        <dsp:cNvSpPr/>
      </dsp:nvSpPr>
      <dsp:spPr>
        <a:xfrm rot="17500715">
          <a:off x="3881361" y="2719737"/>
          <a:ext cx="964520" cy="12139"/>
        </a:xfrm>
        <a:custGeom>
          <a:avLst/>
          <a:gdLst/>
          <a:ahLst/>
          <a:cxnLst/>
          <a:rect l="0" t="0" r="0" b="0"/>
          <a:pathLst>
            <a:path>
              <a:moveTo>
                <a:pt x="0" y="6069"/>
              </a:moveTo>
              <a:lnTo>
                <a:pt x="964520" y="60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339508" y="2701693"/>
        <a:ext cx="48226" cy="48226"/>
      </dsp:txXfrm>
    </dsp:sp>
    <dsp:sp modelId="{CD670508-3529-944E-A357-A8AC256A0EE6}">
      <dsp:nvSpPr>
        <dsp:cNvPr id="0" name=""/>
        <dsp:cNvSpPr/>
      </dsp:nvSpPr>
      <dsp:spPr>
        <a:xfrm>
          <a:off x="4541768" y="2054972"/>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建立比较基础</a:t>
          </a:r>
        </a:p>
      </dsp:txBody>
      <dsp:txXfrm>
        <a:off x="4554812" y="2068016"/>
        <a:ext cx="864645" cy="419278"/>
      </dsp:txXfrm>
    </dsp:sp>
    <dsp:sp modelId="{1980E649-E820-CA47-BCCF-AFD145A58DFF}">
      <dsp:nvSpPr>
        <dsp:cNvPr id="0" name=""/>
        <dsp:cNvSpPr/>
      </dsp:nvSpPr>
      <dsp:spPr>
        <a:xfrm rot="17350740">
          <a:off x="5068379" y="1759414"/>
          <a:ext cx="1084539" cy="12139"/>
        </a:xfrm>
        <a:custGeom>
          <a:avLst/>
          <a:gdLst/>
          <a:ahLst/>
          <a:cxnLst/>
          <a:rect l="0" t="0" r="0" b="0"/>
          <a:pathLst>
            <a:path>
              <a:moveTo>
                <a:pt x="0" y="6069"/>
              </a:moveTo>
              <a:lnTo>
                <a:pt x="1084539"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83535" y="1738370"/>
        <a:ext cx="54226" cy="54226"/>
      </dsp:txXfrm>
    </dsp:sp>
    <dsp:sp modelId="{D221029E-4EB8-B140-83A1-F820BDE85AA8}">
      <dsp:nvSpPr>
        <dsp:cNvPr id="0" name=""/>
        <dsp:cNvSpPr/>
      </dsp:nvSpPr>
      <dsp:spPr>
        <a:xfrm>
          <a:off x="5788795" y="1030628"/>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统一财产范围</a:t>
          </a:r>
        </a:p>
      </dsp:txBody>
      <dsp:txXfrm>
        <a:off x="5801839" y="1043672"/>
        <a:ext cx="864645" cy="419278"/>
      </dsp:txXfrm>
    </dsp:sp>
    <dsp:sp modelId="{D509988D-5E6D-0645-8E70-6543EC7688E0}">
      <dsp:nvSpPr>
        <dsp:cNvPr id="0" name=""/>
        <dsp:cNvSpPr/>
      </dsp:nvSpPr>
      <dsp:spPr>
        <a:xfrm rot="18289469">
          <a:off x="5298693" y="2015500"/>
          <a:ext cx="623911" cy="12139"/>
        </a:xfrm>
        <a:custGeom>
          <a:avLst/>
          <a:gdLst/>
          <a:ahLst/>
          <a:cxnLst/>
          <a:rect l="0" t="0" r="0" b="0"/>
          <a:pathLst>
            <a:path>
              <a:moveTo>
                <a:pt x="0" y="6069"/>
              </a:moveTo>
              <a:lnTo>
                <a:pt x="623911"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95051" y="2005972"/>
        <a:ext cx="31195" cy="31195"/>
      </dsp:txXfrm>
    </dsp:sp>
    <dsp:sp modelId="{4A8A4C76-C05E-2C41-8025-19865830E584}">
      <dsp:nvSpPr>
        <dsp:cNvPr id="0" name=""/>
        <dsp:cNvSpPr/>
      </dsp:nvSpPr>
      <dsp:spPr>
        <a:xfrm>
          <a:off x="5788795" y="1542800"/>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统一付款方式</a:t>
          </a:r>
        </a:p>
      </dsp:txBody>
      <dsp:txXfrm>
        <a:off x="5801839" y="1555844"/>
        <a:ext cx="864645" cy="419278"/>
      </dsp:txXfrm>
    </dsp:sp>
    <dsp:sp modelId="{21915CD4-7FAD-504B-A33C-B70611A872A9}">
      <dsp:nvSpPr>
        <dsp:cNvPr id="0" name=""/>
        <dsp:cNvSpPr/>
      </dsp:nvSpPr>
      <dsp:spPr>
        <a:xfrm>
          <a:off x="5432502" y="2271586"/>
          <a:ext cx="356293" cy="12139"/>
        </a:xfrm>
        <a:custGeom>
          <a:avLst/>
          <a:gdLst/>
          <a:ahLst/>
          <a:cxnLst/>
          <a:rect l="0" t="0" r="0" b="0"/>
          <a:pathLst>
            <a:path>
              <a:moveTo>
                <a:pt x="0" y="6069"/>
              </a:moveTo>
              <a:lnTo>
                <a:pt x="356293"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601741" y="2268748"/>
        <a:ext cx="17814" cy="17814"/>
      </dsp:txXfrm>
    </dsp:sp>
    <dsp:sp modelId="{4AFEDF56-81F8-9F43-9BCB-4FA83731BDDE}">
      <dsp:nvSpPr>
        <dsp:cNvPr id="0" name=""/>
        <dsp:cNvSpPr/>
      </dsp:nvSpPr>
      <dsp:spPr>
        <a:xfrm>
          <a:off x="5788795" y="2054972"/>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统一融资条件</a:t>
          </a:r>
        </a:p>
      </dsp:txBody>
      <dsp:txXfrm>
        <a:off x="5801839" y="2068016"/>
        <a:ext cx="864645" cy="419278"/>
      </dsp:txXfrm>
    </dsp:sp>
    <dsp:sp modelId="{FEC2650B-3A5B-794D-81FC-8AE5D5D2D0ED}">
      <dsp:nvSpPr>
        <dsp:cNvPr id="0" name=""/>
        <dsp:cNvSpPr/>
      </dsp:nvSpPr>
      <dsp:spPr>
        <a:xfrm rot="3310531">
          <a:off x="5298693" y="2527672"/>
          <a:ext cx="623911" cy="12139"/>
        </a:xfrm>
        <a:custGeom>
          <a:avLst/>
          <a:gdLst/>
          <a:ahLst/>
          <a:cxnLst/>
          <a:rect l="0" t="0" r="0" b="0"/>
          <a:pathLst>
            <a:path>
              <a:moveTo>
                <a:pt x="0" y="6069"/>
              </a:moveTo>
              <a:lnTo>
                <a:pt x="623911"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95051" y="2518144"/>
        <a:ext cx="31195" cy="31195"/>
      </dsp:txXfrm>
    </dsp:sp>
    <dsp:sp modelId="{DA1E594D-F81D-D245-B791-9EA3943EA694}">
      <dsp:nvSpPr>
        <dsp:cNvPr id="0" name=""/>
        <dsp:cNvSpPr/>
      </dsp:nvSpPr>
      <dsp:spPr>
        <a:xfrm>
          <a:off x="5788795" y="2567144"/>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t>统一税费</a:t>
          </a:r>
          <a:r>
            <a:rPr lang="zh-CN" altLang="en-US" sz="1100" kern="1200" dirty="0"/>
            <a:t>负担方式</a:t>
          </a:r>
        </a:p>
      </dsp:txBody>
      <dsp:txXfrm>
        <a:off x="5801839" y="2580188"/>
        <a:ext cx="864645" cy="419278"/>
      </dsp:txXfrm>
    </dsp:sp>
    <dsp:sp modelId="{0DFB8A75-A80C-1E48-9E6D-9BDF384AA160}">
      <dsp:nvSpPr>
        <dsp:cNvPr id="0" name=""/>
        <dsp:cNvSpPr/>
      </dsp:nvSpPr>
      <dsp:spPr>
        <a:xfrm rot="4249260">
          <a:off x="5068379" y="2783758"/>
          <a:ext cx="1084539" cy="12139"/>
        </a:xfrm>
        <a:custGeom>
          <a:avLst/>
          <a:gdLst/>
          <a:ahLst/>
          <a:cxnLst/>
          <a:rect l="0" t="0" r="0" b="0"/>
          <a:pathLst>
            <a:path>
              <a:moveTo>
                <a:pt x="0" y="6069"/>
              </a:moveTo>
              <a:lnTo>
                <a:pt x="1084539"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83535" y="2762714"/>
        <a:ext cx="54226" cy="54226"/>
      </dsp:txXfrm>
    </dsp:sp>
    <dsp:sp modelId="{1E27AAD1-B10A-1D4B-BF3E-588DB4DEE459}">
      <dsp:nvSpPr>
        <dsp:cNvPr id="0" name=""/>
        <dsp:cNvSpPr/>
      </dsp:nvSpPr>
      <dsp:spPr>
        <a:xfrm>
          <a:off x="5788795" y="3079316"/>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统一计价方式</a:t>
          </a:r>
        </a:p>
      </dsp:txBody>
      <dsp:txXfrm>
        <a:off x="5801839" y="3092360"/>
        <a:ext cx="864645" cy="419278"/>
      </dsp:txXfrm>
    </dsp:sp>
    <dsp:sp modelId="{440911E5-55F9-0D48-8644-902921A24162}">
      <dsp:nvSpPr>
        <dsp:cNvPr id="0" name=""/>
        <dsp:cNvSpPr/>
      </dsp:nvSpPr>
      <dsp:spPr>
        <a:xfrm rot="4099285">
          <a:off x="3881361" y="3616037"/>
          <a:ext cx="964520" cy="12139"/>
        </a:xfrm>
        <a:custGeom>
          <a:avLst/>
          <a:gdLst/>
          <a:ahLst/>
          <a:cxnLst/>
          <a:rect l="0" t="0" r="0" b="0"/>
          <a:pathLst>
            <a:path>
              <a:moveTo>
                <a:pt x="0" y="6069"/>
              </a:moveTo>
              <a:lnTo>
                <a:pt x="964520" y="60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339508" y="3597994"/>
        <a:ext cx="48226" cy="48226"/>
      </dsp:txXfrm>
    </dsp:sp>
    <dsp:sp modelId="{2B0AE93F-CDF5-E444-9DA6-A280729D415F}">
      <dsp:nvSpPr>
        <dsp:cNvPr id="0" name=""/>
        <dsp:cNvSpPr/>
      </dsp:nvSpPr>
      <dsp:spPr>
        <a:xfrm>
          <a:off x="4541768" y="3847574"/>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市场状况</a:t>
          </a:r>
        </a:p>
      </dsp:txBody>
      <dsp:txXfrm>
        <a:off x="4554812" y="3860618"/>
        <a:ext cx="864645" cy="419278"/>
      </dsp:txXfrm>
    </dsp:sp>
    <dsp:sp modelId="{F0537491-DECB-8140-B7D4-ADF142F1443E}">
      <dsp:nvSpPr>
        <dsp:cNvPr id="0" name=""/>
        <dsp:cNvSpPr/>
      </dsp:nvSpPr>
      <dsp:spPr>
        <a:xfrm rot="19457599">
          <a:off x="5391260" y="3936145"/>
          <a:ext cx="438776" cy="12139"/>
        </a:xfrm>
        <a:custGeom>
          <a:avLst/>
          <a:gdLst/>
          <a:ahLst/>
          <a:cxnLst/>
          <a:rect l="0" t="0" r="0" b="0"/>
          <a:pathLst>
            <a:path>
              <a:moveTo>
                <a:pt x="0" y="6069"/>
              </a:moveTo>
              <a:lnTo>
                <a:pt x="438776"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99679" y="3931245"/>
        <a:ext cx="21938" cy="21938"/>
      </dsp:txXfrm>
    </dsp:sp>
    <dsp:sp modelId="{7F27D0B0-9751-9144-BE5F-0C042368542A}">
      <dsp:nvSpPr>
        <dsp:cNvPr id="0" name=""/>
        <dsp:cNvSpPr/>
      </dsp:nvSpPr>
      <dsp:spPr>
        <a:xfrm>
          <a:off x="5788795" y="3591488"/>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价格变动率</a:t>
          </a:r>
        </a:p>
      </dsp:txBody>
      <dsp:txXfrm>
        <a:off x="5801839" y="3604532"/>
        <a:ext cx="864645" cy="419278"/>
      </dsp:txXfrm>
    </dsp:sp>
    <dsp:sp modelId="{4A341F6B-693E-FA4F-85A4-24E8E5103467}">
      <dsp:nvSpPr>
        <dsp:cNvPr id="0" name=""/>
        <dsp:cNvSpPr/>
      </dsp:nvSpPr>
      <dsp:spPr>
        <a:xfrm rot="2142401">
          <a:off x="5391260" y="4192231"/>
          <a:ext cx="438776" cy="12139"/>
        </a:xfrm>
        <a:custGeom>
          <a:avLst/>
          <a:gdLst/>
          <a:ahLst/>
          <a:cxnLst/>
          <a:rect l="0" t="0" r="0" b="0"/>
          <a:pathLst>
            <a:path>
              <a:moveTo>
                <a:pt x="0" y="6069"/>
              </a:moveTo>
              <a:lnTo>
                <a:pt x="438776"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99679" y="4187331"/>
        <a:ext cx="21938" cy="21938"/>
      </dsp:txXfrm>
    </dsp:sp>
    <dsp:sp modelId="{9987128E-0D02-144C-ADE8-8003BC146A12}">
      <dsp:nvSpPr>
        <dsp:cNvPr id="0" name=""/>
        <dsp:cNvSpPr/>
      </dsp:nvSpPr>
      <dsp:spPr>
        <a:xfrm>
          <a:off x="5788795" y="4103660"/>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价格指数</a:t>
          </a:r>
        </a:p>
      </dsp:txBody>
      <dsp:txXfrm>
        <a:off x="5801839" y="4116704"/>
        <a:ext cx="864645" cy="419278"/>
      </dsp:txXfrm>
    </dsp:sp>
    <dsp:sp modelId="{B0F2C44C-FB51-0649-A33B-9F100F8308B8}">
      <dsp:nvSpPr>
        <dsp:cNvPr id="0" name=""/>
        <dsp:cNvSpPr/>
      </dsp:nvSpPr>
      <dsp:spPr>
        <a:xfrm rot="4675100">
          <a:off x="3512490" y="4000166"/>
          <a:ext cx="1702263" cy="12139"/>
        </a:xfrm>
        <a:custGeom>
          <a:avLst/>
          <a:gdLst/>
          <a:ahLst/>
          <a:cxnLst/>
          <a:rect l="0" t="0" r="0" b="0"/>
          <a:pathLst>
            <a:path>
              <a:moveTo>
                <a:pt x="0" y="6069"/>
              </a:moveTo>
              <a:lnTo>
                <a:pt x="1702263" y="60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321065" y="3963679"/>
        <a:ext cx="85113" cy="85113"/>
      </dsp:txXfrm>
    </dsp:sp>
    <dsp:sp modelId="{A8C89734-D097-AF43-A947-ECA884D08055}">
      <dsp:nvSpPr>
        <dsp:cNvPr id="0" name=""/>
        <dsp:cNvSpPr/>
      </dsp:nvSpPr>
      <dsp:spPr>
        <a:xfrm>
          <a:off x="4541768" y="4615832"/>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交易情况修正</a:t>
          </a:r>
        </a:p>
      </dsp:txBody>
      <dsp:txXfrm>
        <a:off x="4554812" y="4628876"/>
        <a:ext cx="864645" cy="419278"/>
      </dsp:txXfrm>
    </dsp:sp>
    <dsp:sp modelId="{2B9E7FDC-5EF8-9749-9D70-61083E9DD4D6}">
      <dsp:nvSpPr>
        <dsp:cNvPr id="0" name=""/>
        <dsp:cNvSpPr/>
      </dsp:nvSpPr>
      <dsp:spPr>
        <a:xfrm>
          <a:off x="5432502" y="4832446"/>
          <a:ext cx="356293" cy="12139"/>
        </a:xfrm>
        <a:custGeom>
          <a:avLst/>
          <a:gdLst/>
          <a:ahLst/>
          <a:cxnLst/>
          <a:rect l="0" t="0" r="0" b="0"/>
          <a:pathLst>
            <a:path>
              <a:moveTo>
                <a:pt x="0" y="6069"/>
              </a:moveTo>
              <a:lnTo>
                <a:pt x="356293"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601741" y="4829608"/>
        <a:ext cx="17814" cy="17814"/>
      </dsp:txXfrm>
    </dsp:sp>
    <dsp:sp modelId="{FACBDCDE-A409-5C41-BC84-FAE14C52F68D}">
      <dsp:nvSpPr>
        <dsp:cNvPr id="0" name=""/>
        <dsp:cNvSpPr/>
      </dsp:nvSpPr>
      <dsp:spPr>
        <a:xfrm>
          <a:off x="5788795" y="4615832"/>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非正常交易情形</a:t>
          </a:r>
        </a:p>
      </dsp:txBody>
      <dsp:txXfrm>
        <a:off x="5801839" y="4628876"/>
        <a:ext cx="864645" cy="419278"/>
      </dsp:txXfrm>
    </dsp:sp>
    <dsp:sp modelId="{6185A5F2-2BF0-214D-AD16-3638A11D6CF5}">
      <dsp:nvSpPr>
        <dsp:cNvPr id="0" name=""/>
        <dsp:cNvSpPr/>
      </dsp:nvSpPr>
      <dsp:spPr>
        <a:xfrm rot="4947119">
          <a:off x="3007419" y="4512338"/>
          <a:ext cx="2712405" cy="12139"/>
        </a:xfrm>
        <a:custGeom>
          <a:avLst/>
          <a:gdLst/>
          <a:ahLst/>
          <a:cxnLst/>
          <a:rect l="0" t="0" r="0" b="0"/>
          <a:pathLst>
            <a:path>
              <a:moveTo>
                <a:pt x="0" y="6069"/>
              </a:moveTo>
              <a:lnTo>
                <a:pt x="2712405" y="60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4295811" y="4450598"/>
        <a:ext cx="135620" cy="135620"/>
      </dsp:txXfrm>
    </dsp:sp>
    <dsp:sp modelId="{E35FA880-17A3-344C-B06D-9C20A163A0B3}">
      <dsp:nvSpPr>
        <dsp:cNvPr id="0" name=""/>
        <dsp:cNvSpPr/>
      </dsp:nvSpPr>
      <dsp:spPr>
        <a:xfrm>
          <a:off x="4541768" y="5640176"/>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房地产状况修正</a:t>
          </a:r>
        </a:p>
      </dsp:txBody>
      <dsp:txXfrm>
        <a:off x="4554812" y="5653220"/>
        <a:ext cx="864645" cy="419278"/>
      </dsp:txXfrm>
    </dsp:sp>
    <dsp:sp modelId="{A5A23F6B-2F3D-F74A-82FC-D822226855C8}">
      <dsp:nvSpPr>
        <dsp:cNvPr id="0" name=""/>
        <dsp:cNvSpPr/>
      </dsp:nvSpPr>
      <dsp:spPr>
        <a:xfrm rot="18289469">
          <a:off x="5298693" y="5600704"/>
          <a:ext cx="623911" cy="12139"/>
        </a:xfrm>
        <a:custGeom>
          <a:avLst/>
          <a:gdLst/>
          <a:ahLst/>
          <a:cxnLst/>
          <a:rect l="0" t="0" r="0" b="0"/>
          <a:pathLst>
            <a:path>
              <a:moveTo>
                <a:pt x="0" y="6069"/>
              </a:moveTo>
              <a:lnTo>
                <a:pt x="623911"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95051" y="5591175"/>
        <a:ext cx="31195" cy="31195"/>
      </dsp:txXfrm>
    </dsp:sp>
    <dsp:sp modelId="{3A97C096-7025-2945-8462-18C7DD62029D}">
      <dsp:nvSpPr>
        <dsp:cNvPr id="0" name=""/>
        <dsp:cNvSpPr/>
      </dsp:nvSpPr>
      <dsp:spPr>
        <a:xfrm>
          <a:off x="5788795" y="5128004"/>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实物状况</a:t>
          </a:r>
        </a:p>
      </dsp:txBody>
      <dsp:txXfrm>
        <a:off x="5801839" y="5141048"/>
        <a:ext cx="864645" cy="419278"/>
      </dsp:txXfrm>
    </dsp:sp>
    <dsp:sp modelId="{00CE0292-DA19-AA4E-A70F-9861805C2FFC}">
      <dsp:nvSpPr>
        <dsp:cNvPr id="0" name=""/>
        <dsp:cNvSpPr/>
      </dsp:nvSpPr>
      <dsp:spPr>
        <a:xfrm>
          <a:off x="5432502" y="5856790"/>
          <a:ext cx="356293" cy="12139"/>
        </a:xfrm>
        <a:custGeom>
          <a:avLst/>
          <a:gdLst/>
          <a:ahLst/>
          <a:cxnLst/>
          <a:rect l="0" t="0" r="0" b="0"/>
          <a:pathLst>
            <a:path>
              <a:moveTo>
                <a:pt x="0" y="6069"/>
              </a:moveTo>
              <a:lnTo>
                <a:pt x="356293"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601741" y="5853952"/>
        <a:ext cx="17814" cy="17814"/>
      </dsp:txXfrm>
    </dsp:sp>
    <dsp:sp modelId="{770F8C88-0DD4-9D4D-A78D-C7CA854EFB1B}">
      <dsp:nvSpPr>
        <dsp:cNvPr id="0" name=""/>
        <dsp:cNvSpPr/>
      </dsp:nvSpPr>
      <dsp:spPr>
        <a:xfrm>
          <a:off x="5788795" y="5640176"/>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区位状况</a:t>
          </a:r>
        </a:p>
      </dsp:txBody>
      <dsp:txXfrm>
        <a:off x="5801839" y="5653220"/>
        <a:ext cx="864645" cy="419278"/>
      </dsp:txXfrm>
    </dsp:sp>
    <dsp:sp modelId="{E4389DF3-8177-AC43-8AD4-82C0DBB65690}">
      <dsp:nvSpPr>
        <dsp:cNvPr id="0" name=""/>
        <dsp:cNvSpPr/>
      </dsp:nvSpPr>
      <dsp:spPr>
        <a:xfrm rot="3310531">
          <a:off x="5298693" y="6112876"/>
          <a:ext cx="623911" cy="12139"/>
        </a:xfrm>
        <a:custGeom>
          <a:avLst/>
          <a:gdLst/>
          <a:ahLst/>
          <a:cxnLst/>
          <a:rect l="0" t="0" r="0" b="0"/>
          <a:pathLst>
            <a:path>
              <a:moveTo>
                <a:pt x="0" y="6069"/>
              </a:moveTo>
              <a:lnTo>
                <a:pt x="623911" y="60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5595051" y="6103347"/>
        <a:ext cx="31195" cy="31195"/>
      </dsp:txXfrm>
    </dsp:sp>
    <dsp:sp modelId="{E4DD71CB-190F-CD44-AF73-9F8571FCE39C}">
      <dsp:nvSpPr>
        <dsp:cNvPr id="0" name=""/>
        <dsp:cNvSpPr/>
      </dsp:nvSpPr>
      <dsp:spPr>
        <a:xfrm>
          <a:off x="5788795" y="6152348"/>
          <a:ext cx="890733" cy="44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权益状况</a:t>
          </a:r>
        </a:p>
      </dsp:txBody>
      <dsp:txXfrm>
        <a:off x="5801839" y="6165392"/>
        <a:ext cx="864645" cy="4192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7870-E70B-1245-8832-73494DAE0A9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0743C-A9CC-9741-AEF9-0C4D0B766BE7}">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第一章  房地产估价概论</a:t>
          </a:r>
        </a:p>
      </dsp:txBody>
      <dsp:txXfrm>
        <a:off x="0" y="2492"/>
        <a:ext cx="6492875" cy="425034"/>
      </dsp:txXfrm>
    </dsp:sp>
    <dsp:sp modelId="{FD374EB4-5EBC-F442-B7B0-EAD8DDC9A52E}">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8AAF9-1339-374A-BF38-7A67E13C724C}">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第二章 房地产估价需要与目的</a:t>
          </a:r>
        </a:p>
      </dsp:txBody>
      <dsp:txXfrm>
        <a:off x="0" y="427527"/>
        <a:ext cx="6492875" cy="425034"/>
      </dsp:txXfrm>
    </dsp:sp>
    <dsp:sp modelId="{D7FBF240-0703-4E41-86E7-B39ECEC7D63B}">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73F1-6CC8-6F44-B2EE-37AF4CDB1D8A}">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第三章 房地产估价对象及其描述</a:t>
          </a:r>
        </a:p>
      </dsp:txBody>
      <dsp:txXfrm>
        <a:off x="0" y="852561"/>
        <a:ext cx="6492875" cy="425034"/>
      </dsp:txXfrm>
    </dsp:sp>
    <dsp:sp modelId="{92C023BF-0051-384F-B548-5C82C60D58AE}">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917E-379F-8A41-92F6-74B937206794}">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第四章 房地产价格和价值概述</a:t>
          </a:r>
        </a:p>
      </dsp:txBody>
      <dsp:txXfrm>
        <a:off x="0" y="1277596"/>
        <a:ext cx="6492875" cy="425034"/>
      </dsp:txXfrm>
    </dsp:sp>
    <dsp:sp modelId="{3E74363A-0132-164C-BCEF-8B0AD532224F}">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E50FF-D89A-764F-88E2-8F2C56B69652}">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第五章 房地产价格和价值影响因素</a:t>
          </a:r>
        </a:p>
      </dsp:txBody>
      <dsp:txXfrm>
        <a:off x="0" y="1702630"/>
        <a:ext cx="6492875" cy="425034"/>
      </dsp:txXfrm>
    </dsp:sp>
    <dsp:sp modelId="{B6096D30-040F-B149-9043-40619DB0FE3B}">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4F6E6-1056-A44F-9AE9-BA2060F6C805}">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第六章 房地产估价原则</a:t>
          </a:r>
        </a:p>
      </dsp:txBody>
      <dsp:txXfrm>
        <a:off x="0" y="2127665"/>
        <a:ext cx="6492875" cy="425034"/>
      </dsp:txXfrm>
    </dsp:sp>
    <dsp:sp modelId="{D47927BF-A815-F540-80F2-CF02AD495596}">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9D647-20BA-D84D-AEA5-ED0B0D952027}">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第七章  比较法及其运用</a:t>
          </a:r>
        </a:p>
      </dsp:txBody>
      <dsp:txXfrm>
        <a:off x="0" y="2552700"/>
        <a:ext cx="6492875" cy="425034"/>
      </dsp:txXfrm>
    </dsp:sp>
    <dsp:sp modelId="{6B91A9DB-A31E-C140-BB4B-D8289BF5D6F4}">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86B8D-A198-0141-AB34-98F458AA191F}">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第八章 收益法及其运用</a:t>
          </a:r>
        </a:p>
      </dsp:txBody>
      <dsp:txXfrm>
        <a:off x="0" y="2977734"/>
        <a:ext cx="6492875" cy="425034"/>
      </dsp:txXfrm>
    </dsp:sp>
    <dsp:sp modelId="{EECCE673-44A9-3745-BC88-C84BE15D8C1F}">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CBA1-10F4-3B4B-BEEF-1A36E9F9A1F3}">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第九章 成本法及其运用 </a:t>
          </a:r>
        </a:p>
      </dsp:txBody>
      <dsp:txXfrm>
        <a:off x="0" y="3402769"/>
        <a:ext cx="6492875" cy="425034"/>
      </dsp:txXfrm>
    </dsp:sp>
    <dsp:sp modelId="{272839F1-477D-5D47-BD8A-7C8DD1760E5F}">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1CC1-A225-8242-AEC1-4FCB88CEB33E}">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第十章假设开发法及其运用</a:t>
          </a:r>
        </a:p>
      </dsp:txBody>
      <dsp:txXfrm>
        <a:off x="0" y="3827803"/>
        <a:ext cx="6492875" cy="425034"/>
      </dsp:txXfrm>
    </dsp:sp>
    <dsp:sp modelId="{1B6E3B29-5BE0-5942-9315-CFF81CFCB8B5}">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F84C2-7F5E-D84C-B3B4-46B37C5A00A3}">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第十一章 其他估价方法及其运用</a:t>
          </a:r>
        </a:p>
      </dsp:txBody>
      <dsp:txXfrm>
        <a:off x="0" y="4252838"/>
        <a:ext cx="6492875" cy="425034"/>
      </dsp:txXfrm>
    </dsp:sp>
    <dsp:sp modelId="{4A3D3E31-0F39-E941-942C-B82C16343AD8}">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6D90-AB49-FC40-A973-C3E4B2B63627}">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第十二章 房地产估价程序</a:t>
          </a:r>
        </a:p>
      </dsp:txBody>
      <dsp:txXfrm>
        <a:off x="0" y="4677872"/>
        <a:ext cx="6492875" cy="4250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C75C0-C8B3-FE45-A103-D0C6924C251F}">
      <dsp:nvSpPr>
        <dsp:cNvPr id="0" name=""/>
        <dsp:cNvSpPr/>
      </dsp:nvSpPr>
      <dsp:spPr>
        <a:xfrm>
          <a:off x="0" y="8647"/>
          <a:ext cx="6253721" cy="6581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收益法概述</a:t>
          </a:r>
        </a:p>
      </dsp:txBody>
      <dsp:txXfrm>
        <a:off x="32127" y="40774"/>
        <a:ext cx="6189467" cy="593871"/>
      </dsp:txXfrm>
    </dsp:sp>
    <dsp:sp modelId="{2BFCBD87-2D11-B24B-A7D2-6A060DD8A4BF}">
      <dsp:nvSpPr>
        <dsp:cNvPr id="0" name=""/>
        <dsp:cNvSpPr/>
      </dsp:nvSpPr>
      <dsp:spPr>
        <a:xfrm>
          <a:off x="0" y="738772"/>
          <a:ext cx="6253721" cy="65812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报酬资本化的公式</a:t>
          </a:r>
        </a:p>
      </dsp:txBody>
      <dsp:txXfrm>
        <a:off x="32127" y="770899"/>
        <a:ext cx="6189467" cy="593871"/>
      </dsp:txXfrm>
    </dsp:sp>
    <dsp:sp modelId="{51B6BD1D-F309-FF42-926F-2A79EB9ED658}">
      <dsp:nvSpPr>
        <dsp:cNvPr id="0" name=""/>
        <dsp:cNvSpPr/>
      </dsp:nvSpPr>
      <dsp:spPr>
        <a:xfrm>
          <a:off x="0" y="1468897"/>
          <a:ext cx="6253721" cy="65812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收益期和持有期的测算</a:t>
          </a:r>
        </a:p>
      </dsp:txBody>
      <dsp:txXfrm>
        <a:off x="32127" y="1501024"/>
        <a:ext cx="6189467" cy="593871"/>
      </dsp:txXfrm>
    </dsp:sp>
    <dsp:sp modelId="{F1808BE8-BF35-8D4F-A8DD-0F76D71B4421}">
      <dsp:nvSpPr>
        <dsp:cNvPr id="0" name=""/>
        <dsp:cNvSpPr/>
      </dsp:nvSpPr>
      <dsp:spPr>
        <a:xfrm>
          <a:off x="0" y="2199022"/>
          <a:ext cx="6253721" cy="6581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净收益的测算</a:t>
          </a:r>
        </a:p>
      </dsp:txBody>
      <dsp:txXfrm>
        <a:off x="32127" y="2231149"/>
        <a:ext cx="6189467" cy="593871"/>
      </dsp:txXfrm>
    </dsp:sp>
    <dsp:sp modelId="{B225A5B9-90E3-AF44-B36D-D48B2400CED7}">
      <dsp:nvSpPr>
        <dsp:cNvPr id="0" name=""/>
        <dsp:cNvSpPr/>
      </dsp:nvSpPr>
      <dsp:spPr>
        <a:xfrm>
          <a:off x="0" y="2929147"/>
          <a:ext cx="6253721" cy="65812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报酬率的确定</a:t>
          </a:r>
        </a:p>
      </dsp:txBody>
      <dsp:txXfrm>
        <a:off x="32127" y="2961274"/>
        <a:ext cx="6189467" cy="593871"/>
      </dsp:txXfrm>
    </dsp:sp>
    <dsp:sp modelId="{6F806AEF-73CD-944F-84E8-5118D505743A}">
      <dsp:nvSpPr>
        <dsp:cNvPr id="0" name=""/>
        <dsp:cNvSpPr/>
      </dsp:nvSpPr>
      <dsp:spPr>
        <a:xfrm>
          <a:off x="0" y="3659272"/>
          <a:ext cx="6253721" cy="65812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直接资本化法</a:t>
          </a:r>
        </a:p>
      </dsp:txBody>
      <dsp:txXfrm>
        <a:off x="32127" y="3691399"/>
        <a:ext cx="6189467" cy="593871"/>
      </dsp:txXfrm>
    </dsp:sp>
    <dsp:sp modelId="{16FF6E48-91ED-1043-9F9B-8F5FACD02A4E}">
      <dsp:nvSpPr>
        <dsp:cNvPr id="0" name=""/>
        <dsp:cNvSpPr/>
      </dsp:nvSpPr>
      <dsp:spPr>
        <a:xfrm>
          <a:off x="0" y="4389397"/>
          <a:ext cx="6253721" cy="6581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投资组合技术和剩余技术</a:t>
          </a:r>
        </a:p>
      </dsp:txBody>
      <dsp:txXfrm>
        <a:off x="32127" y="4421524"/>
        <a:ext cx="6189467" cy="593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B35EC-45F4-C04E-9C47-DFF0FF645F88}">
      <dsp:nvSpPr>
        <dsp:cNvPr id="0" name=""/>
        <dsp:cNvSpPr/>
      </dsp:nvSpPr>
      <dsp:spPr>
        <a:xfrm>
          <a:off x="0" y="55537"/>
          <a:ext cx="5744684" cy="526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比较法概述</a:t>
          </a:r>
        </a:p>
      </dsp:txBody>
      <dsp:txXfrm>
        <a:off x="25702" y="81239"/>
        <a:ext cx="5693280" cy="475096"/>
      </dsp:txXfrm>
    </dsp:sp>
    <dsp:sp modelId="{7F65F284-292B-4443-8330-27515AD06A69}">
      <dsp:nvSpPr>
        <dsp:cNvPr id="0" name=""/>
        <dsp:cNvSpPr/>
      </dsp:nvSpPr>
      <dsp:spPr>
        <a:xfrm>
          <a:off x="0" y="639637"/>
          <a:ext cx="5744684" cy="526500"/>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搜集交易实例</a:t>
          </a:r>
        </a:p>
      </dsp:txBody>
      <dsp:txXfrm>
        <a:off x="25702" y="665339"/>
        <a:ext cx="5693280" cy="475096"/>
      </dsp:txXfrm>
    </dsp:sp>
    <dsp:sp modelId="{C1E0E645-C171-1E4B-884B-888B9E43E6FA}">
      <dsp:nvSpPr>
        <dsp:cNvPr id="0" name=""/>
        <dsp:cNvSpPr/>
      </dsp:nvSpPr>
      <dsp:spPr>
        <a:xfrm>
          <a:off x="0" y="1223738"/>
          <a:ext cx="5744684" cy="526500"/>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选取可比实例</a:t>
          </a:r>
        </a:p>
      </dsp:txBody>
      <dsp:txXfrm>
        <a:off x="25702" y="1249440"/>
        <a:ext cx="5693280" cy="475096"/>
      </dsp:txXfrm>
    </dsp:sp>
    <dsp:sp modelId="{545A0A86-50A9-AE40-AF25-A3B9813644D3}">
      <dsp:nvSpPr>
        <dsp:cNvPr id="0" name=""/>
        <dsp:cNvSpPr/>
      </dsp:nvSpPr>
      <dsp:spPr>
        <a:xfrm>
          <a:off x="0" y="1807838"/>
          <a:ext cx="5744684" cy="526500"/>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建立比较基础</a:t>
          </a:r>
        </a:p>
      </dsp:txBody>
      <dsp:txXfrm>
        <a:off x="25702" y="1833540"/>
        <a:ext cx="5693280" cy="475096"/>
      </dsp:txXfrm>
    </dsp:sp>
    <dsp:sp modelId="{8342F769-8A74-4D44-935B-EF042B151110}">
      <dsp:nvSpPr>
        <dsp:cNvPr id="0" name=""/>
        <dsp:cNvSpPr/>
      </dsp:nvSpPr>
      <dsp:spPr>
        <a:xfrm>
          <a:off x="0" y="2391938"/>
          <a:ext cx="5744684" cy="526500"/>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交易情况修正</a:t>
          </a:r>
        </a:p>
      </dsp:txBody>
      <dsp:txXfrm>
        <a:off x="25702" y="2417640"/>
        <a:ext cx="5693280" cy="475096"/>
      </dsp:txXfrm>
    </dsp:sp>
    <dsp:sp modelId="{098CFFB2-13ED-6642-B49B-B47DD59D8F5A}">
      <dsp:nvSpPr>
        <dsp:cNvPr id="0" name=""/>
        <dsp:cNvSpPr/>
      </dsp:nvSpPr>
      <dsp:spPr>
        <a:xfrm>
          <a:off x="0" y="2976038"/>
          <a:ext cx="5744684" cy="526500"/>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市场状况调整</a:t>
          </a:r>
        </a:p>
      </dsp:txBody>
      <dsp:txXfrm>
        <a:off x="25702" y="3001740"/>
        <a:ext cx="5693280" cy="475096"/>
      </dsp:txXfrm>
    </dsp:sp>
    <dsp:sp modelId="{0CE746A3-244D-C847-A1B9-D7DCB9A20D8F}">
      <dsp:nvSpPr>
        <dsp:cNvPr id="0" name=""/>
        <dsp:cNvSpPr/>
      </dsp:nvSpPr>
      <dsp:spPr>
        <a:xfrm>
          <a:off x="0" y="3560138"/>
          <a:ext cx="5744684" cy="526500"/>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房地产状况调整</a:t>
          </a:r>
        </a:p>
      </dsp:txBody>
      <dsp:txXfrm>
        <a:off x="25702" y="3585840"/>
        <a:ext cx="5693280" cy="475096"/>
      </dsp:txXfrm>
    </dsp:sp>
    <dsp:sp modelId="{86F89F29-2528-1040-8DEF-FFE3864B44E8}">
      <dsp:nvSpPr>
        <dsp:cNvPr id="0" name=""/>
        <dsp:cNvSpPr/>
      </dsp:nvSpPr>
      <dsp:spPr>
        <a:xfrm>
          <a:off x="0" y="4144238"/>
          <a:ext cx="5744684" cy="526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计算比较价值</a:t>
          </a:r>
        </a:p>
      </dsp:txBody>
      <dsp:txXfrm>
        <a:off x="25702" y="4169940"/>
        <a:ext cx="5693280" cy="4750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A1477-4506-3A47-9F01-B82E4BB0B4DD}">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B07EBF-7BAD-D345-B0CF-E96A60FB44CA}">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收益法的含义</a:t>
          </a:r>
        </a:p>
      </dsp:txBody>
      <dsp:txXfrm>
        <a:off x="560365" y="97774"/>
        <a:ext cx="7291750" cy="639310"/>
      </dsp:txXfrm>
    </dsp:sp>
    <dsp:sp modelId="{676C4DEB-76AF-3E4F-9D99-93421622F0FE}">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DF2BF6-6B78-CB41-BF46-CF4DF84050B0}">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收益法的理论依据</a:t>
          </a:r>
        </a:p>
      </dsp:txBody>
      <dsp:txXfrm>
        <a:off x="560365" y="1186414"/>
        <a:ext cx="7291750" cy="639310"/>
      </dsp:txXfrm>
    </dsp:sp>
    <dsp:sp modelId="{C57DC1A9-2BAC-504F-84ED-664E628C32BE}">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F92C46-3A9D-EC43-BEDB-D31911518A7D}">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收益法的适用对象</a:t>
          </a:r>
        </a:p>
      </dsp:txBody>
      <dsp:txXfrm>
        <a:off x="560365" y="2275054"/>
        <a:ext cx="7291750" cy="639310"/>
      </dsp:txXfrm>
    </dsp:sp>
    <dsp:sp modelId="{9EF4C13D-F461-624F-AF2E-97E3696CAA8D}">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E1D358-27C1-BE4F-899E-A7BCD0DD154F}">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收益法估价需要具备的条件</a:t>
          </a:r>
        </a:p>
      </dsp:txBody>
      <dsp:txXfrm>
        <a:off x="560365" y="3363694"/>
        <a:ext cx="7291750" cy="6393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8F536-1A11-5946-B31E-4D46CC3CF8B6}">
      <dsp:nvSpPr>
        <dsp:cNvPr id="0" name=""/>
        <dsp:cNvSpPr/>
      </dsp:nvSpPr>
      <dsp:spPr>
        <a:xfrm rot="5400000">
          <a:off x="6909646" y="-2872035"/>
          <a:ext cx="968852" cy="69591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2000" i="1" kern="1200" smtClean="0">
                  <a:latin typeface="Cambria Math" panose="02040503050406030204" pitchFamily="18" charset="0"/>
                </a:rPr>
                <m:t>V</m:t>
              </m:r>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1</m:t>
                      </m:r>
                    </m:sub>
                  </m:sSub>
                </m:num>
                <m:den>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1</m:t>
                      </m:r>
                    </m:sub>
                  </m:sSub>
                </m:den>
              </m:f>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2</m:t>
                      </m:r>
                    </m:sub>
                  </m:sSub>
                </m:num>
                <m:den>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1</m:t>
                          </m:r>
                        </m:sub>
                      </m:sSub>
                    </m:e>
                  </m:d>
                  <m:r>
                    <a:rPr lang="en-US" altLang="zh-CN" sz="2000" b="0" i="1" kern="1200" smtClean="0">
                      <a:latin typeface="Cambria Math" panose="02040503050406030204" pitchFamily="18" charset="0"/>
                      <a:ea typeface="Cambria Math" panose="02040503050406030204" pitchFamily="18" charset="0"/>
                    </a:rPr>
                    <m:t>×</m:t>
                  </m:r>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2</m:t>
                          </m:r>
                        </m:sub>
                      </m:sSub>
                    </m:e>
                  </m:d>
                </m:den>
              </m:f>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𝑛</m:t>
                      </m:r>
                    </m:sub>
                  </m:sSub>
                </m:num>
                <m:den>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1</m:t>
                          </m:r>
                        </m:sub>
                      </m:sSub>
                    </m:e>
                  </m:d>
                  <m:r>
                    <a:rPr lang="en-US" altLang="zh-CN" sz="2000" b="0" i="1" kern="1200" smtClean="0">
                      <a:latin typeface="Cambria Math" panose="02040503050406030204" pitchFamily="18" charset="0"/>
                      <a:ea typeface="Cambria Math" panose="02040503050406030204" pitchFamily="18" charset="0"/>
                    </a:rPr>
                    <m:t>×</m:t>
                  </m:r>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2</m:t>
                          </m:r>
                        </m:sub>
                      </m:sSub>
                    </m:e>
                  </m:d>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a:rPr lang="en-US" altLang="zh-CN" sz="2000" b="0" i="1" kern="1200" smtClean="0">
                          <a:latin typeface="Cambria Math" panose="02040503050406030204" pitchFamily="18" charset="0"/>
                        </a:rPr>
                        <m:t>𝑌</m:t>
                      </m:r>
                    </m:e>
                    <m:sub>
                      <m:r>
                        <a:rPr lang="en-US" altLang="zh-CN" sz="2000" b="0" i="1" kern="1200" smtClean="0">
                          <a:latin typeface="Cambria Math" panose="02040503050406030204" pitchFamily="18" charset="0"/>
                        </a:rPr>
                        <m:t>𝑛</m:t>
                      </m:r>
                    </m:sub>
                  </m:sSub>
                  <m:r>
                    <a:rPr lang="en-US" altLang="zh-CN" sz="2000" b="0" i="1" kern="1200" smtClean="0">
                      <a:latin typeface="Cambria Math" panose="02040503050406030204" pitchFamily="18" charset="0"/>
                    </a:rPr>
                    <m:t>)</m:t>
                  </m:r>
                </m:den>
              </m:f>
            </m:oMath>
          </a14:m>
          <a:endParaRPr lang="zh-CN" altLang="en-US" sz="2000" kern="1200" dirty="0"/>
        </a:p>
      </dsp:txBody>
      <dsp:txXfrm rot="-5400000">
        <a:off x="3914509" y="170397"/>
        <a:ext cx="6911832" cy="874262"/>
      </dsp:txXfrm>
    </dsp:sp>
    <dsp:sp modelId="{31B43699-18F6-3845-A725-B895A7C9DF9B}">
      <dsp:nvSpPr>
        <dsp:cNvPr id="0" name=""/>
        <dsp:cNvSpPr/>
      </dsp:nvSpPr>
      <dsp:spPr>
        <a:xfrm>
          <a:off x="0" y="1994"/>
          <a:ext cx="3914508" cy="12110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报酬资本化最一般公式</a:t>
          </a:r>
        </a:p>
      </dsp:txBody>
      <dsp:txXfrm>
        <a:off x="59119" y="61113"/>
        <a:ext cx="3796270" cy="1092827"/>
      </dsp:txXfrm>
    </dsp:sp>
    <dsp:sp modelId="{CD4FA8CD-20D7-8647-A864-AFB930175B44}">
      <dsp:nvSpPr>
        <dsp:cNvPr id="0" name=""/>
        <dsp:cNvSpPr/>
      </dsp:nvSpPr>
      <dsp:spPr>
        <a:xfrm rot="5400000">
          <a:off x="6909646" y="-1600416"/>
          <a:ext cx="968852" cy="69591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2000" i="1" kern="1200" smtClean="0">
                  <a:latin typeface="Cambria Math" panose="02040503050406030204" pitchFamily="18" charset="0"/>
                </a:rPr>
                <m:t>V</m:t>
              </m:r>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1</m:t>
                      </m:r>
                    </m:sub>
                  </m:sSub>
                </m:num>
                <m:den>
                  <m:r>
                    <a:rPr lang="en-US" altLang="zh-CN" sz="2000" b="0" i="1" kern="1200" smtClean="0">
                      <a:latin typeface="Cambria Math" panose="02040503050406030204" pitchFamily="18" charset="0"/>
                    </a:rPr>
                    <m:t>1+</m:t>
                  </m:r>
                  <m:r>
                    <m:rPr>
                      <m:sty m:val="p"/>
                    </m:rPr>
                    <a:rPr lang="en-US" altLang="zh-CN" sz="2000" b="0" i="1" kern="1200" smtClean="0">
                      <a:latin typeface="Cambria Math" panose="02040503050406030204" pitchFamily="18" charset="0"/>
                    </a:rPr>
                    <m:t>Y</m:t>
                  </m:r>
                </m:den>
              </m:f>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2</m:t>
                      </m:r>
                    </m:sub>
                  </m:sSub>
                </m:num>
                <m:den>
                  <m:sSup>
                    <m:sSupPr>
                      <m:ctrlPr>
                        <a:rPr lang="en-US" altLang="zh-CN" sz="2000" b="0" i="1" kern="1200" smtClean="0">
                          <a:latin typeface="Cambria Math" panose="02040503050406030204" pitchFamily="18" charset="0"/>
                        </a:rPr>
                      </m:ctrlPr>
                    </m:sSupPr>
                    <m:e>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r>
                            <m:rPr>
                              <m:sty m:val="p"/>
                            </m:rPr>
                            <a:rPr lang="en-US" altLang="zh-CN" sz="2000" b="0" i="1" kern="1200" smtClean="0">
                              <a:latin typeface="Cambria Math" panose="02040503050406030204" pitchFamily="18" charset="0"/>
                            </a:rPr>
                            <m:t>Y</m:t>
                          </m:r>
                        </m:e>
                      </m:d>
                    </m:e>
                    <m:sup>
                      <m:r>
                        <a:rPr lang="en-US" altLang="zh-CN" sz="2000" b="0" i="1" kern="1200" smtClean="0">
                          <a:latin typeface="Cambria Math" panose="02040503050406030204" pitchFamily="18" charset="0"/>
                        </a:rPr>
                        <m:t>2</m:t>
                      </m:r>
                    </m:sup>
                  </m:sSup>
                </m:den>
              </m:f>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m:rPr>
                          <m:sty m:val="p"/>
                        </m:rPr>
                        <a:rPr lang="en-US" altLang="zh-CN" sz="2000" b="0" i="1" kern="1200" smtClean="0">
                          <a:latin typeface="Cambria Math" panose="02040503050406030204" pitchFamily="18" charset="0"/>
                        </a:rPr>
                        <m:t>n</m:t>
                      </m:r>
                    </m:sub>
                  </m:sSub>
                </m:num>
                <m:den>
                  <m:sSup>
                    <m:sSupPr>
                      <m:ctrlPr>
                        <a:rPr lang="en-US" altLang="zh-CN" sz="2000" b="0" i="1" kern="1200" smtClean="0">
                          <a:latin typeface="Cambria Math" panose="02040503050406030204" pitchFamily="18" charset="0"/>
                        </a:rPr>
                      </m:ctrlPr>
                    </m:sSupPr>
                    <m:e>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r>
                            <m:rPr>
                              <m:sty m:val="p"/>
                            </m:rPr>
                            <a:rPr lang="en-US" altLang="zh-CN" sz="2000" b="0" i="1" kern="1200" smtClean="0">
                              <a:latin typeface="Cambria Math" panose="02040503050406030204" pitchFamily="18" charset="0"/>
                            </a:rPr>
                            <m:t>Y</m:t>
                          </m:r>
                        </m:e>
                      </m:d>
                    </m:e>
                    <m:sup>
                      <m:r>
                        <m:rPr>
                          <m:sty m:val="p"/>
                        </m:rPr>
                        <a:rPr lang="en-US" altLang="zh-CN" sz="2000" b="0" i="1" kern="1200" smtClean="0">
                          <a:latin typeface="Cambria Math" panose="02040503050406030204" pitchFamily="18" charset="0"/>
                        </a:rPr>
                        <m:t>n</m:t>
                      </m:r>
                    </m:sup>
                  </m:sSup>
                </m:den>
              </m:f>
            </m:oMath>
          </a14:m>
          <a:endParaRPr lang="zh-CN" altLang="en-US" sz="2000" kern="1200" dirty="0"/>
        </a:p>
      </dsp:txBody>
      <dsp:txXfrm rot="-5400000">
        <a:off x="3914509" y="1442016"/>
        <a:ext cx="6911832" cy="874262"/>
      </dsp:txXfrm>
    </dsp:sp>
    <dsp:sp modelId="{1E865BB8-5E6A-284B-8AD6-3845834667BA}">
      <dsp:nvSpPr>
        <dsp:cNvPr id="0" name=""/>
        <dsp:cNvSpPr/>
      </dsp:nvSpPr>
      <dsp:spPr>
        <a:xfrm>
          <a:off x="0" y="1273613"/>
          <a:ext cx="3914508" cy="12110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最一般形式演变：报酬率不变，净收益变化的情况</a:t>
          </a:r>
        </a:p>
      </dsp:txBody>
      <dsp:txXfrm>
        <a:off x="59119" y="1332732"/>
        <a:ext cx="3796270" cy="1092827"/>
      </dsp:txXfrm>
    </dsp:sp>
    <dsp:sp modelId="{C0FAAAF3-150E-2441-88F7-8DB86F30ADB4}">
      <dsp:nvSpPr>
        <dsp:cNvPr id="0" name=""/>
        <dsp:cNvSpPr/>
      </dsp:nvSpPr>
      <dsp:spPr>
        <a:xfrm rot="5400000">
          <a:off x="6484796" y="-28877"/>
          <a:ext cx="1804110" cy="69523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2000" i="1" kern="1200" smtClean="0">
                  <a:latin typeface="Cambria Math" panose="02040503050406030204" pitchFamily="18" charset="0"/>
                </a:rPr>
                <m:t>V</m:t>
              </m:r>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1</m:t>
                      </m:r>
                    </m:sub>
                  </m:sSub>
                </m:num>
                <m:den>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1</m:t>
                      </m:r>
                    </m:sub>
                  </m:sSub>
                </m:den>
              </m:f>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2</m:t>
                      </m:r>
                    </m:sub>
                  </m:sSub>
                </m:num>
                <m:den>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1</m:t>
                          </m:r>
                        </m:sub>
                      </m:sSub>
                    </m:e>
                  </m:d>
                  <m:r>
                    <a:rPr lang="en-US" altLang="zh-CN" sz="2000" b="0" i="1" kern="1200" smtClean="0">
                      <a:latin typeface="Cambria Math" panose="02040503050406030204" pitchFamily="18" charset="0"/>
                      <a:ea typeface="Cambria Math" panose="02040503050406030204" pitchFamily="18" charset="0"/>
                    </a:rPr>
                    <m:t>×</m:t>
                  </m:r>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2</m:t>
                          </m:r>
                        </m:sub>
                      </m:sSub>
                    </m:e>
                  </m:d>
                </m:den>
              </m:f>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𝑛</m:t>
                      </m:r>
                    </m:sub>
                  </m:sSub>
                </m:num>
                <m:den>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1</m:t>
                          </m:r>
                        </m:sub>
                      </m:sSub>
                    </m:e>
                  </m:d>
                  <m:r>
                    <a:rPr lang="en-US" altLang="zh-CN" sz="2000" b="0" i="1" kern="1200" smtClean="0">
                      <a:latin typeface="Cambria Math" panose="02040503050406030204" pitchFamily="18" charset="0"/>
                      <a:ea typeface="Cambria Math" panose="02040503050406030204" pitchFamily="18" charset="0"/>
                    </a:rPr>
                    <m:t>×</m:t>
                  </m:r>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Y</m:t>
                          </m:r>
                        </m:e>
                        <m:sub>
                          <m:r>
                            <a:rPr lang="en-US" altLang="zh-CN" sz="2000" b="0" i="1" kern="1200" smtClean="0">
                              <a:latin typeface="Cambria Math" panose="02040503050406030204" pitchFamily="18" charset="0"/>
                            </a:rPr>
                            <m:t>2</m:t>
                          </m:r>
                        </m:sub>
                      </m:sSub>
                    </m:e>
                  </m:d>
                  <m:r>
                    <a:rPr lang="en-US" altLang="zh-CN" sz="2000" b="0" i="1" kern="1200" smtClean="0">
                      <a:latin typeface="Cambria Math" panose="02040503050406030204" pitchFamily="18" charset="0"/>
                    </a:rPr>
                    <m:t>……</m:t>
                  </m:r>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sSub>
                        <m:sSubPr>
                          <m:ctrlPr>
                            <a:rPr lang="en-US" altLang="zh-CN" sz="2000" b="0" i="1" kern="1200" smtClean="0">
                              <a:latin typeface="Cambria Math" panose="02040503050406030204" pitchFamily="18" charset="0"/>
                            </a:rPr>
                          </m:ctrlPr>
                        </m:sSubPr>
                        <m:e>
                          <m:r>
                            <a:rPr lang="en-US" altLang="zh-CN" sz="2000" b="0" i="1" kern="1200" smtClean="0">
                              <a:latin typeface="Cambria Math" panose="02040503050406030204" pitchFamily="18" charset="0"/>
                            </a:rPr>
                            <m:t>𝑌</m:t>
                          </m:r>
                        </m:e>
                        <m:sub>
                          <m:r>
                            <a:rPr lang="en-US" altLang="zh-CN" sz="2000" b="0" i="1" kern="1200" smtClean="0">
                              <a:latin typeface="Cambria Math" panose="02040503050406030204" pitchFamily="18" charset="0"/>
                            </a:rPr>
                            <m:t>𝑛</m:t>
                          </m:r>
                        </m:sub>
                      </m:sSub>
                    </m:e>
                  </m:d>
                </m:den>
              </m:f>
              <m:r>
                <a:rPr lang="en-US" altLang="zh-CN" sz="2000" b="0" i="1" kern="1200" smtClean="0">
                  <a:latin typeface="Cambria Math" panose="02040503050406030204" pitchFamily="18" charset="0"/>
                </a:rPr>
                <m:t>+…</m:t>
              </m:r>
            </m:oMath>
          </a14:m>
          <a:endParaRPr lang="zh-CN" altLang="en-US" sz="2000" kern="1200" dirty="0"/>
        </a:p>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2000" i="1" kern="1200" smtClean="0">
                  <a:latin typeface="Cambria Math" panose="02040503050406030204" pitchFamily="18" charset="0"/>
                </a:rPr>
                <m:t>V</m:t>
              </m:r>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1</m:t>
                      </m:r>
                    </m:sub>
                  </m:sSub>
                </m:num>
                <m:den>
                  <m:r>
                    <a:rPr lang="en-US" altLang="zh-CN" sz="2000" b="0" i="1" kern="1200" smtClean="0">
                      <a:latin typeface="Cambria Math" panose="02040503050406030204" pitchFamily="18" charset="0"/>
                    </a:rPr>
                    <m:t>1+</m:t>
                  </m:r>
                  <m:r>
                    <m:rPr>
                      <m:sty m:val="p"/>
                    </m:rPr>
                    <a:rPr lang="en-US" altLang="zh-CN" sz="2000" b="0" i="1" kern="1200" smtClean="0">
                      <a:latin typeface="Cambria Math" panose="02040503050406030204" pitchFamily="18" charset="0"/>
                    </a:rPr>
                    <m:t>Y</m:t>
                  </m:r>
                </m:den>
              </m:f>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a:rPr lang="en-US" altLang="zh-CN" sz="2000" b="0" i="1" kern="1200" smtClean="0">
                          <a:latin typeface="Cambria Math" panose="02040503050406030204" pitchFamily="18" charset="0"/>
                        </a:rPr>
                        <m:t>2</m:t>
                      </m:r>
                    </m:sub>
                  </m:sSub>
                </m:num>
                <m:den>
                  <m:sSup>
                    <m:sSupPr>
                      <m:ctrlPr>
                        <a:rPr lang="en-US" altLang="zh-CN" sz="2000" b="0" i="1" kern="1200" smtClean="0">
                          <a:latin typeface="Cambria Math" panose="02040503050406030204" pitchFamily="18" charset="0"/>
                        </a:rPr>
                      </m:ctrlPr>
                    </m:sSupPr>
                    <m:e>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r>
                            <m:rPr>
                              <m:sty m:val="p"/>
                            </m:rPr>
                            <a:rPr lang="en-US" altLang="zh-CN" sz="2000" b="0" i="1" kern="1200" smtClean="0">
                              <a:latin typeface="Cambria Math" panose="02040503050406030204" pitchFamily="18" charset="0"/>
                            </a:rPr>
                            <m:t>Y</m:t>
                          </m:r>
                        </m:e>
                      </m:d>
                    </m:e>
                    <m:sup>
                      <m:r>
                        <a:rPr lang="en-US" altLang="zh-CN" sz="2000" b="0" i="1" kern="1200" smtClean="0">
                          <a:latin typeface="Cambria Math" panose="02040503050406030204" pitchFamily="18" charset="0"/>
                        </a:rPr>
                        <m:t>2</m:t>
                      </m:r>
                    </m:sup>
                  </m:sSup>
                </m:den>
              </m:f>
              <m:r>
                <a:rPr lang="en-US" altLang="zh-CN" sz="2000" b="0" i="1" kern="1200" smtClean="0">
                  <a:latin typeface="Cambria Math" panose="02040503050406030204" pitchFamily="18" charset="0"/>
                </a:rPr>
                <m:t>……+</m:t>
              </m:r>
              <m:f>
                <m:fPr>
                  <m:ctrlPr>
                    <a:rPr lang="en-US" altLang="zh-CN" sz="2000" b="0" i="1" kern="1200" smtClean="0">
                      <a:latin typeface="Cambria Math" panose="02040503050406030204" pitchFamily="18" charset="0"/>
                    </a:rPr>
                  </m:ctrlPr>
                </m:fPr>
                <m:num>
                  <m:sSub>
                    <m:sSubPr>
                      <m:ctrlPr>
                        <a:rPr lang="en-US" altLang="zh-CN" sz="2000" b="0" i="1" kern="1200" smtClean="0">
                          <a:latin typeface="Cambria Math" panose="02040503050406030204" pitchFamily="18" charset="0"/>
                        </a:rPr>
                      </m:ctrlPr>
                    </m:sSubPr>
                    <m:e>
                      <m:r>
                        <m:rPr>
                          <m:sty m:val="p"/>
                        </m:rPr>
                        <a:rPr lang="en-US" altLang="zh-CN" sz="2000" b="0" i="1" kern="1200" smtClean="0">
                          <a:latin typeface="Cambria Math" panose="02040503050406030204" pitchFamily="18" charset="0"/>
                        </a:rPr>
                        <m:t>A</m:t>
                      </m:r>
                    </m:e>
                    <m:sub>
                      <m:r>
                        <m:rPr>
                          <m:sty m:val="p"/>
                        </m:rPr>
                        <a:rPr lang="en-US" altLang="zh-CN" sz="2000" b="0" i="1" kern="1200" smtClean="0">
                          <a:latin typeface="Cambria Math" panose="02040503050406030204" pitchFamily="18" charset="0"/>
                        </a:rPr>
                        <m:t>n</m:t>
                      </m:r>
                    </m:sub>
                  </m:sSub>
                </m:num>
                <m:den>
                  <m:sSup>
                    <m:sSupPr>
                      <m:ctrlPr>
                        <a:rPr lang="en-US" altLang="zh-CN" sz="2000" b="0" i="1" kern="1200" smtClean="0">
                          <a:latin typeface="Cambria Math" panose="02040503050406030204" pitchFamily="18" charset="0"/>
                        </a:rPr>
                      </m:ctrlPr>
                    </m:sSupPr>
                    <m:e>
                      <m:d>
                        <m:dPr>
                          <m:ctrlPr>
                            <a:rPr lang="en-US" altLang="zh-CN" sz="2000" b="0" i="1" kern="1200" smtClean="0">
                              <a:latin typeface="Cambria Math" panose="02040503050406030204" pitchFamily="18" charset="0"/>
                            </a:rPr>
                          </m:ctrlPr>
                        </m:dPr>
                        <m:e>
                          <m:r>
                            <a:rPr lang="en-US" altLang="zh-CN" sz="2000" b="0" i="1" kern="1200" smtClean="0">
                              <a:latin typeface="Cambria Math" panose="02040503050406030204" pitchFamily="18" charset="0"/>
                            </a:rPr>
                            <m:t>1+</m:t>
                          </m:r>
                          <m:r>
                            <m:rPr>
                              <m:sty m:val="p"/>
                            </m:rPr>
                            <a:rPr lang="en-US" altLang="zh-CN" sz="2000" b="0" i="1" kern="1200" smtClean="0">
                              <a:latin typeface="Cambria Math" panose="02040503050406030204" pitchFamily="18" charset="0"/>
                            </a:rPr>
                            <m:t>Y</m:t>
                          </m:r>
                        </m:e>
                      </m:d>
                    </m:e>
                    <m:sup>
                      <m:r>
                        <m:rPr>
                          <m:sty m:val="p"/>
                        </m:rPr>
                        <a:rPr lang="en-US" altLang="zh-CN" sz="2000" b="0" i="1" kern="1200" smtClean="0">
                          <a:latin typeface="Cambria Math" panose="02040503050406030204" pitchFamily="18" charset="0"/>
                        </a:rPr>
                        <m:t>n</m:t>
                      </m:r>
                    </m:sup>
                  </m:sSup>
                </m:den>
              </m:f>
              <m:r>
                <a:rPr lang="en-US" altLang="zh-CN" sz="2000" b="0" i="1" kern="1200" smtClean="0">
                  <a:latin typeface="Cambria Math" panose="02040503050406030204" pitchFamily="18" charset="0"/>
                </a:rPr>
                <m:t>+…</m:t>
              </m:r>
            </m:oMath>
          </a14:m>
          <a:endParaRPr lang="zh-CN" altLang="en-US" sz="2000" kern="1200" dirty="0"/>
        </a:p>
        <a:p>
          <a:pPr marL="228600" lvl="1" indent="-228600" algn="l" defTabSz="889000">
            <a:lnSpc>
              <a:spcPct val="90000"/>
            </a:lnSpc>
            <a:spcBef>
              <a:spcPct val="0"/>
            </a:spcBef>
            <a:spcAft>
              <a:spcPct val="15000"/>
            </a:spcAft>
            <a:buChar char="•"/>
          </a:pPr>
          <a:endParaRPr lang="zh-CN" altLang="en-US" sz="2000" kern="1200" dirty="0"/>
        </a:p>
      </dsp:txBody>
      <dsp:txXfrm rot="-5400000">
        <a:off x="3910686" y="2633303"/>
        <a:ext cx="6864262" cy="1627972"/>
      </dsp:txXfrm>
    </dsp:sp>
    <dsp:sp modelId="{B0E30B70-84E2-6048-AE20-2D22AE68C89E}">
      <dsp:nvSpPr>
        <dsp:cNvPr id="0" name=""/>
        <dsp:cNvSpPr/>
      </dsp:nvSpPr>
      <dsp:spPr>
        <a:xfrm>
          <a:off x="0" y="2841755"/>
          <a:ext cx="3910686" cy="12110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最一般形式演变：无限年</a:t>
          </a:r>
        </a:p>
      </dsp:txBody>
      <dsp:txXfrm>
        <a:off x="59119" y="2900874"/>
        <a:ext cx="3792448" cy="10928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1ACC8-C7A3-5048-A450-5CA98EC63ABA}">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1800" i="1" kern="1200" smtClean="0">
                  <a:latin typeface="Cambria Math" panose="02040503050406030204" pitchFamily="18" charset="0"/>
                </a:rPr>
                <m:t>V</m:t>
              </m:r>
              <m:r>
                <a:rPr lang="en-US" altLang="zh-CN" sz="1800" b="0" i="1" kern="1200" smtClean="0">
                  <a:latin typeface="Cambria Math" panose="02040503050406030204" pitchFamily="18" charset="0"/>
                </a:rPr>
                <m:t>=</m:t>
              </m:r>
              <m:f>
                <m:fPr>
                  <m:ctrlPr>
                    <a:rPr lang="en-US" altLang="zh-CN" sz="1800" b="0" i="1" kern="1200" smtClean="0">
                      <a:latin typeface="Cambria Math" panose="02040503050406030204" pitchFamily="18" charset="0"/>
                    </a:rPr>
                  </m:ctrlPr>
                </m:fPr>
                <m:num>
                  <m:r>
                    <m:rPr>
                      <m:sty m:val="p"/>
                    </m:rPr>
                    <a:rPr lang="en-US" altLang="zh-CN" sz="1800" b="0" i="1" kern="1200" smtClean="0">
                      <a:latin typeface="Cambria Math" panose="02040503050406030204" pitchFamily="18" charset="0"/>
                    </a:rPr>
                    <m:t>A</m:t>
                  </m:r>
                </m:num>
                <m:den>
                  <m:r>
                    <a:rPr lang="en-US" altLang="zh-CN" sz="1800" b="0" i="1" kern="1200" smtClean="0">
                      <a:latin typeface="Cambria Math" panose="02040503050406030204" pitchFamily="18" charset="0"/>
                    </a:rPr>
                    <m:t>1+</m:t>
                  </m:r>
                  <m:r>
                    <m:rPr>
                      <m:sty m:val="p"/>
                    </m:rPr>
                    <a:rPr lang="en-US" altLang="zh-CN" sz="1800" b="0" i="1" kern="1200" smtClean="0">
                      <a:latin typeface="Cambria Math" panose="02040503050406030204" pitchFamily="18" charset="0"/>
                    </a:rPr>
                    <m:t>Y</m:t>
                  </m:r>
                </m:den>
              </m:f>
              <m:r>
                <a:rPr lang="en-US" altLang="zh-CN" sz="1800" b="0" i="1" kern="1200" smtClean="0">
                  <a:latin typeface="Cambria Math" panose="02040503050406030204" pitchFamily="18" charset="0"/>
                </a:rPr>
                <m:t>+</m:t>
              </m:r>
              <m:f>
                <m:fPr>
                  <m:ctrlPr>
                    <a:rPr lang="en-US" altLang="zh-CN" sz="1800" b="0" i="1" kern="1200" smtClean="0">
                      <a:latin typeface="Cambria Math" panose="02040503050406030204" pitchFamily="18" charset="0"/>
                    </a:rPr>
                  </m:ctrlPr>
                </m:fPr>
                <m:num>
                  <m:r>
                    <m:rPr>
                      <m:sty m:val="p"/>
                    </m:rPr>
                    <a:rPr lang="en-US" altLang="zh-CN" sz="1800" b="0" i="1" kern="1200" smtClean="0">
                      <a:latin typeface="Cambria Math" panose="02040503050406030204" pitchFamily="18" charset="0"/>
                    </a:rPr>
                    <m:t>A</m:t>
                  </m:r>
                </m:num>
                <m:den>
                  <m:sSup>
                    <m:sSupPr>
                      <m:ctrlPr>
                        <a:rPr lang="en-US" altLang="zh-CN" sz="1800" b="0" i="1" kern="1200" smtClean="0">
                          <a:latin typeface="Cambria Math" panose="02040503050406030204" pitchFamily="18" charset="0"/>
                        </a:rPr>
                      </m:ctrlPr>
                    </m:sSupPr>
                    <m:e>
                      <m:d>
                        <m:dPr>
                          <m:ctrlPr>
                            <a:rPr lang="en-US" altLang="zh-CN" sz="1800" b="0" i="1" kern="1200" smtClean="0">
                              <a:latin typeface="Cambria Math" panose="02040503050406030204" pitchFamily="18" charset="0"/>
                            </a:rPr>
                          </m:ctrlPr>
                        </m:dPr>
                        <m:e>
                          <m:r>
                            <a:rPr lang="en-US" altLang="zh-CN" sz="1800" b="0" i="1" kern="1200" smtClean="0">
                              <a:latin typeface="Cambria Math" panose="02040503050406030204" pitchFamily="18" charset="0"/>
                            </a:rPr>
                            <m:t>1+</m:t>
                          </m:r>
                          <m:r>
                            <m:rPr>
                              <m:sty m:val="p"/>
                            </m:rPr>
                            <a:rPr lang="en-US" altLang="zh-CN" sz="1800" b="0" i="1" kern="1200" smtClean="0">
                              <a:latin typeface="Cambria Math" panose="02040503050406030204" pitchFamily="18" charset="0"/>
                            </a:rPr>
                            <m:t>Y</m:t>
                          </m:r>
                        </m:e>
                      </m:d>
                    </m:e>
                    <m:sup>
                      <m:r>
                        <a:rPr lang="en-US" altLang="zh-CN" sz="1800" b="0" i="1" kern="1200" smtClean="0">
                          <a:latin typeface="Cambria Math" panose="02040503050406030204" pitchFamily="18" charset="0"/>
                        </a:rPr>
                        <m:t>2</m:t>
                      </m:r>
                    </m:sup>
                  </m:sSup>
                </m:den>
              </m:f>
              <m:r>
                <a:rPr lang="en-US" altLang="zh-CN" sz="1800" b="0" i="1" kern="1200" smtClean="0">
                  <a:latin typeface="Cambria Math" panose="02040503050406030204" pitchFamily="18" charset="0"/>
                </a:rPr>
                <m:t>+…+</m:t>
              </m:r>
              <m:f>
                <m:fPr>
                  <m:ctrlPr>
                    <a:rPr lang="en-US" altLang="zh-CN" sz="1800" b="0" i="1" kern="1200" smtClean="0">
                      <a:latin typeface="Cambria Math" panose="02040503050406030204" pitchFamily="18" charset="0"/>
                    </a:rPr>
                  </m:ctrlPr>
                </m:fPr>
                <m:num>
                  <m:r>
                    <m:rPr>
                      <m:sty m:val="p"/>
                    </m:rPr>
                    <a:rPr lang="en-US" altLang="zh-CN" sz="1800" b="0" i="1" kern="1200" smtClean="0">
                      <a:latin typeface="Cambria Math" panose="02040503050406030204" pitchFamily="18" charset="0"/>
                    </a:rPr>
                    <m:t>A</m:t>
                  </m:r>
                </m:num>
                <m:den>
                  <m:sSup>
                    <m:sSupPr>
                      <m:ctrlPr>
                        <a:rPr lang="en-US" altLang="zh-CN" sz="1800" b="0" i="1" kern="1200" smtClean="0">
                          <a:latin typeface="Cambria Math" panose="02040503050406030204" pitchFamily="18" charset="0"/>
                        </a:rPr>
                      </m:ctrlPr>
                    </m:sSupPr>
                    <m:e>
                      <m:d>
                        <m:dPr>
                          <m:ctrlPr>
                            <a:rPr lang="en-US" altLang="zh-CN" sz="1800" b="0" i="1" kern="1200" smtClean="0">
                              <a:latin typeface="Cambria Math" panose="02040503050406030204" pitchFamily="18" charset="0"/>
                            </a:rPr>
                          </m:ctrlPr>
                        </m:dPr>
                        <m:e>
                          <m:r>
                            <a:rPr lang="en-US" altLang="zh-CN" sz="1800" b="0" i="1" kern="1200" smtClean="0">
                              <a:latin typeface="Cambria Math" panose="02040503050406030204" pitchFamily="18" charset="0"/>
                            </a:rPr>
                            <m:t>1+</m:t>
                          </m:r>
                          <m:r>
                            <m:rPr>
                              <m:sty m:val="p"/>
                            </m:rPr>
                            <a:rPr lang="en-US" altLang="zh-CN" sz="1800" b="0" i="1" kern="1200" smtClean="0">
                              <a:latin typeface="Cambria Math" panose="02040503050406030204" pitchFamily="18" charset="0"/>
                            </a:rPr>
                            <m:t>Y</m:t>
                          </m:r>
                        </m:e>
                      </m:d>
                    </m:e>
                    <m:sup>
                      <m:r>
                        <m:rPr>
                          <m:sty m:val="p"/>
                        </m:rPr>
                        <a:rPr lang="en-US" altLang="zh-CN" sz="1800" b="0" i="1" kern="1200" smtClean="0">
                          <a:latin typeface="Cambria Math" panose="02040503050406030204" pitchFamily="18" charset="0"/>
                        </a:rPr>
                        <m:t>n</m:t>
                      </m:r>
                    </m:sup>
                  </m:sSup>
                </m:den>
              </m:f>
              <m:r>
                <a:rPr lang="en-US" altLang="zh-CN" sz="1800" b="0" i="1" kern="1200" smtClean="0">
                  <a:latin typeface="Cambria Math" panose="02040503050406030204" pitchFamily="18" charset="0"/>
                </a:rPr>
                <m:t>=</m:t>
              </m:r>
              <m:f>
                <m:fPr>
                  <m:ctrlPr>
                    <a:rPr lang="en-US" altLang="zh-CN" sz="1800" b="0" i="1" kern="1200" smtClean="0">
                      <a:latin typeface="Cambria Math" panose="02040503050406030204" pitchFamily="18" charset="0"/>
                    </a:rPr>
                  </m:ctrlPr>
                </m:fPr>
                <m:num>
                  <m:r>
                    <m:rPr>
                      <m:sty m:val="p"/>
                    </m:rPr>
                    <a:rPr lang="en-US" altLang="zh-CN" sz="1800" b="0" i="1" kern="1200" smtClean="0">
                      <a:latin typeface="Cambria Math" panose="02040503050406030204" pitchFamily="18" charset="0"/>
                    </a:rPr>
                    <m:t>A</m:t>
                  </m:r>
                </m:num>
                <m:den>
                  <m:r>
                    <m:rPr>
                      <m:sty m:val="p"/>
                    </m:rPr>
                    <a:rPr lang="en-US" altLang="zh-CN" sz="1800" b="0" i="1" kern="1200" smtClean="0">
                      <a:latin typeface="Cambria Math" panose="02040503050406030204" pitchFamily="18" charset="0"/>
                    </a:rPr>
                    <m:t>Y</m:t>
                  </m:r>
                </m:den>
              </m:f>
              <m:r>
                <a:rPr lang="en-US" altLang="zh-CN" sz="1800" b="0" i="1" kern="1200" smtClean="0">
                  <a:latin typeface="Cambria Math" panose="02040503050406030204" pitchFamily="18" charset="0"/>
                  <a:ea typeface="Cambria Math" panose="02040503050406030204" pitchFamily="18" charset="0"/>
                </a:rPr>
                <m:t>×</m:t>
              </m:r>
              <m:d>
                <m:dPr>
                  <m:begChr m:val="["/>
                  <m:endChr m:val="]"/>
                  <m:ctrlPr>
                    <a:rPr lang="en-US" altLang="zh-CN" sz="1800" b="0" i="1" kern="1200" smtClean="0">
                      <a:latin typeface="Cambria Math" panose="02040503050406030204" pitchFamily="18" charset="0"/>
                      <a:ea typeface="Cambria Math" panose="02040503050406030204" pitchFamily="18" charset="0"/>
                    </a:rPr>
                  </m:ctrlPr>
                </m:dPr>
                <m:e>
                  <m:r>
                    <a:rPr lang="en-US" altLang="zh-CN" sz="1800" b="0" i="1" kern="1200" smtClean="0">
                      <a:latin typeface="Cambria Math" panose="02040503050406030204" pitchFamily="18" charset="0"/>
                      <a:ea typeface="Cambria Math" panose="02040503050406030204" pitchFamily="18" charset="0"/>
                    </a:rPr>
                    <m:t>1−</m:t>
                  </m:r>
                  <m:f>
                    <m:fPr>
                      <m:ctrlPr>
                        <a:rPr lang="en-US" altLang="zh-CN" sz="1800" b="0" i="1" kern="1200" smtClean="0">
                          <a:latin typeface="Cambria Math" panose="02040503050406030204" pitchFamily="18" charset="0"/>
                          <a:ea typeface="Cambria Math" panose="02040503050406030204" pitchFamily="18" charset="0"/>
                        </a:rPr>
                      </m:ctrlPr>
                    </m:fPr>
                    <m:num>
                      <m:r>
                        <a:rPr lang="en-US" altLang="zh-CN" sz="1800" b="0" i="1" kern="1200" smtClean="0">
                          <a:latin typeface="Cambria Math" panose="02040503050406030204" pitchFamily="18" charset="0"/>
                          <a:ea typeface="Cambria Math" panose="02040503050406030204" pitchFamily="18" charset="0"/>
                        </a:rPr>
                        <m:t>1</m:t>
                      </m:r>
                    </m:num>
                    <m:den>
                      <m:sSup>
                        <m:sSupPr>
                          <m:ctrlPr>
                            <a:rPr lang="en-US" altLang="zh-CN" sz="1800" b="0" i="1" kern="1200" smtClean="0">
                              <a:latin typeface="Cambria Math" panose="02040503050406030204" pitchFamily="18" charset="0"/>
                              <a:ea typeface="Cambria Math" panose="02040503050406030204" pitchFamily="18" charset="0"/>
                            </a:rPr>
                          </m:ctrlPr>
                        </m:sSupPr>
                        <m:e>
                          <m:d>
                            <m:dPr>
                              <m:ctrlPr>
                                <a:rPr lang="en-US" altLang="zh-CN" sz="1800" b="0" i="1" kern="1200" smtClean="0">
                                  <a:latin typeface="Cambria Math" panose="02040503050406030204" pitchFamily="18" charset="0"/>
                                  <a:ea typeface="Cambria Math" panose="02040503050406030204" pitchFamily="18" charset="0"/>
                                </a:rPr>
                              </m:ctrlPr>
                            </m:dPr>
                            <m:e>
                              <m:r>
                                <a:rPr lang="en-US" altLang="zh-CN" sz="1800" b="0" i="1" kern="1200" smtClean="0">
                                  <a:latin typeface="Cambria Math" panose="02040503050406030204" pitchFamily="18" charset="0"/>
                                  <a:ea typeface="Cambria Math" panose="02040503050406030204" pitchFamily="18" charset="0"/>
                                </a:rPr>
                                <m:t>1+</m:t>
                              </m:r>
                              <m:r>
                                <m:rPr>
                                  <m:sty m:val="p"/>
                                </m:rPr>
                                <a:rPr lang="en-US" altLang="zh-CN" sz="1800" b="0" i="1" kern="1200" smtClean="0">
                                  <a:latin typeface="Cambria Math" panose="02040503050406030204" pitchFamily="18" charset="0"/>
                                  <a:ea typeface="Cambria Math" panose="02040503050406030204" pitchFamily="18" charset="0"/>
                                </a:rPr>
                                <m:t>Y</m:t>
                              </m:r>
                            </m:e>
                          </m:d>
                        </m:e>
                        <m:sup>
                          <m:r>
                            <m:rPr>
                              <m:sty m:val="p"/>
                            </m:rPr>
                            <a:rPr lang="en-US" altLang="zh-CN" sz="1800" b="0" i="1" kern="1200" smtClean="0">
                              <a:latin typeface="Cambria Math" panose="02040503050406030204" pitchFamily="18" charset="0"/>
                              <a:ea typeface="Cambria Math" panose="02040503050406030204" pitchFamily="18" charset="0"/>
                            </a:rPr>
                            <m:t>n</m:t>
                          </m:r>
                        </m:sup>
                      </m:sSup>
                    </m:den>
                  </m:f>
                </m:e>
              </m:d>
            </m:oMath>
          </a14:m>
          <a:endParaRPr lang="zh-CN" altLang="en-US" sz="1800" kern="1200" dirty="0"/>
        </a:p>
      </dsp:txBody>
      <dsp:txXfrm rot="-5400000">
        <a:off x="3785616" y="197117"/>
        <a:ext cx="6675221" cy="1012303"/>
      </dsp:txXfrm>
    </dsp:sp>
    <dsp:sp modelId="{1510BDBA-5EAA-2444-A1BF-939CB6017E96}">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收益期为有限</a:t>
          </a:r>
        </a:p>
      </dsp:txBody>
      <dsp:txXfrm>
        <a:off x="68454" y="70578"/>
        <a:ext cx="3648708" cy="1265378"/>
      </dsp:txXfrm>
    </dsp:sp>
    <dsp:sp modelId="{554C68C6-BEAB-AB40-BB0B-84DC9C090F05}">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1800" i="1" kern="1200" smtClean="0">
                  <a:latin typeface="Cambria Math" panose="02040503050406030204" pitchFamily="18" charset="0"/>
                </a:rPr>
                <m:t>V</m:t>
              </m:r>
              <m:r>
                <a:rPr lang="en-US" altLang="zh-CN" sz="1800" b="0" i="1" kern="1200" smtClean="0">
                  <a:latin typeface="Cambria Math" panose="02040503050406030204" pitchFamily="18" charset="0"/>
                </a:rPr>
                <m:t>=</m:t>
              </m:r>
              <m:f>
                <m:fPr>
                  <m:ctrlPr>
                    <a:rPr lang="en-US" altLang="zh-CN" sz="1800" b="0" i="1" kern="1200" smtClean="0">
                      <a:latin typeface="Cambria Math" panose="02040503050406030204" pitchFamily="18" charset="0"/>
                    </a:rPr>
                  </m:ctrlPr>
                </m:fPr>
                <m:num>
                  <m:r>
                    <m:rPr>
                      <m:sty m:val="p"/>
                    </m:rPr>
                    <a:rPr lang="en-US" altLang="zh-CN" sz="1800" b="0" i="1" kern="1200" smtClean="0">
                      <a:latin typeface="Cambria Math" panose="02040503050406030204" pitchFamily="18" charset="0"/>
                    </a:rPr>
                    <m:t>A</m:t>
                  </m:r>
                </m:num>
                <m:den>
                  <m:r>
                    <a:rPr lang="en-US" altLang="zh-CN" sz="1800" b="0" i="1" kern="1200" smtClean="0">
                      <a:latin typeface="Cambria Math" panose="02040503050406030204" pitchFamily="18" charset="0"/>
                    </a:rPr>
                    <m:t>1+</m:t>
                  </m:r>
                  <m:r>
                    <m:rPr>
                      <m:sty m:val="p"/>
                    </m:rPr>
                    <a:rPr lang="en-US" altLang="zh-CN" sz="1800" b="0" i="1" kern="1200" smtClean="0">
                      <a:latin typeface="Cambria Math" panose="02040503050406030204" pitchFamily="18" charset="0"/>
                    </a:rPr>
                    <m:t>Y</m:t>
                  </m:r>
                </m:den>
              </m:f>
              <m:r>
                <a:rPr lang="en-US" altLang="zh-CN" sz="1800" b="0" i="1" kern="1200" smtClean="0">
                  <a:latin typeface="Cambria Math" panose="02040503050406030204" pitchFamily="18" charset="0"/>
                </a:rPr>
                <m:t>+</m:t>
              </m:r>
              <m:f>
                <m:fPr>
                  <m:ctrlPr>
                    <a:rPr lang="en-US" altLang="zh-CN" sz="1800" b="0" i="1" kern="1200" smtClean="0">
                      <a:latin typeface="Cambria Math" panose="02040503050406030204" pitchFamily="18" charset="0"/>
                    </a:rPr>
                  </m:ctrlPr>
                </m:fPr>
                <m:num>
                  <m:r>
                    <m:rPr>
                      <m:sty m:val="p"/>
                    </m:rPr>
                    <a:rPr lang="en-US" altLang="zh-CN" sz="1800" b="0" i="1" kern="1200" smtClean="0">
                      <a:latin typeface="Cambria Math" panose="02040503050406030204" pitchFamily="18" charset="0"/>
                    </a:rPr>
                    <m:t>A</m:t>
                  </m:r>
                </m:num>
                <m:den>
                  <m:sSup>
                    <m:sSupPr>
                      <m:ctrlPr>
                        <a:rPr lang="en-US" altLang="zh-CN" sz="1800" b="0" i="1" kern="1200" smtClean="0">
                          <a:latin typeface="Cambria Math" panose="02040503050406030204" pitchFamily="18" charset="0"/>
                        </a:rPr>
                      </m:ctrlPr>
                    </m:sSupPr>
                    <m:e>
                      <m:d>
                        <m:dPr>
                          <m:ctrlPr>
                            <a:rPr lang="en-US" altLang="zh-CN" sz="1800" b="0" i="1" kern="1200" smtClean="0">
                              <a:latin typeface="Cambria Math" panose="02040503050406030204" pitchFamily="18" charset="0"/>
                            </a:rPr>
                          </m:ctrlPr>
                        </m:dPr>
                        <m:e>
                          <m:r>
                            <a:rPr lang="en-US" altLang="zh-CN" sz="1800" b="0" i="1" kern="1200" smtClean="0">
                              <a:latin typeface="Cambria Math" panose="02040503050406030204" pitchFamily="18" charset="0"/>
                            </a:rPr>
                            <m:t>1+</m:t>
                          </m:r>
                          <m:r>
                            <m:rPr>
                              <m:sty m:val="p"/>
                            </m:rPr>
                            <a:rPr lang="en-US" altLang="zh-CN" sz="1800" b="0" i="1" kern="1200" smtClean="0">
                              <a:latin typeface="Cambria Math" panose="02040503050406030204" pitchFamily="18" charset="0"/>
                            </a:rPr>
                            <m:t>Y</m:t>
                          </m:r>
                        </m:e>
                      </m:d>
                    </m:e>
                    <m:sup>
                      <m:r>
                        <a:rPr lang="en-US" altLang="zh-CN" sz="1800" b="0" i="1" kern="1200" smtClean="0">
                          <a:latin typeface="Cambria Math" panose="02040503050406030204" pitchFamily="18" charset="0"/>
                        </a:rPr>
                        <m:t>2</m:t>
                      </m:r>
                    </m:sup>
                  </m:sSup>
                </m:den>
              </m:f>
              <m:r>
                <a:rPr lang="en-US" altLang="zh-CN" sz="1800" b="0" i="1" kern="1200" smtClean="0">
                  <a:latin typeface="Cambria Math" panose="02040503050406030204" pitchFamily="18" charset="0"/>
                </a:rPr>
                <m:t>+…+</m:t>
              </m:r>
              <m:f>
                <m:fPr>
                  <m:ctrlPr>
                    <a:rPr lang="en-US" altLang="zh-CN" sz="1800" b="0" i="1" kern="1200" smtClean="0">
                      <a:latin typeface="Cambria Math" panose="02040503050406030204" pitchFamily="18" charset="0"/>
                    </a:rPr>
                  </m:ctrlPr>
                </m:fPr>
                <m:num>
                  <m:r>
                    <m:rPr>
                      <m:sty m:val="p"/>
                    </m:rPr>
                    <a:rPr lang="en-US" altLang="zh-CN" sz="1800" b="0" i="1" kern="1200" smtClean="0">
                      <a:latin typeface="Cambria Math" panose="02040503050406030204" pitchFamily="18" charset="0"/>
                    </a:rPr>
                    <m:t>A</m:t>
                  </m:r>
                </m:num>
                <m:den>
                  <m:sSup>
                    <m:sSupPr>
                      <m:ctrlPr>
                        <a:rPr lang="en-US" altLang="zh-CN" sz="1800" b="0" i="1" kern="1200" smtClean="0">
                          <a:latin typeface="Cambria Math" panose="02040503050406030204" pitchFamily="18" charset="0"/>
                        </a:rPr>
                      </m:ctrlPr>
                    </m:sSupPr>
                    <m:e>
                      <m:d>
                        <m:dPr>
                          <m:ctrlPr>
                            <a:rPr lang="en-US" altLang="zh-CN" sz="1800" b="0" i="1" kern="1200" smtClean="0">
                              <a:latin typeface="Cambria Math" panose="02040503050406030204" pitchFamily="18" charset="0"/>
                            </a:rPr>
                          </m:ctrlPr>
                        </m:dPr>
                        <m:e>
                          <m:r>
                            <a:rPr lang="en-US" altLang="zh-CN" sz="1800" b="0" i="1" kern="1200" smtClean="0">
                              <a:latin typeface="Cambria Math" panose="02040503050406030204" pitchFamily="18" charset="0"/>
                            </a:rPr>
                            <m:t>1+</m:t>
                          </m:r>
                          <m:r>
                            <m:rPr>
                              <m:sty m:val="p"/>
                            </m:rPr>
                            <a:rPr lang="en-US" altLang="zh-CN" sz="1800" b="0" i="1" kern="1200" smtClean="0">
                              <a:latin typeface="Cambria Math" panose="02040503050406030204" pitchFamily="18" charset="0"/>
                            </a:rPr>
                            <m:t>Y</m:t>
                          </m:r>
                        </m:e>
                      </m:d>
                    </m:e>
                    <m:sup>
                      <m:r>
                        <m:rPr>
                          <m:sty m:val="p"/>
                        </m:rPr>
                        <a:rPr lang="en-US" altLang="zh-CN" sz="1800" b="0" i="1" kern="1200" smtClean="0">
                          <a:latin typeface="Cambria Math" panose="02040503050406030204" pitchFamily="18" charset="0"/>
                        </a:rPr>
                        <m:t>n</m:t>
                      </m:r>
                    </m:sup>
                  </m:sSup>
                </m:den>
              </m:f>
              <m:r>
                <a:rPr lang="en-US" altLang="zh-CN" sz="1800" b="0" i="1" kern="1200" smtClean="0">
                  <a:latin typeface="Cambria Math" panose="02040503050406030204" pitchFamily="18" charset="0"/>
                </a:rPr>
                <m:t>=</m:t>
              </m:r>
              <m:f>
                <m:fPr>
                  <m:ctrlPr>
                    <a:rPr lang="en-US" altLang="zh-CN" sz="1800" b="0" i="1" kern="1200" smtClean="0">
                      <a:latin typeface="Cambria Math" panose="02040503050406030204" pitchFamily="18" charset="0"/>
                    </a:rPr>
                  </m:ctrlPr>
                </m:fPr>
                <m:num>
                  <m:r>
                    <m:rPr>
                      <m:sty m:val="p"/>
                    </m:rPr>
                    <a:rPr lang="en-US" altLang="zh-CN" sz="1800" b="0" i="1" kern="1200" smtClean="0">
                      <a:latin typeface="Cambria Math" panose="02040503050406030204" pitchFamily="18" charset="0"/>
                    </a:rPr>
                    <m:t>A</m:t>
                  </m:r>
                </m:num>
                <m:den>
                  <m:r>
                    <m:rPr>
                      <m:sty m:val="p"/>
                    </m:rPr>
                    <a:rPr lang="en-US" altLang="zh-CN" sz="1800" b="0" i="1" kern="1200" smtClean="0">
                      <a:latin typeface="Cambria Math" panose="02040503050406030204" pitchFamily="18" charset="0"/>
                    </a:rPr>
                    <m:t>Y</m:t>
                  </m:r>
                </m:den>
              </m:f>
              <m:r>
                <a:rPr lang="en-US" altLang="zh-CN" sz="1800" b="0" i="1" kern="1200" smtClean="0">
                  <a:latin typeface="Cambria Math" panose="02040503050406030204" pitchFamily="18" charset="0"/>
                  <a:ea typeface="Cambria Math" panose="02040503050406030204" pitchFamily="18" charset="0"/>
                </a:rPr>
                <m:t>×</m:t>
              </m:r>
              <m:d>
                <m:dPr>
                  <m:begChr m:val="["/>
                  <m:endChr m:val="]"/>
                  <m:ctrlPr>
                    <a:rPr lang="en-US" altLang="zh-CN" sz="1800" b="0" i="1" kern="1200" smtClean="0">
                      <a:latin typeface="Cambria Math" panose="02040503050406030204" pitchFamily="18" charset="0"/>
                      <a:ea typeface="Cambria Math" panose="02040503050406030204" pitchFamily="18" charset="0"/>
                    </a:rPr>
                  </m:ctrlPr>
                </m:dPr>
                <m:e>
                  <m:r>
                    <a:rPr lang="en-US" altLang="zh-CN" sz="1800" b="0" i="1" kern="1200" smtClean="0">
                      <a:latin typeface="Cambria Math" panose="02040503050406030204" pitchFamily="18" charset="0"/>
                      <a:ea typeface="Cambria Math" panose="02040503050406030204" pitchFamily="18" charset="0"/>
                    </a:rPr>
                    <m:t>1−</m:t>
                  </m:r>
                  <m:f>
                    <m:fPr>
                      <m:ctrlPr>
                        <a:rPr lang="en-US" altLang="zh-CN" sz="1800" b="0" i="1" kern="1200" smtClean="0">
                          <a:latin typeface="Cambria Math" panose="02040503050406030204" pitchFamily="18" charset="0"/>
                          <a:ea typeface="Cambria Math" panose="02040503050406030204" pitchFamily="18" charset="0"/>
                        </a:rPr>
                      </m:ctrlPr>
                    </m:fPr>
                    <m:num>
                      <m:r>
                        <a:rPr lang="en-US" altLang="zh-CN" sz="1800" b="0" i="1" kern="1200" smtClean="0">
                          <a:latin typeface="Cambria Math" panose="02040503050406030204" pitchFamily="18" charset="0"/>
                          <a:ea typeface="Cambria Math" panose="02040503050406030204" pitchFamily="18" charset="0"/>
                        </a:rPr>
                        <m:t>1</m:t>
                      </m:r>
                    </m:num>
                    <m:den>
                      <m:sSup>
                        <m:sSupPr>
                          <m:ctrlPr>
                            <a:rPr lang="en-US" altLang="zh-CN" sz="1800" b="0" i="1" kern="1200" smtClean="0">
                              <a:latin typeface="Cambria Math" panose="02040503050406030204" pitchFamily="18" charset="0"/>
                              <a:ea typeface="Cambria Math" panose="02040503050406030204" pitchFamily="18" charset="0"/>
                            </a:rPr>
                          </m:ctrlPr>
                        </m:sSupPr>
                        <m:e>
                          <m:d>
                            <m:dPr>
                              <m:ctrlPr>
                                <a:rPr lang="en-US" altLang="zh-CN" sz="1800" b="0" i="1" kern="1200" smtClean="0">
                                  <a:latin typeface="Cambria Math" panose="02040503050406030204" pitchFamily="18" charset="0"/>
                                  <a:ea typeface="Cambria Math" panose="02040503050406030204" pitchFamily="18" charset="0"/>
                                </a:rPr>
                              </m:ctrlPr>
                            </m:dPr>
                            <m:e>
                              <m:r>
                                <a:rPr lang="en-US" altLang="zh-CN" sz="1800" b="0" i="1" kern="1200" smtClean="0">
                                  <a:latin typeface="Cambria Math" panose="02040503050406030204" pitchFamily="18" charset="0"/>
                                  <a:ea typeface="Cambria Math" panose="02040503050406030204" pitchFamily="18" charset="0"/>
                                </a:rPr>
                                <m:t>1+</m:t>
                              </m:r>
                              <m:r>
                                <m:rPr>
                                  <m:sty m:val="p"/>
                                </m:rPr>
                                <a:rPr lang="en-US" altLang="zh-CN" sz="1800" b="0" i="1" kern="1200" smtClean="0">
                                  <a:latin typeface="Cambria Math" panose="02040503050406030204" pitchFamily="18" charset="0"/>
                                  <a:ea typeface="Cambria Math" panose="02040503050406030204" pitchFamily="18" charset="0"/>
                                </a:rPr>
                                <m:t>Y</m:t>
                              </m:r>
                            </m:e>
                          </m:d>
                        </m:e>
                        <m:sup>
                          <m:r>
                            <m:rPr>
                              <m:sty m:val="p"/>
                            </m:rPr>
                            <a:rPr lang="en-US" altLang="zh-CN" sz="1800" b="0" i="1" kern="1200" smtClean="0">
                              <a:latin typeface="Cambria Math" panose="02040503050406030204" pitchFamily="18" charset="0"/>
                              <a:ea typeface="Cambria Math" panose="02040503050406030204" pitchFamily="18" charset="0"/>
                            </a:rPr>
                            <m:t>n</m:t>
                          </m:r>
                        </m:sup>
                      </m:sSup>
                    </m:den>
                  </m:f>
                </m:e>
              </m:d>
              <m:r>
                <a:rPr lang="en-US" altLang="zh-CN" sz="1800" b="0" i="1" kern="1200" smtClean="0">
                  <a:latin typeface="Cambria Math" panose="02040503050406030204" pitchFamily="18" charset="0"/>
                  <a:ea typeface="Cambria Math" panose="02040503050406030204" pitchFamily="18" charset="0"/>
                </a:rPr>
                <m:t>+…=</m:t>
              </m:r>
              <m:f>
                <m:fPr>
                  <m:ctrlPr>
                    <a:rPr lang="en-US" altLang="zh-CN" sz="1800" b="0" i="1" kern="1200" smtClean="0">
                      <a:latin typeface="Cambria Math" panose="02040503050406030204" pitchFamily="18" charset="0"/>
                      <a:ea typeface="Cambria Math" panose="02040503050406030204" pitchFamily="18" charset="0"/>
                    </a:rPr>
                  </m:ctrlPr>
                </m:fPr>
                <m:num>
                  <m:r>
                    <m:rPr>
                      <m:sty m:val="p"/>
                    </m:rPr>
                    <a:rPr lang="en-US" altLang="zh-CN" sz="1800" b="0" i="1" kern="1200" smtClean="0">
                      <a:latin typeface="Cambria Math" panose="02040503050406030204" pitchFamily="18" charset="0"/>
                      <a:ea typeface="Cambria Math" panose="02040503050406030204" pitchFamily="18" charset="0"/>
                    </a:rPr>
                    <m:t>A</m:t>
                  </m:r>
                </m:num>
                <m:den>
                  <m:r>
                    <m:rPr>
                      <m:sty m:val="p"/>
                    </m:rPr>
                    <a:rPr lang="en-US" altLang="zh-CN" sz="1800" b="0" i="1" kern="1200" smtClean="0">
                      <a:latin typeface="Cambria Math" panose="02040503050406030204" pitchFamily="18" charset="0"/>
                      <a:ea typeface="Cambria Math" panose="02040503050406030204" pitchFamily="18" charset="0"/>
                    </a:rPr>
                    <m:t>Y</m:t>
                  </m:r>
                </m:den>
              </m:f>
            </m:oMath>
          </a14:m>
          <a:endParaRPr lang="zh-CN" altLang="en-US" sz="1800" kern="1200" dirty="0"/>
        </a:p>
      </dsp:txBody>
      <dsp:txXfrm rot="-5400000">
        <a:off x="3785616" y="1669517"/>
        <a:ext cx="6675221" cy="1012303"/>
      </dsp:txXfrm>
    </dsp:sp>
    <dsp:sp modelId="{2F803E5B-BB68-8B40-9E4C-8280D652295A}">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收益期为无限</a:t>
          </a:r>
        </a:p>
      </dsp:txBody>
      <dsp:txXfrm>
        <a:off x="68454" y="1542979"/>
        <a:ext cx="3648708" cy="1265378"/>
      </dsp:txXfrm>
    </dsp:sp>
    <dsp:sp modelId="{F652CCD4-6694-DC4E-AA75-7B26D76637BF}">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直接测算价值</a:t>
          </a:r>
        </a:p>
        <a:p>
          <a:pPr marL="171450" lvl="1" indent="-171450" algn="l" defTabSz="800100">
            <a:lnSpc>
              <a:spcPct val="90000"/>
            </a:lnSpc>
            <a:spcBef>
              <a:spcPct val="0"/>
            </a:spcBef>
            <a:spcAft>
              <a:spcPct val="15000"/>
            </a:spcAft>
            <a:buChar char="•"/>
          </a:pPr>
          <a:r>
            <a:rPr lang="zh-CN" altLang="en-US" sz="1800" kern="1200" dirty="0"/>
            <a:t>用于不同期限房地产之间价值的换算</a:t>
          </a:r>
        </a:p>
        <a:p>
          <a:pPr marL="171450" lvl="1" indent="-171450" algn="l" defTabSz="800100">
            <a:lnSpc>
              <a:spcPct val="90000"/>
            </a:lnSpc>
            <a:spcBef>
              <a:spcPct val="0"/>
            </a:spcBef>
            <a:spcAft>
              <a:spcPct val="15000"/>
            </a:spcAft>
            <a:buChar char="•"/>
          </a:pPr>
          <a:r>
            <a:rPr lang="zh-CN" altLang="en-US" sz="1800" kern="1200" dirty="0"/>
            <a:t>用于比较不同期限房地产价格的高低</a:t>
          </a:r>
        </a:p>
      </dsp:txBody>
      <dsp:txXfrm rot="-5400000">
        <a:off x="3785616" y="3141918"/>
        <a:ext cx="6675221" cy="1012303"/>
      </dsp:txXfrm>
    </dsp:sp>
    <dsp:sp modelId="{3A3B3725-B146-5844-96EB-2E7DD879C2CD}">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公式应用</a:t>
          </a:r>
        </a:p>
      </dsp:txBody>
      <dsp:txXfrm>
        <a:off x="68454" y="3015380"/>
        <a:ext cx="3648708" cy="126537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DA85D-1975-D142-A29C-58565AF58127}">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3200" i="1" kern="1200" smtClean="0">
                  <a:latin typeface="Cambria Math" panose="02040503050406030204" pitchFamily="18" charset="0"/>
                </a:rPr>
                <m:t>V</m:t>
              </m:r>
              <m:r>
                <a:rPr lang="en-US" altLang="zh-CN" sz="3200" b="0" i="1" kern="1200" smtClean="0">
                  <a:latin typeface="Cambria Math" panose="02040503050406030204" pitchFamily="18" charset="0"/>
                </a:rPr>
                <m:t>=</m:t>
              </m:r>
              <m:d>
                <m:dPr>
                  <m:ctrlPr>
                    <a:rPr lang="en-US" altLang="zh-CN" sz="3200" b="0" i="1" kern="1200" smtClean="0">
                      <a:latin typeface="Cambria Math" panose="02040503050406030204" pitchFamily="18" charset="0"/>
                    </a:rPr>
                  </m:ctrlPr>
                </m:dPr>
                <m:e>
                  <m:f>
                    <m:fPr>
                      <m:ctrlPr>
                        <a:rPr lang="en-US" altLang="zh-CN" sz="3200" b="0" i="1" kern="1200" smtClean="0">
                          <a:latin typeface="Cambria Math" panose="02040503050406030204" pitchFamily="18" charset="0"/>
                        </a:rPr>
                      </m:ctrlPr>
                    </m:fPr>
                    <m:num>
                      <m:r>
                        <m:rPr>
                          <m:sty m:val="p"/>
                        </m:rPr>
                        <a:rPr lang="en-US" altLang="zh-CN" sz="3200" b="0" i="1" kern="1200" smtClean="0">
                          <a:latin typeface="Cambria Math" panose="02040503050406030204" pitchFamily="18" charset="0"/>
                        </a:rPr>
                        <m:t>A</m:t>
                      </m:r>
                    </m:num>
                    <m:den>
                      <m:r>
                        <m:rPr>
                          <m:sty m:val="p"/>
                        </m:rPr>
                        <a:rPr lang="en-US" altLang="zh-CN" sz="3200" b="0" i="1" kern="1200" smtClean="0">
                          <a:latin typeface="Cambria Math" panose="02040503050406030204" pitchFamily="18" charset="0"/>
                        </a:rPr>
                        <m:t>Y</m:t>
                      </m:r>
                    </m:den>
                  </m:f>
                  <m:r>
                    <a:rPr lang="en-US" altLang="zh-CN" sz="3200" b="0" i="1" kern="1200" smtClean="0">
                      <a:latin typeface="Cambria Math" panose="02040503050406030204" pitchFamily="18" charset="0"/>
                      <a:ea typeface="Cambria Math" panose="02040503050406030204" pitchFamily="18" charset="0"/>
                    </a:rPr>
                    <m:t>+</m:t>
                  </m:r>
                  <m:f>
                    <m:fPr>
                      <m:ctrlPr>
                        <a:rPr lang="en-US" altLang="zh-CN" sz="3200" b="0" i="1" kern="1200" smtClean="0">
                          <a:latin typeface="Cambria Math" panose="02040503050406030204" pitchFamily="18" charset="0"/>
                          <a:ea typeface="Cambria Math" panose="02040503050406030204" pitchFamily="18" charset="0"/>
                        </a:rPr>
                      </m:ctrlPr>
                    </m:fPr>
                    <m:num>
                      <m:r>
                        <m:rPr>
                          <m:sty m:val="p"/>
                        </m:rPr>
                        <a:rPr lang="en-US" altLang="zh-CN" sz="3200" b="0" i="1" kern="1200" smtClean="0">
                          <a:latin typeface="Cambria Math" panose="02040503050406030204" pitchFamily="18" charset="0"/>
                          <a:ea typeface="Cambria Math" panose="02040503050406030204" pitchFamily="18" charset="0"/>
                        </a:rPr>
                        <m:t>b</m:t>
                      </m:r>
                    </m:num>
                    <m:den>
                      <m:sSup>
                        <m:sSupPr>
                          <m:ctrlPr>
                            <a:rPr lang="en-US" altLang="zh-CN" sz="3200" b="0" i="1" kern="1200" smtClean="0">
                              <a:latin typeface="Cambria Math" panose="02040503050406030204" pitchFamily="18" charset="0"/>
                              <a:ea typeface="Cambria Math" panose="02040503050406030204" pitchFamily="18" charset="0"/>
                            </a:rPr>
                          </m:ctrlPr>
                        </m:sSupPr>
                        <m:e>
                          <m:r>
                            <m:rPr>
                              <m:sty m:val="p"/>
                            </m:rPr>
                            <a:rPr lang="en-US" altLang="zh-CN" sz="3200" b="0" i="1" kern="1200" smtClean="0">
                              <a:latin typeface="Cambria Math" panose="02040503050406030204" pitchFamily="18" charset="0"/>
                              <a:ea typeface="Cambria Math" panose="02040503050406030204" pitchFamily="18" charset="0"/>
                            </a:rPr>
                            <m:t>Y</m:t>
                          </m:r>
                        </m:e>
                        <m:sup>
                          <m:r>
                            <a:rPr lang="en-US" altLang="zh-CN" sz="3200" b="0" i="1" kern="1200" smtClean="0">
                              <a:latin typeface="Cambria Math" panose="02040503050406030204" pitchFamily="18" charset="0"/>
                              <a:ea typeface="Cambria Math" panose="02040503050406030204" pitchFamily="18" charset="0"/>
                            </a:rPr>
                            <m:t>2</m:t>
                          </m:r>
                        </m:sup>
                      </m:sSup>
                    </m:den>
                  </m:f>
                </m:e>
              </m:d>
              <m:r>
                <a:rPr lang="en-US" altLang="zh-CN" sz="3200" b="0" i="1" kern="1200" smtClean="0">
                  <a:latin typeface="Cambria Math" panose="02040503050406030204" pitchFamily="18" charset="0"/>
                  <a:ea typeface="Cambria Math" panose="02040503050406030204" pitchFamily="18" charset="0"/>
                </a:rPr>
                <m:t>×</m:t>
              </m:r>
              <m:d>
                <m:dPr>
                  <m:begChr m:val="["/>
                  <m:endChr m:val="]"/>
                  <m:ctrlPr>
                    <a:rPr lang="en-US" altLang="zh-CN" sz="3200" b="0" i="1" kern="1200" smtClean="0">
                      <a:latin typeface="Cambria Math" panose="02040503050406030204" pitchFamily="18" charset="0"/>
                      <a:ea typeface="Cambria Math" panose="02040503050406030204" pitchFamily="18" charset="0"/>
                    </a:rPr>
                  </m:ctrlPr>
                </m:dPr>
                <m:e>
                  <m:r>
                    <a:rPr lang="en-US" altLang="zh-CN" sz="3200" b="0" i="1" kern="1200" smtClean="0">
                      <a:latin typeface="Cambria Math" panose="02040503050406030204" pitchFamily="18" charset="0"/>
                      <a:ea typeface="Cambria Math" panose="02040503050406030204" pitchFamily="18" charset="0"/>
                    </a:rPr>
                    <m:t>1−</m:t>
                  </m:r>
                  <m:f>
                    <m:fPr>
                      <m:ctrlPr>
                        <a:rPr lang="en-US" altLang="zh-CN" sz="3200" b="0" i="1" kern="1200" smtClean="0">
                          <a:latin typeface="Cambria Math" panose="02040503050406030204" pitchFamily="18" charset="0"/>
                          <a:ea typeface="Cambria Math" panose="02040503050406030204" pitchFamily="18" charset="0"/>
                        </a:rPr>
                      </m:ctrlPr>
                    </m:fPr>
                    <m:num>
                      <m:r>
                        <a:rPr lang="en-US" altLang="zh-CN" sz="3200" b="0" i="1" kern="1200" smtClean="0">
                          <a:latin typeface="Cambria Math" panose="02040503050406030204" pitchFamily="18" charset="0"/>
                          <a:ea typeface="Cambria Math" panose="02040503050406030204" pitchFamily="18" charset="0"/>
                        </a:rPr>
                        <m:t>1</m:t>
                      </m:r>
                    </m:num>
                    <m:den>
                      <m:sSup>
                        <m:sSupPr>
                          <m:ctrlPr>
                            <a:rPr lang="en-US" altLang="zh-CN" sz="3200" b="0" i="1" kern="1200" smtClean="0">
                              <a:latin typeface="Cambria Math" panose="02040503050406030204" pitchFamily="18" charset="0"/>
                              <a:ea typeface="Cambria Math" panose="02040503050406030204" pitchFamily="18" charset="0"/>
                            </a:rPr>
                          </m:ctrlPr>
                        </m:sSupPr>
                        <m:e>
                          <m:d>
                            <m:dPr>
                              <m:ctrlPr>
                                <a:rPr lang="en-US" altLang="zh-CN" sz="3200" b="0" i="1" kern="1200" smtClean="0">
                                  <a:latin typeface="Cambria Math" panose="02040503050406030204" pitchFamily="18" charset="0"/>
                                  <a:ea typeface="Cambria Math" panose="02040503050406030204" pitchFamily="18" charset="0"/>
                                </a:rPr>
                              </m:ctrlPr>
                            </m:dPr>
                            <m:e>
                              <m:r>
                                <a:rPr lang="en-US" altLang="zh-CN" sz="3200" b="0" i="1" kern="1200" smtClean="0">
                                  <a:latin typeface="Cambria Math" panose="02040503050406030204" pitchFamily="18" charset="0"/>
                                  <a:ea typeface="Cambria Math" panose="02040503050406030204" pitchFamily="18" charset="0"/>
                                </a:rPr>
                                <m:t>1+</m:t>
                              </m:r>
                              <m:r>
                                <m:rPr>
                                  <m:sty m:val="p"/>
                                </m:rPr>
                                <a:rPr lang="en-US" altLang="zh-CN" sz="3200" b="0" i="1" kern="1200" smtClean="0">
                                  <a:latin typeface="Cambria Math" panose="02040503050406030204" pitchFamily="18" charset="0"/>
                                  <a:ea typeface="Cambria Math" panose="02040503050406030204" pitchFamily="18" charset="0"/>
                                </a:rPr>
                                <m:t>Y</m:t>
                              </m:r>
                            </m:e>
                          </m:d>
                        </m:e>
                        <m:sup>
                          <m:r>
                            <m:rPr>
                              <m:sty m:val="p"/>
                            </m:rPr>
                            <a:rPr lang="en-US" altLang="zh-CN" sz="3200" b="0" i="1" kern="1200" smtClean="0">
                              <a:latin typeface="Cambria Math" panose="02040503050406030204" pitchFamily="18" charset="0"/>
                              <a:ea typeface="Cambria Math" panose="02040503050406030204" pitchFamily="18" charset="0"/>
                            </a:rPr>
                            <m:t>n</m:t>
                          </m:r>
                        </m:sup>
                      </m:sSup>
                    </m:den>
                  </m:f>
                </m:e>
              </m:d>
              <m:r>
                <a:rPr lang="en-US" altLang="zh-CN" sz="3200" b="0" i="1" kern="1200" smtClean="0">
                  <a:latin typeface="Cambria Math" panose="02040503050406030204" pitchFamily="18" charset="0"/>
                  <a:ea typeface="Cambria Math" panose="02040503050406030204" pitchFamily="18" charset="0"/>
                </a:rPr>
                <m:t>−</m:t>
              </m:r>
              <m:f>
                <m:fPr>
                  <m:ctrlPr>
                    <a:rPr lang="en-US" altLang="zh-CN" sz="3200" b="0" i="1" kern="1200" smtClean="0">
                      <a:latin typeface="Cambria Math" panose="02040503050406030204" pitchFamily="18" charset="0"/>
                      <a:ea typeface="Cambria Math" panose="02040503050406030204" pitchFamily="18" charset="0"/>
                    </a:rPr>
                  </m:ctrlPr>
                </m:fPr>
                <m:num>
                  <m:r>
                    <m:rPr>
                      <m:sty m:val="p"/>
                    </m:rPr>
                    <a:rPr lang="en-US" altLang="zh-CN" sz="3200" b="0" i="1" kern="1200" smtClean="0">
                      <a:latin typeface="Cambria Math" panose="02040503050406030204" pitchFamily="18" charset="0"/>
                      <a:ea typeface="Cambria Math" panose="02040503050406030204" pitchFamily="18" charset="0"/>
                    </a:rPr>
                    <m:t>b</m:t>
                  </m:r>
                </m:num>
                <m:den>
                  <m:r>
                    <m:rPr>
                      <m:sty m:val="p"/>
                    </m:rPr>
                    <a:rPr lang="en-US" altLang="zh-CN" sz="3200" b="0" i="1" kern="1200" smtClean="0">
                      <a:latin typeface="Cambria Math" panose="02040503050406030204" pitchFamily="18" charset="0"/>
                      <a:ea typeface="Cambria Math" panose="02040503050406030204" pitchFamily="18" charset="0"/>
                    </a:rPr>
                    <m:t>Y</m:t>
                  </m:r>
                </m:den>
              </m:f>
              <m:r>
                <a:rPr lang="en-US" altLang="zh-CN" sz="3200" b="0" i="1" kern="1200" smtClean="0">
                  <a:latin typeface="Cambria Math" panose="02040503050406030204" pitchFamily="18" charset="0"/>
                  <a:ea typeface="Cambria Math" panose="02040503050406030204" pitchFamily="18" charset="0"/>
                </a:rPr>
                <m:t>×</m:t>
              </m:r>
              <m:f>
                <m:fPr>
                  <m:ctrlPr>
                    <a:rPr lang="en-US" altLang="zh-CN" sz="3200" b="0" i="1" kern="1200" smtClean="0">
                      <a:latin typeface="Cambria Math" panose="02040503050406030204" pitchFamily="18" charset="0"/>
                      <a:ea typeface="Cambria Math" panose="02040503050406030204" pitchFamily="18" charset="0"/>
                    </a:rPr>
                  </m:ctrlPr>
                </m:fPr>
                <m:num>
                  <m:r>
                    <m:rPr>
                      <m:sty m:val="p"/>
                    </m:rPr>
                    <a:rPr lang="en-US" altLang="zh-CN" sz="3200" b="0" i="1" kern="1200" smtClean="0">
                      <a:latin typeface="Cambria Math" panose="02040503050406030204" pitchFamily="18" charset="0"/>
                      <a:ea typeface="Cambria Math" panose="02040503050406030204" pitchFamily="18" charset="0"/>
                    </a:rPr>
                    <m:t>n</m:t>
                  </m:r>
                </m:num>
                <m:den>
                  <m:sSup>
                    <m:sSupPr>
                      <m:ctrlPr>
                        <a:rPr lang="en-US" altLang="zh-CN" sz="3200" b="0" i="1" kern="1200" smtClean="0">
                          <a:latin typeface="Cambria Math" panose="02040503050406030204" pitchFamily="18" charset="0"/>
                          <a:ea typeface="Cambria Math" panose="02040503050406030204" pitchFamily="18" charset="0"/>
                        </a:rPr>
                      </m:ctrlPr>
                    </m:sSupPr>
                    <m:e>
                      <m:d>
                        <m:dPr>
                          <m:ctrlPr>
                            <a:rPr lang="en-US" altLang="zh-CN" sz="3200" b="0" i="1" kern="1200" smtClean="0">
                              <a:latin typeface="Cambria Math" panose="02040503050406030204" pitchFamily="18" charset="0"/>
                              <a:ea typeface="Cambria Math" panose="02040503050406030204" pitchFamily="18" charset="0"/>
                            </a:rPr>
                          </m:ctrlPr>
                        </m:dPr>
                        <m:e>
                          <m:r>
                            <a:rPr lang="en-US" altLang="zh-CN" sz="3200" b="0" i="1" kern="1200" smtClean="0">
                              <a:latin typeface="Cambria Math" panose="02040503050406030204" pitchFamily="18" charset="0"/>
                              <a:ea typeface="Cambria Math" panose="02040503050406030204" pitchFamily="18" charset="0"/>
                            </a:rPr>
                            <m:t>1+</m:t>
                          </m:r>
                          <m:r>
                            <m:rPr>
                              <m:sty m:val="p"/>
                            </m:rPr>
                            <a:rPr lang="en-US" altLang="zh-CN" sz="3200" b="0" i="1" kern="1200" smtClean="0">
                              <a:latin typeface="Cambria Math" panose="02040503050406030204" pitchFamily="18" charset="0"/>
                              <a:ea typeface="Cambria Math" panose="02040503050406030204" pitchFamily="18" charset="0"/>
                            </a:rPr>
                            <m:t>Y</m:t>
                          </m:r>
                        </m:e>
                      </m:d>
                    </m:e>
                    <m:sup>
                      <m:r>
                        <m:rPr>
                          <m:sty m:val="p"/>
                        </m:rPr>
                        <a:rPr lang="en-US" altLang="zh-CN" sz="3200" b="0" i="1" kern="1200" smtClean="0">
                          <a:latin typeface="Cambria Math" panose="02040503050406030204" pitchFamily="18" charset="0"/>
                          <a:ea typeface="Cambria Math" panose="02040503050406030204" pitchFamily="18" charset="0"/>
                        </a:rPr>
                        <m:t>n</m:t>
                      </m:r>
                    </m:sup>
                  </m:sSup>
                </m:den>
              </m:f>
            </m:oMath>
          </a14:m>
          <a:endParaRPr lang="zh-CN" altLang="en-US" sz="3200" kern="1200" dirty="0"/>
        </a:p>
      </dsp:txBody>
      <dsp:txXfrm rot="-5400000">
        <a:off x="3785616" y="295201"/>
        <a:ext cx="6647092" cy="1532257"/>
      </dsp:txXfrm>
    </dsp:sp>
    <dsp:sp modelId="{701D1A1B-38A3-DA49-AFA8-23D75037099E}">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有限年</a:t>
          </a:r>
        </a:p>
      </dsp:txBody>
      <dsp:txXfrm>
        <a:off x="103614" y="103667"/>
        <a:ext cx="3578388" cy="1915324"/>
      </dsp:txXfrm>
    </dsp:sp>
    <dsp:sp modelId="{35273C21-DA4D-7C42-A2F9-1C53CCDF4B2D}">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3200" i="1" kern="1200" smtClean="0">
                  <a:latin typeface="Cambria Math" panose="02040503050406030204" pitchFamily="18" charset="0"/>
                </a:rPr>
                <m:t>V</m:t>
              </m:r>
              <m:r>
                <a:rPr lang="en-US" altLang="zh-CN" sz="3200" b="0" i="1" kern="1200" smtClean="0">
                  <a:latin typeface="Cambria Math" panose="02040503050406030204" pitchFamily="18" charset="0"/>
                </a:rPr>
                <m:t>=</m:t>
              </m:r>
              <m:f>
                <m:fPr>
                  <m:ctrlPr>
                    <a:rPr lang="en-US" altLang="zh-CN" sz="3200" b="0" i="1" kern="1200" smtClean="0">
                      <a:latin typeface="Cambria Math" panose="02040503050406030204" pitchFamily="18" charset="0"/>
                    </a:rPr>
                  </m:ctrlPr>
                </m:fPr>
                <m:num>
                  <m:r>
                    <m:rPr>
                      <m:sty m:val="p"/>
                    </m:rPr>
                    <a:rPr lang="en-US" altLang="zh-CN" sz="3200" b="0" i="1" kern="1200" smtClean="0">
                      <a:latin typeface="Cambria Math" panose="02040503050406030204" pitchFamily="18" charset="0"/>
                    </a:rPr>
                    <m:t>A</m:t>
                  </m:r>
                </m:num>
                <m:den>
                  <m:r>
                    <m:rPr>
                      <m:sty m:val="p"/>
                    </m:rPr>
                    <a:rPr lang="en-US" altLang="zh-CN" sz="3200" b="0" i="1" kern="1200" smtClean="0">
                      <a:latin typeface="Cambria Math" panose="02040503050406030204" pitchFamily="18" charset="0"/>
                    </a:rPr>
                    <m:t>Y</m:t>
                  </m:r>
                </m:den>
              </m:f>
              <m:r>
                <a:rPr lang="en-US" altLang="zh-CN" sz="3200" b="0" i="1" kern="1200" smtClean="0">
                  <a:latin typeface="Cambria Math" panose="02040503050406030204" pitchFamily="18" charset="0"/>
                </a:rPr>
                <m:t>+</m:t>
              </m:r>
              <m:f>
                <m:fPr>
                  <m:ctrlPr>
                    <a:rPr lang="en-US" altLang="zh-CN" sz="3200" b="0" i="1" kern="1200" smtClean="0">
                      <a:latin typeface="Cambria Math" panose="02040503050406030204" pitchFamily="18" charset="0"/>
                    </a:rPr>
                  </m:ctrlPr>
                </m:fPr>
                <m:num>
                  <m:r>
                    <m:rPr>
                      <m:sty m:val="p"/>
                    </m:rPr>
                    <a:rPr lang="en-US" altLang="zh-CN" sz="3200" b="0" i="1" kern="1200" smtClean="0">
                      <a:latin typeface="Cambria Math" panose="02040503050406030204" pitchFamily="18" charset="0"/>
                    </a:rPr>
                    <m:t>b</m:t>
                  </m:r>
                </m:num>
                <m:den>
                  <m:sSup>
                    <m:sSupPr>
                      <m:ctrlPr>
                        <a:rPr lang="en-US" altLang="zh-CN" sz="3200" b="0" i="1" kern="1200" smtClean="0">
                          <a:latin typeface="Cambria Math" panose="02040503050406030204" pitchFamily="18" charset="0"/>
                        </a:rPr>
                      </m:ctrlPr>
                    </m:sSupPr>
                    <m:e>
                      <m:r>
                        <m:rPr>
                          <m:sty m:val="p"/>
                        </m:rPr>
                        <a:rPr lang="en-US" altLang="zh-CN" sz="3200" b="0" i="1" kern="1200" smtClean="0">
                          <a:latin typeface="Cambria Math" panose="02040503050406030204" pitchFamily="18" charset="0"/>
                        </a:rPr>
                        <m:t>Y</m:t>
                      </m:r>
                    </m:e>
                    <m:sup>
                      <m:r>
                        <a:rPr lang="en-US" altLang="zh-CN" sz="3200" b="0" i="1" kern="1200" smtClean="0">
                          <a:latin typeface="Cambria Math" panose="02040503050406030204" pitchFamily="18" charset="0"/>
                        </a:rPr>
                        <m:t>2</m:t>
                      </m:r>
                    </m:sup>
                  </m:sSup>
                </m:den>
              </m:f>
            </m:oMath>
          </a14:m>
          <a:endParaRPr lang="zh-CN" altLang="en-US" sz="3200" kern="1200" dirty="0"/>
        </a:p>
      </dsp:txBody>
      <dsp:txXfrm rot="-5400000">
        <a:off x="3785616" y="2523880"/>
        <a:ext cx="6647092" cy="1532257"/>
      </dsp:txXfrm>
    </dsp:sp>
    <dsp:sp modelId="{A30CE202-BBF7-944E-A46D-8C65C2456CC7}">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无限年</a:t>
          </a:r>
        </a:p>
      </dsp:txBody>
      <dsp:txXfrm>
        <a:off x="103614" y="2332346"/>
        <a:ext cx="3578388" cy="19153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5F3B-CD95-5E41-A58F-0F1FBD86A36F}">
      <dsp:nvSpPr>
        <dsp:cNvPr id="0" name=""/>
        <dsp:cNvSpPr/>
      </dsp:nvSpPr>
      <dsp:spPr>
        <a:xfrm rot="5400000">
          <a:off x="6567838" y="-1565919"/>
          <a:ext cx="116553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2100" i="1" kern="1200" smtClean="0">
                  <a:latin typeface="Cambria Math" panose="02040503050406030204" pitchFamily="18" charset="0"/>
                </a:rPr>
                <m:t>V</m:t>
              </m:r>
              <m:r>
                <a:rPr lang="en-US" altLang="zh-CN" sz="2100" b="0" i="1" kern="1200" smtClean="0">
                  <a:latin typeface="Cambria Math" panose="02040503050406030204" pitchFamily="18" charset="0"/>
                </a:rPr>
                <m:t>=</m:t>
              </m:r>
              <m:d>
                <m:dPr>
                  <m:ctrlPr>
                    <a:rPr lang="en-US" altLang="zh-CN" sz="2100" b="0" i="1" kern="1200" smtClean="0">
                      <a:latin typeface="Cambria Math" panose="02040503050406030204" pitchFamily="18" charset="0"/>
                    </a:rPr>
                  </m:ctrlPr>
                </m:dPr>
                <m:e>
                  <m:f>
                    <m:fPr>
                      <m:ctrlPr>
                        <a:rPr lang="en-US" altLang="zh-CN" sz="2100" b="0" i="1" kern="1200" smtClean="0">
                          <a:latin typeface="Cambria Math" panose="02040503050406030204" pitchFamily="18" charset="0"/>
                        </a:rPr>
                      </m:ctrlPr>
                    </m:fPr>
                    <m:num>
                      <m:r>
                        <m:rPr>
                          <m:sty m:val="p"/>
                        </m:rPr>
                        <a:rPr lang="en-US" altLang="zh-CN" sz="2100" b="0" i="1" kern="1200" smtClean="0">
                          <a:latin typeface="Cambria Math" panose="02040503050406030204" pitchFamily="18" charset="0"/>
                        </a:rPr>
                        <m:t>A</m:t>
                      </m:r>
                    </m:num>
                    <m:den>
                      <m:r>
                        <m:rPr>
                          <m:sty m:val="p"/>
                        </m:rPr>
                        <a:rPr lang="en-US" altLang="zh-CN" sz="2100" b="0" i="1" kern="1200" smtClean="0">
                          <a:latin typeface="Cambria Math" panose="02040503050406030204" pitchFamily="18" charset="0"/>
                        </a:rPr>
                        <m:t>Y</m:t>
                      </m:r>
                    </m:den>
                  </m:f>
                  <m:r>
                    <a:rPr lang="en-US" altLang="zh-CN" sz="2100" b="0" i="1" kern="1200" smtClean="0">
                      <a:latin typeface="Cambria Math" panose="02040503050406030204" pitchFamily="18" charset="0"/>
                      <a:ea typeface="Cambria Math" panose="02040503050406030204" pitchFamily="18" charset="0"/>
                    </a:rPr>
                    <m:t>−</m:t>
                  </m:r>
                  <m:f>
                    <m:fPr>
                      <m:ctrlPr>
                        <a:rPr lang="en-US" altLang="zh-CN" sz="2100" b="0" i="1" kern="1200" smtClean="0">
                          <a:latin typeface="Cambria Math" panose="02040503050406030204" pitchFamily="18" charset="0"/>
                          <a:ea typeface="Cambria Math" panose="02040503050406030204" pitchFamily="18" charset="0"/>
                        </a:rPr>
                      </m:ctrlPr>
                    </m:fPr>
                    <m:num>
                      <m:r>
                        <m:rPr>
                          <m:sty m:val="p"/>
                        </m:rPr>
                        <a:rPr lang="en-US" altLang="zh-CN" sz="2100" b="0" i="1" kern="1200" smtClean="0">
                          <a:latin typeface="Cambria Math" panose="02040503050406030204" pitchFamily="18" charset="0"/>
                          <a:ea typeface="Cambria Math" panose="02040503050406030204" pitchFamily="18" charset="0"/>
                        </a:rPr>
                        <m:t>b</m:t>
                      </m:r>
                    </m:num>
                    <m:den>
                      <m:sSup>
                        <m:sSupPr>
                          <m:ctrlPr>
                            <a:rPr lang="en-US" altLang="zh-CN" sz="2100" b="0" i="1" kern="1200" smtClean="0">
                              <a:latin typeface="Cambria Math" panose="02040503050406030204" pitchFamily="18" charset="0"/>
                              <a:ea typeface="Cambria Math" panose="02040503050406030204" pitchFamily="18" charset="0"/>
                            </a:rPr>
                          </m:ctrlPr>
                        </m:sSupPr>
                        <m:e>
                          <m:r>
                            <m:rPr>
                              <m:sty m:val="p"/>
                            </m:rPr>
                            <a:rPr lang="en-US" altLang="zh-CN" sz="2100" b="0" i="1" kern="1200" smtClean="0">
                              <a:latin typeface="Cambria Math" panose="02040503050406030204" pitchFamily="18" charset="0"/>
                              <a:ea typeface="Cambria Math" panose="02040503050406030204" pitchFamily="18" charset="0"/>
                            </a:rPr>
                            <m:t>Y</m:t>
                          </m:r>
                        </m:e>
                        <m:sup>
                          <m:r>
                            <a:rPr lang="en-US" altLang="zh-CN" sz="2100" b="0" i="1" kern="1200" smtClean="0">
                              <a:latin typeface="Cambria Math" panose="02040503050406030204" pitchFamily="18" charset="0"/>
                              <a:ea typeface="Cambria Math" panose="02040503050406030204" pitchFamily="18" charset="0"/>
                            </a:rPr>
                            <m:t>2</m:t>
                          </m:r>
                        </m:sup>
                      </m:sSup>
                    </m:den>
                  </m:f>
                </m:e>
              </m:d>
              <m:r>
                <a:rPr lang="en-US" altLang="zh-CN" sz="2100" b="0" i="1" kern="1200" smtClean="0">
                  <a:latin typeface="Cambria Math" panose="02040503050406030204" pitchFamily="18" charset="0"/>
                  <a:ea typeface="Cambria Math" panose="02040503050406030204" pitchFamily="18" charset="0"/>
                </a:rPr>
                <m:t>×</m:t>
              </m:r>
              <m:d>
                <m:dPr>
                  <m:begChr m:val="["/>
                  <m:endChr m:val="]"/>
                  <m:ctrlPr>
                    <a:rPr lang="en-US" altLang="zh-CN" sz="2100" b="0" i="1" kern="1200" smtClean="0">
                      <a:latin typeface="Cambria Math" panose="02040503050406030204" pitchFamily="18" charset="0"/>
                      <a:ea typeface="Cambria Math" panose="02040503050406030204" pitchFamily="18" charset="0"/>
                    </a:rPr>
                  </m:ctrlPr>
                </m:dPr>
                <m:e>
                  <m:r>
                    <a:rPr lang="en-US" altLang="zh-CN" sz="2100" b="0" i="1" kern="1200" smtClean="0">
                      <a:latin typeface="Cambria Math" panose="02040503050406030204" pitchFamily="18" charset="0"/>
                      <a:ea typeface="Cambria Math" panose="02040503050406030204" pitchFamily="18" charset="0"/>
                    </a:rPr>
                    <m:t>1−</m:t>
                  </m:r>
                  <m:f>
                    <m:fPr>
                      <m:ctrlPr>
                        <a:rPr lang="en-US" altLang="zh-CN" sz="2100" b="0" i="1" kern="1200" smtClean="0">
                          <a:latin typeface="Cambria Math" panose="02040503050406030204" pitchFamily="18" charset="0"/>
                          <a:ea typeface="Cambria Math" panose="02040503050406030204" pitchFamily="18" charset="0"/>
                        </a:rPr>
                      </m:ctrlPr>
                    </m:fPr>
                    <m:num>
                      <m:r>
                        <a:rPr lang="en-US" altLang="zh-CN" sz="2100" b="0" i="1" kern="1200" smtClean="0">
                          <a:latin typeface="Cambria Math" panose="02040503050406030204" pitchFamily="18" charset="0"/>
                          <a:ea typeface="Cambria Math" panose="02040503050406030204" pitchFamily="18" charset="0"/>
                        </a:rPr>
                        <m:t>1</m:t>
                      </m:r>
                    </m:num>
                    <m:den>
                      <m:sSup>
                        <m:sSupPr>
                          <m:ctrlPr>
                            <a:rPr lang="en-US" altLang="zh-CN" sz="2100" b="0" i="1" kern="1200" smtClean="0">
                              <a:latin typeface="Cambria Math" panose="02040503050406030204" pitchFamily="18" charset="0"/>
                              <a:ea typeface="Cambria Math" panose="02040503050406030204" pitchFamily="18" charset="0"/>
                            </a:rPr>
                          </m:ctrlPr>
                        </m:sSupPr>
                        <m:e>
                          <m:d>
                            <m:dPr>
                              <m:ctrlPr>
                                <a:rPr lang="en-US" altLang="zh-CN" sz="2100" b="0" i="1" kern="1200" smtClean="0">
                                  <a:latin typeface="Cambria Math" panose="02040503050406030204" pitchFamily="18" charset="0"/>
                                  <a:ea typeface="Cambria Math" panose="02040503050406030204" pitchFamily="18" charset="0"/>
                                </a:rPr>
                              </m:ctrlPr>
                            </m:dPr>
                            <m:e>
                              <m:r>
                                <a:rPr lang="en-US" altLang="zh-CN" sz="2100" b="0" i="1" kern="1200" smtClean="0">
                                  <a:latin typeface="Cambria Math" panose="02040503050406030204" pitchFamily="18" charset="0"/>
                                  <a:ea typeface="Cambria Math" panose="02040503050406030204" pitchFamily="18" charset="0"/>
                                </a:rPr>
                                <m:t>1+</m:t>
                              </m:r>
                              <m:r>
                                <m:rPr>
                                  <m:sty m:val="p"/>
                                </m:rPr>
                                <a:rPr lang="en-US" altLang="zh-CN" sz="2100" b="0" i="1" kern="1200" smtClean="0">
                                  <a:latin typeface="Cambria Math" panose="02040503050406030204" pitchFamily="18" charset="0"/>
                                  <a:ea typeface="Cambria Math" panose="02040503050406030204" pitchFamily="18" charset="0"/>
                                </a:rPr>
                                <m:t>Y</m:t>
                              </m:r>
                            </m:e>
                          </m:d>
                        </m:e>
                        <m:sup>
                          <m:r>
                            <m:rPr>
                              <m:sty m:val="p"/>
                            </m:rPr>
                            <a:rPr lang="en-US" altLang="zh-CN" sz="2100" b="0" i="1" kern="1200" smtClean="0">
                              <a:latin typeface="Cambria Math" panose="02040503050406030204" pitchFamily="18" charset="0"/>
                              <a:ea typeface="Cambria Math" panose="02040503050406030204" pitchFamily="18" charset="0"/>
                            </a:rPr>
                            <m:t>n</m:t>
                          </m:r>
                        </m:sup>
                      </m:sSup>
                    </m:den>
                  </m:f>
                </m:e>
              </m:d>
              <m:r>
                <a:rPr lang="en-US" altLang="zh-CN" sz="2100" b="0" i="1" kern="1200" smtClean="0">
                  <a:latin typeface="Cambria Math" panose="02040503050406030204" pitchFamily="18" charset="0"/>
                  <a:ea typeface="Cambria Math" panose="02040503050406030204" pitchFamily="18" charset="0"/>
                </a:rPr>
                <m:t>+</m:t>
              </m:r>
              <m:f>
                <m:fPr>
                  <m:ctrlPr>
                    <a:rPr lang="en-US" altLang="zh-CN" sz="2100" b="0" i="1" kern="1200" smtClean="0">
                      <a:latin typeface="Cambria Math" panose="02040503050406030204" pitchFamily="18" charset="0"/>
                      <a:ea typeface="Cambria Math" panose="02040503050406030204" pitchFamily="18" charset="0"/>
                    </a:rPr>
                  </m:ctrlPr>
                </m:fPr>
                <m:num>
                  <m:r>
                    <m:rPr>
                      <m:sty m:val="p"/>
                    </m:rPr>
                    <a:rPr lang="en-US" altLang="zh-CN" sz="2100" b="0" i="1" kern="1200" smtClean="0">
                      <a:latin typeface="Cambria Math" panose="02040503050406030204" pitchFamily="18" charset="0"/>
                      <a:ea typeface="Cambria Math" panose="02040503050406030204" pitchFamily="18" charset="0"/>
                    </a:rPr>
                    <m:t>b</m:t>
                  </m:r>
                </m:num>
                <m:den>
                  <m:r>
                    <m:rPr>
                      <m:sty m:val="p"/>
                    </m:rPr>
                    <a:rPr lang="en-US" altLang="zh-CN" sz="2100" b="0" i="1" kern="1200" smtClean="0">
                      <a:latin typeface="Cambria Math" panose="02040503050406030204" pitchFamily="18" charset="0"/>
                      <a:ea typeface="Cambria Math" panose="02040503050406030204" pitchFamily="18" charset="0"/>
                    </a:rPr>
                    <m:t>Y</m:t>
                  </m:r>
                </m:den>
              </m:f>
              <m:r>
                <a:rPr lang="en-US" altLang="zh-CN" sz="2100" b="0" i="1" kern="1200" smtClean="0">
                  <a:latin typeface="Cambria Math" panose="02040503050406030204" pitchFamily="18" charset="0"/>
                  <a:ea typeface="Cambria Math" panose="02040503050406030204" pitchFamily="18" charset="0"/>
                </a:rPr>
                <m:t>×</m:t>
              </m:r>
              <m:f>
                <m:fPr>
                  <m:ctrlPr>
                    <a:rPr lang="en-US" altLang="zh-CN" sz="2100" b="0" i="1" kern="1200" smtClean="0">
                      <a:latin typeface="Cambria Math" panose="02040503050406030204" pitchFamily="18" charset="0"/>
                      <a:ea typeface="Cambria Math" panose="02040503050406030204" pitchFamily="18" charset="0"/>
                    </a:rPr>
                  </m:ctrlPr>
                </m:fPr>
                <m:num>
                  <m:r>
                    <m:rPr>
                      <m:sty m:val="p"/>
                    </m:rPr>
                    <a:rPr lang="en-US" altLang="zh-CN" sz="2100" b="0" i="1" kern="1200" smtClean="0">
                      <a:latin typeface="Cambria Math" panose="02040503050406030204" pitchFamily="18" charset="0"/>
                      <a:ea typeface="Cambria Math" panose="02040503050406030204" pitchFamily="18" charset="0"/>
                    </a:rPr>
                    <m:t>n</m:t>
                  </m:r>
                </m:num>
                <m:den>
                  <m:sSup>
                    <m:sSupPr>
                      <m:ctrlPr>
                        <a:rPr lang="en-US" altLang="zh-CN" sz="2100" b="0" i="1" kern="1200" smtClean="0">
                          <a:latin typeface="Cambria Math" panose="02040503050406030204" pitchFamily="18" charset="0"/>
                          <a:ea typeface="Cambria Math" panose="02040503050406030204" pitchFamily="18" charset="0"/>
                        </a:rPr>
                      </m:ctrlPr>
                    </m:sSupPr>
                    <m:e>
                      <m:d>
                        <m:dPr>
                          <m:ctrlPr>
                            <a:rPr lang="en-US" altLang="zh-CN" sz="2100" b="0" i="1" kern="1200" smtClean="0">
                              <a:latin typeface="Cambria Math" panose="02040503050406030204" pitchFamily="18" charset="0"/>
                              <a:ea typeface="Cambria Math" panose="02040503050406030204" pitchFamily="18" charset="0"/>
                            </a:rPr>
                          </m:ctrlPr>
                        </m:dPr>
                        <m:e>
                          <m:r>
                            <a:rPr lang="en-US" altLang="zh-CN" sz="2100" b="0" i="1" kern="1200" smtClean="0">
                              <a:latin typeface="Cambria Math" panose="02040503050406030204" pitchFamily="18" charset="0"/>
                              <a:ea typeface="Cambria Math" panose="02040503050406030204" pitchFamily="18" charset="0"/>
                            </a:rPr>
                            <m:t>1+</m:t>
                          </m:r>
                          <m:r>
                            <m:rPr>
                              <m:sty m:val="p"/>
                            </m:rPr>
                            <a:rPr lang="en-US" altLang="zh-CN" sz="2100" b="0" i="1" kern="1200" smtClean="0">
                              <a:latin typeface="Cambria Math" panose="02040503050406030204" pitchFamily="18" charset="0"/>
                              <a:ea typeface="Cambria Math" panose="02040503050406030204" pitchFamily="18" charset="0"/>
                            </a:rPr>
                            <m:t>Y</m:t>
                          </m:r>
                        </m:e>
                      </m:d>
                    </m:e>
                    <m:sup>
                      <m:r>
                        <m:rPr>
                          <m:sty m:val="p"/>
                        </m:rPr>
                        <a:rPr lang="en-US" altLang="zh-CN" sz="2100" b="0" i="1" kern="1200" smtClean="0">
                          <a:latin typeface="Cambria Math" panose="02040503050406030204" pitchFamily="18" charset="0"/>
                          <a:ea typeface="Cambria Math" panose="02040503050406030204" pitchFamily="18" charset="0"/>
                        </a:rPr>
                        <m:t>n</m:t>
                      </m:r>
                    </m:sup>
                  </m:sSup>
                </m:den>
              </m:f>
            </m:oMath>
          </a14:m>
          <a:endParaRPr lang="zh-CN" altLang="en-US" sz="2100" kern="1200" dirty="0"/>
        </a:p>
        <a:p>
          <a:pPr marL="228600" lvl="1" indent="-228600" algn="l" defTabSz="93345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2100" i="1" kern="1200" smtClean="0">
                  <a:latin typeface="Cambria Math" panose="02040503050406030204" pitchFamily="18" charset="0"/>
                </a:rPr>
                <m:t>n</m:t>
              </m:r>
              <m:r>
                <a:rPr lang="en-US" altLang="zh-CN" sz="2100" i="1" kern="1200" smtClean="0">
                  <a:latin typeface="Cambria Math" panose="02040503050406030204" pitchFamily="18" charset="0"/>
                  <a:ea typeface="Cambria Math" panose="02040503050406030204" pitchFamily="18" charset="0"/>
                </a:rPr>
                <m:t>≤</m:t>
              </m:r>
              <m:f>
                <m:fPr>
                  <m:ctrlPr>
                    <a:rPr lang="en-US" altLang="zh-CN" sz="2100" i="1" kern="1200" smtClean="0">
                      <a:latin typeface="Cambria Math" panose="02040503050406030204" pitchFamily="18" charset="0"/>
                      <a:ea typeface="Cambria Math" panose="02040503050406030204" pitchFamily="18" charset="0"/>
                    </a:rPr>
                  </m:ctrlPr>
                </m:fPr>
                <m:num>
                  <m:r>
                    <m:rPr>
                      <m:sty m:val="p"/>
                    </m:rPr>
                    <a:rPr lang="en-US" altLang="zh-CN" sz="2100" i="1" kern="1200" smtClean="0">
                      <a:latin typeface="Cambria Math" panose="02040503050406030204" pitchFamily="18" charset="0"/>
                      <a:ea typeface="Cambria Math" panose="02040503050406030204" pitchFamily="18" charset="0"/>
                    </a:rPr>
                    <m:t>A</m:t>
                  </m:r>
                </m:num>
                <m:den>
                  <m:r>
                    <m:rPr>
                      <m:sty m:val="p"/>
                    </m:rPr>
                    <a:rPr lang="en-US" altLang="zh-CN" sz="2100" i="1" kern="1200" smtClean="0">
                      <a:latin typeface="Cambria Math" panose="02040503050406030204" pitchFamily="18" charset="0"/>
                      <a:ea typeface="Cambria Math" panose="02040503050406030204" pitchFamily="18" charset="0"/>
                    </a:rPr>
                    <m:t>b</m:t>
                  </m:r>
                </m:den>
              </m:f>
              <m:r>
                <a:rPr lang="en-US" altLang="zh-CN" sz="2100" b="0" i="1" kern="1200" smtClean="0">
                  <a:latin typeface="Cambria Math" panose="02040503050406030204" pitchFamily="18" charset="0"/>
                  <a:ea typeface="Cambria Math" panose="02040503050406030204" pitchFamily="18" charset="0"/>
                </a:rPr>
                <m:t>+1</m:t>
              </m:r>
            </m:oMath>
          </a14:m>
          <a:endParaRPr lang="zh-CN" altLang="en-US" sz="2100" kern="1200" dirty="0"/>
        </a:p>
      </dsp:txBody>
      <dsp:txXfrm rot="-5400000">
        <a:off x="3785616" y="1273200"/>
        <a:ext cx="6673087" cy="1051745"/>
      </dsp:txXfrm>
    </dsp:sp>
    <dsp:sp modelId="{9BF59121-E728-154D-B532-358840DB4AF5}">
      <dsp:nvSpPr>
        <dsp:cNvPr id="0" name=""/>
        <dsp:cNvSpPr/>
      </dsp:nvSpPr>
      <dsp:spPr>
        <a:xfrm>
          <a:off x="0" y="1026766"/>
          <a:ext cx="3785616" cy="15446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有限年</a:t>
          </a:r>
        </a:p>
      </dsp:txBody>
      <dsp:txXfrm>
        <a:off x="75402" y="1102168"/>
        <a:ext cx="3634812" cy="139380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921E9-D23C-BC40-98CF-2FA77B766830}">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kern="1200" dirty="0"/>
            <a:t>有限年：</a:t>
          </a:r>
          <a14:m xmlns:a14="http://schemas.microsoft.com/office/drawing/2010/main">
            <m:oMath xmlns:m="http://schemas.openxmlformats.org/officeDocument/2006/math">
              <m:r>
                <m:rPr>
                  <m:sty m:val="p"/>
                </m:rPr>
                <a:rPr lang="en-US" altLang="zh-CN" sz="2900" i="1" kern="1200" dirty="0" smtClean="0">
                  <a:latin typeface="Cambria Math" panose="02040503050406030204" pitchFamily="18" charset="0"/>
                </a:rPr>
                <m:t>V</m:t>
              </m:r>
              <m:r>
                <a:rPr lang="en-US" altLang="zh-CN" sz="2900" b="0" i="1" kern="1200" dirty="0" smtClean="0">
                  <a:latin typeface="Cambria Math" panose="02040503050406030204" pitchFamily="18" charset="0"/>
                </a:rPr>
                <m:t>=</m:t>
              </m:r>
              <m:f>
                <m:fPr>
                  <m:ctrlPr>
                    <a:rPr lang="en-US" altLang="zh-CN" sz="2900" b="0" i="1" kern="1200" dirty="0" smtClean="0">
                      <a:latin typeface="Cambria Math" panose="02040503050406030204" pitchFamily="18" charset="0"/>
                    </a:rPr>
                  </m:ctrlPr>
                </m:fPr>
                <m:num>
                  <m:r>
                    <m:rPr>
                      <m:sty m:val="p"/>
                    </m:rPr>
                    <a:rPr lang="en-US" altLang="zh-CN" sz="2900" b="0" i="1" kern="1200" dirty="0" smtClean="0">
                      <a:latin typeface="Cambria Math" panose="02040503050406030204" pitchFamily="18" charset="0"/>
                    </a:rPr>
                    <m:t>A</m:t>
                  </m:r>
                </m:num>
                <m:den>
                  <m:r>
                    <m:rPr>
                      <m:sty m:val="p"/>
                    </m:rPr>
                    <a:rPr lang="en-US" altLang="zh-CN" sz="2900" b="0" i="1" kern="1200" dirty="0" smtClean="0">
                      <a:latin typeface="Cambria Math" panose="02040503050406030204" pitchFamily="18" charset="0"/>
                    </a:rPr>
                    <m:t>Y</m:t>
                  </m:r>
                  <m:r>
                    <a:rPr lang="en-US" altLang="zh-CN" sz="2900" b="0" i="1" kern="1200" dirty="0" smtClean="0">
                      <a:latin typeface="Cambria Math" panose="02040503050406030204" pitchFamily="18" charset="0"/>
                    </a:rPr>
                    <m:t>−</m:t>
                  </m:r>
                  <m:r>
                    <m:rPr>
                      <m:sty m:val="p"/>
                    </m:rPr>
                    <a:rPr lang="en-US" altLang="zh-CN" sz="2900" b="0" i="1" kern="1200" dirty="0" smtClean="0">
                      <a:latin typeface="Cambria Math" panose="02040503050406030204" pitchFamily="18" charset="0"/>
                    </a:rPr>
                    <m:t>g</m:t>
                  </m:r>
                </m:den>
              </m:f>
              <m:r>
                <a:rPr lang="en-US" altLang="zh-CN" sz="2900" b="0" i="1" kern="1200" dirty="0" smtClean="0">
                  <a:latin typeface="Cambria Math" panose="02040503050406030204" pitchFamily="18" charset="0"/>
                  <a:ea typeface="Cambria Math" panose="02040503050406030204" pitchFamily="18" charset="0"/>
                </a:rPr>
                <m:t>×</m:t>
              </m:r>
              <m:d>
                <m:dPr>
                  <m:begChr m:val="["/>
                  <m:endChr m:val="]"/>
                  <m:ctrlPr>
                    <a:rPr lang="en-US" altLang="zh-CN" sz="2900" b="0" i="1" kern="1200" dirty="0" smtClean="0">
                      <a:latin typeface="Cambria Math" panose="02040503050406030204" pitchFamily="18" charset="0"/>
                      <a:ea typeface="Cambria Math" panose="02040503050406030204" pitchFamily="18" charset="0"/>
                    </a:rPr>
                  </m:ctrlPr>
                </m:dPr>
                <m:e>
                  <m:r>
                    <a:rPr lang="en-US" altLang="zh-CN" sz="2900" b="0" i="1" kern="1200" dirty="0" smtClean="0">
                      <a:latin typeface="Cambria Math" panose="02040503050406030204" pitchFamily="18" charset="0"/>
                      <a:ea typeface="Cambria Math" panose="02040503050406030204" pitchFamily="18" charset="0"/>
                    </a:rPr>
                    <m:t>1−</m:t>
                  </m:r>
                  <m:f>
                    <m:fPr>
                      <m:ctrlPr>
                        <a:rPr lang="en-US" altLang="zh-CN" sz="2900" b="0" i="1" kern="1200" dirty="0" smtClean="0">
                          <a:latin typeface="Cambria Math" panose="02040503050406030204" pitchFamily="18" charset="0"/>
                          <a:ea typeface="Cambria Math" panose="02040503050406030204" pitchFamily="18" charset="0"/>
                        </a:rPr>
                      </m:ctrlPr>
                    </m:fPr>
                    <m:num>
                      <m:sSup>
                        <m:sSupPr>
                          <m:ctrlPr>
                            <a:rPr lang="en-US" altLang="zh-CN" sz="2900" b="0" i="1" kern="1200" dirty="0" smtClean="0">
                              <a:latin typeface="Cambria Math" panose="02040503050406030204" pitchFamily="18" charset="0"/>
                              <a:ea typeface="Cambria Math" panose="02040503050406030204" pitchFamily="18" charset="0"/>
                            </a:rPr>
                          </m:ctrlPr>
                        </m:sSupPr>
                        <m:e>
                          <m:d>
                            <m:dPr>
                              <m:ctrlPr>
                                <a:rPr lang="en-US" altLang="zh-CN" sz="2900" b="0" i="1" kern="1200" dirty="0" smtClean="0">
                                  <a:latin typeface="Cambria Math" panose="02040503050406030204" pitchFamily="18" charset="0"/>
                                  <a:ea typeface="Cambria Math" panose="02040503050406030204" pitchFamily="18" charset="0"/>
                                </a:rPr>
                              </m:ctrlPr>
                            </m:dPr>
                            <m:e>
                              <m:r>
                                <a:rPr lang="en-US" altLang="zh-CN" sz="2900" b="0" i="1" kern="1200" dirty="0" smtClean="0">
                                  <a:latin typeface="Cambria Math" panose="02040503050406030204" pitchFamily="18" charset="0"/>
                                  <a:ea typeface="Cambria Math" panose="02040503050406030204" pitchFamily="18" charset="0"/>
                                </a:rPr>
                                <m:t>1+</m:t>
                              </m:r>
                              <m:r>
                                <m:rPr>
                                  <m:sty m:val="p"/>
                                </m:rPr>
                                <a:rPr lang="en-US" altLang="zh-CN" sz="2900" b="0" i="1" kern="1200" dirty="0" smtClean="0">
                                  <a:latin typeface="Cambria Math" panose="02040503050406030204" pitchFamily="18" charset="0"/>
                                  <a:ea typeface="Cambria Math" panose="02040503050406030204" pitchFamily="18" charset="0"/>
                                </a:rPr>
                                <m:t>g</m:t>
                              </m:r>
                            </m:e>
                          </m:d>
                        </m:e>
                        <m:sup>
                          <m:r>
                            <m:rPr>
                              <m:sty m:val="p"/>
                            </m:rPr>
                            <a:rPr lang="en-US" altLang="zh-CN" sz="2900" b="0" i="1" kern="1200" dirty="0" smtClean="0">
                              <a:latin typeface="Cambria Math" panose="02040503050406030204" pitchFamily="18" charset="0"/>
                              <a:ea typeface="Cambria Math" panose="02040503050406030204" pitchFamily="18" charset="0"/>
                            </a:rPr>
                            <m:t>n</m:t>
                          </m:r>
                        </m:sup>
                      </m:sSup>
                    </m:num>
                    <m:den>
                      <m:sSup>
                        <m:sSupPr>
                          <m:ctrlPr>
                            <a:rPr lang="en-US" altLang="zh-CN" sz="2900" b="0" i="1" kern="1200" dirty="0" smtClean="0">
                              <a:latin typeface="Cambria Math" panose="02040503050406030204" pitchFamily="18" charset="0"/>
                              <a:ea typeface="Cambria Math" panose="02040503050406030204" pitchFamily="18" charset="0"/>
                            </a:rPr>
                          </m:ctrlPr>
                        </m:sSupPr>
                        <m:e>
                          <m:d>
                            <m:dPr>
                              <m:ctrlPr>
                                <a:rPr lang="en-US" altLang="zh-CN" sz="2900" b="0" i="1" kern="1200" dirty="0" smtClean="0">
                                  <a:latin typeface="Cambria Math" panose="02040503050406030204" pitchFamily="18" charset="0"/>
                                  <a:ea typeface="Cambria Math" panose="02040503050406030204" pitchFamily="18" charset="0"/>
                                </a:rPr>
                              </m:ctrlPr>
                            </m:dPr>
                            <m:e>
                              <m:r>
                                <a:rPr lang="en-US" altLang="zh-CN" sz="2900" b="0" i="1" kern="1200" dirty="0" smtClean="0">
                                  <a:latin typeface="Cambria Math" panose="02040503050406030204" pitchFamily="18" charset="0"/>
                                  <a:ea typeface="Cambria Math" panose="02040503050406030204" pitchFamily="18" charset="0"/>
                                </a:rPr>
                                <m:t>1+</m:t>
                              </m:r>
                              <m:r>
                                <m:rPr>
                                  <m:sty m:val="p"/>
                                </m:rPr>
                                <a:rPr lang="en-US" altLang="zh-CN" sz="2900" b="0" i="1" kern="1200" dirty="0" smtClean="0">
                                  <a:latin typeface="Cambria Math" panose="02040503050406030204" pitchFamily="18" charset="0"/>
                                  <a:ea typeface="Cambria Math" panose="02040503050406030204" pitchFamily="18" charset="0"/>
                                </a:rPr>
                                <m:t>Y</m:t>
                              </m:r>
                            </m:e>
                          </m:d>
                        </m:e>
                        <m:sup>
                          <m:r>
                            <m:rPr>
                              <m:sty m:val="p"/>
                            </m:rPr>
                            <a:rPr lang="en-US" altLang="zh-CN" sz="2900" b="0" i="1" kern="1200" dirty="0" smtClean="0">
                              <a:latin typeface="Cambria Math" panose="02040503050406030204" pitchFamily="18" charset="0"/>
                              <a:ea typeface="Cambria Math" panose="02040503050406030204" pitchFamily="18" charset="0"/>
                            </a:rPr>
                            <m:t>n</m:t>
                          </m:r>
                        </m:sup>
                      </m:sSup>
                    </m:den>
                  </m:f>
                </m:e>
              </m:d>
            </m:oMath>
          </a14:m>
          <a:endParaRPr lang="zh-CN" altLang="en-US" sz="2900" kern="1200" dirty="0"/>
        </a:p>
        <a:p>
          <a:pPr marL="285750" lvl="1" indent="-285750" algn="l" defTabSz="1289050">
            <a:lnSpc>
              <a:spcPct val="90000"/>
            </a:lnSpc>
            <a:spcBef>
              <a:spcPct val="0"/>
            </a:spcBef>
            <a:spcAft>
              <a:spcPct val="15000"/>
            </a:spcAft>
            <a:buChar char="•"/>
          </a:pPr>
          <a:r>
            <a:rPr lang="zh-CN" altLang="en-US" sz="2900" kern="1200" dirty="0"/>
            <a:t>无限年：</a:t>
          </a:r>
          <a14:m xmlns:a14="http://schemas.microsoft.com/office/drawing/2010/main">
            <m:oMath xmlns:m="http://schemas.openxmlformats.org/officeDocument/2006/math">
              <m:r>
                <m:rPr>
                  <m:sty m:val="p"/>
                </m:rPr>
                <a:rPr lang="en-US" altLang="zh-CN" sz="2900" i="1" kern="1200" dirty="0" smtClean="0">
                  <a:latin typeface="Cambria Math" panose="02040503050406030204" pitchFamily="18" charset="0"/>
                </a:rPr>
                <m:t>V</m:t>
              </m:r>
              <m:r>
                <a:rPr lang="en-US" altLang="zh-CN" sz="2900" b="0" i="1" kern="1200" dirty="0" smtClean="0">
                  <a:latin typeface="Cambria Math" panose="02040503050406030204" pitchFamily="18" charset="0"/>
                </a:rPr>
                <m:t>=</m:t>
              </m:r>
              <m:f>
                <m:fPr>
                  <m:ctrlPr>
                    <a:rPr lang="en-US" altLang="zh-CN" sz="2900" b="0" i="1" kern="1200" dirty="0" smtClean="0">
                      <a:latin typeface="Cambria Math" panose="02040503050406030204" pitchFamily="18" charset="0"/>
                    </a:rPr>
                  </m:ctrlPr>
                </m:fPr>
                <m:num>
                  <m:r>
                    <m:rPr>
                      <m:sty m:val="p"/>
                    </m:rPr>
                    <a:rPr lang="en-US" altLang="zh-CN" sz="2900" b="0" i="1" kern="1200" dirty="0" smtClean="0">
                      <a:latin typeface="Cambria Math" panose="02040503050406030204" pitchFamily="18" charset="0"/>
                    </a:rPr>
                    <m:t>A</m:t>
                  </m:r>
                </m:num>
                <m:den>
                  <m:r>
                    <m:rPr>
                      <m:sty m:val="p"/>
                    </m:rPr>
                    <a:rPr lang="en-US" altLang="zh-CN" sz="2900" b="0" i="1" kern="1200" dirty="0" smtClean="0">
                      <a:latin typeface="Cambria Math" panose="02040503050406030204" pitchFamily="18" charset="0"/>
                    </a:rPr>
                    <m:t>Y</m:t>
                  </m:r>
                  <m:r>
                    <a:rPr lang="en-US" altLang="zh-CN" sz="2900" b="0" i="1" kern="1200" dirty="0" smtClean="0">
                      <a:latin typeface="Cambria Math" panose="02040503050406030204" pitchFamily="18" charset="0"/>
                    </a:rPr>
                    <m:t>−</m:t>
                  </m:r>
                  <m:r>
                    <m:rPr>
                      <m:sty m:val="p"/>
                    </m:rPr>
                    <a:rPr lang="en-US" altLang="zh-CN" sz="2900" b="0" i="1" kern="1200" dirty="0" smtClean="0">
                      <a:latin typeface="Cambria Math" panose="02040503050406030204" pitchFamily="18" charset="0"/>
                    </a:rPr>
                    <m:t>g</m:t>
                  </m:r>
                </m:den>
              </m:f>
            </m:oMath>
          </a14:m>
          <a:endParaRPr lang="zh-CN" altLang="en-US" sz="2900" kern="1200" dirty="0"/>
        </a:p>
      </dsp:txBody>
      <dsp:txXfrm rot="-5400000">
        <a:off x="3785616" y="295201"/>
        <a:ext cx="6647092" cy="1532257"/>
      </dsp:txXfrm>
    </dsp:sp>
    <dsp:sp modelId="{24E956AF-2610-C04E-8764-7312090BF918}">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递增</a:t>
          </a:r>
        </a:p>
      </dsp:txBody>
      <dsp:txXfrm>
        <a:off x="103614" y="103667"/>
        <a:ext cx="3578388" cy="1915324"/>
      </dsp:txXfrm>
    </dsp:sp>
    <dsp:sp modelId="{F0ED963C-9DFE-DC4E-8ADA-68D50368F53D}">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kern="1200" dirty="0"/>
            <a:t>有限年：</a:t>
          </a:r>
          <a14:m xmlns:a14="http://schemas.microsoft.com/office/drawing/2010/main">
            <m:oMath xmlns:m="http://schemas.openxmlformats.org/officeDocument/2006/math">
              <m:r>
                <m:rPr>
                  <m:sty m:val="p"/>
                </m:rPr>
                <a:rPr lang="en-US" altLang="zh-CN" sz="2900" i="1" kern="1200" dirty="0" smtClean="0">
                  <a:latin typeface="Cambria Math" panose="02040503050406030204" pitchFamily="18" charset="0"/>
                </a:rPr>
                <m:t>V</m:t>
              </m:r>
              <m:r>
                <a:rPr lang="en-US" altLang="zh-CN" sz="2900" b="0" i="1" kern="1200" dirty="0" smtClean="0">
                  <a:latin typeface="Cambria Math" panose="02040503050406030204" pitchFamily="18" charset="0"/>
                </a:rPr>
                <m:t>=</m:t>
              </m:r>
              <m:f>
                <m:fPr>
                  <m:ctrlPr>
                    <a:rPr lang="en-US" altLang="zh-CN" sz="2900" b="0" i="1" kern="1200" dirty="0" smtClean="0">
                      <a:latin typeface="Cambria Math" panose="02040503050406030204" pitchFamily="18" charset="0"/>
                    </a:rPr>
                  </m:ctrlPr>
                </m:fPr>
                <m:num>
                  <m:r>
                    <m:rPr>
                      <m:sty m:val="p"/>
                    </m:rPr>
                    <a:rPr lang="en-US" altLang="zh-CN" sz="2900" b="0" i="1" kern="1200" dirty="0" smtClean="0">
                      <a:latin typeface="Cambria Math" panose="02040503050406030204" pitchFamily="18" charset="0"/>
                    </a:rPr>
                    <m:t>A</m:t>
                  </m:r>
                </m:num>
                <m:den>
                  <m:r>
                    <m:rPr>
                      <m:sty m:val="p"/>
                    </m:rPr>
                    <a:rPr lang="en-US" altLang="zh-CN" sz="2900" b="0" i="1" kern="1200" dirty="0" smtClean="0">
                      <a:latin typeface="Cambria Math" panose="02040503050406030204" pitchFamily="18" charset="0"/>
                    </a:rPr>
                    <m:t>Y</m:t>
                  </m:r>
                  <m:r>
                    <a:rPr lang="en-US" altLang="zh-CN" sz="2900" b="0" i="1" kern="1200" dirty="0" smtClean="0">
                      <a:latin typeface="Cambria Math" panose="02040503050406030204" pitchFamily="18" charset="0"/>
                    </a:rPr>
                    <m:t>+</m:t>
                  </m:r>
                  <m:r>
                    <m:rPr>
                      <m:sty m:val="p"/>
                    </m:rPr>
                    <a:rPr lang="en-US" altLang="zh-CN" sz="2900" b="0" i="1" kern="1200" dirty="0" smtClean="0">
                      <a:latin typeface="Cambria Math" panose="02040503050406030204" pitchFamily="18" charset="0"/>
                    </a:rPr>
                    <m:t>g</m:t>
                  </m:r>
                </m:den>
              </m:f>
              <m:r>
                <a:rPr lang="en-US" altLang="zh-CN" sz="2900" b="0" i="1" kern="1200" dirty="0" smtClean="0">
                  <a:latin typeface="Cambria Math" panose="02040503050406030204" pitchFamily="18" charset="0"/>
                  <a:ea typeface="Cambria Math" panose="02040503050406030204" pitchFamily="18" charset="0"/>
                </a:rPr>
                <m:t>×</m:t>
              </m:r>
              <m:d>
                <m:dPr>
                  <m:begChr m:val="["/>
                  <m:endChr m:val="]"/>
                  <m:ctrlPr>
                    <a:rPr lang="en-US" altLang="zh-CN" sz="2900" b="0" i="1" kern="1200" dirty="0" smtClean="0">
                      <a:latin typeface="Cambria Math" panose="02040503050406030204" pitchFamily="18" charset="0"/>
                      <a:ea typeface="Cambria Math" panose="02040503050406030204" pitchFamily="18" charset="0"/>
                    </a:rPr>
                  </m:ctrlPr>
                </m:dPr>
                <m:e>
                  <m:r>
                    <a:rPr lang="en-US" altLang="zh-CN" sz="2900" b="0" i="1" kern="1200" dirty="0" smtClean="0">
                      <a:latin typeface="Cambria Math" panose="02040503050406030204" pitchFamily="18" charset="0"/>
                      <a:ea typeface="Cambria Math" panose="02040503050406030204" pitchFamily="18" charset="0"/>
                    </a:rPr>
                    <m:t>1−</m:t>
                  </m:r>
                  <m:f>
                    <m:fPr>
                      <m:ctrlPr>
                        <a:rPr lang="en-US" altLang="zh-CN" sz="2900" b="0" i="1" kern="1200" dirty="0" smtClean="0">
                          <a:latin typeface="Cambria Math" panose="02040503050406030204" pitchFamily="18" charset="0"/>
                          <a:ea typeface="Cambria Math" panose="02040503050406030204" pitchFamily="18" charset="0"/>
                        </a:rPr>
                      </m:ctrlPr>
                    </m:fPr>
                    <m:num>
                      <m:sSup>
                        <m:sSupPr>
                          <m:ctrlPr>
                            <a:rPr lang="en-US" altLang="zh-CN" sz="2900" b="0" i="1" kern="1200" dirty="0" smtClean="0">
                              <a:latin typeface="Cambria Math" panose="02040503050406030204" pitchFamily="18" charset="0"/>
                              <a:ea typeface="Cambria Math" panose="02040503050406030204" pitchFamily="18" charset="0"/>
                            </a:rPr>
                          </m:ctrlPr>
                        </m:sSupPr>
                        <m:e>
                          <m:d>
                            <m:dPr>
                              <m:ctrlPr>
                                <a:rPr lang="en-US" altLang="zh-CN" sz="2900" b="0" i="1" kern="1200" dirty="0" smtClean="0">
                                  <a:latin typeface="Cambria Math" panose="02040503050406030204" pitchFamily="18" charset="0"/>
                                  <a:ea typeface="Cambria Math" panose="02040503050406030204" pitchFamily="18" charset="0"/>
                                </a:rPr>
                              </m:ctrlPr>
                            </m:dPr>
                            <m:e>
                              <m:r>
                                <a:rPr lang="en-US" altLang="zh-CN" sz="2900" b="0" i="1" kern="1200" dirty="0" smtClean="0">
                                  <a:latin typeface="Cambria Math" panose="02040503050406030204" pitchFamily="18" charset="0"/>
                                  <a:ea typeface="Cambria Math" panose="02040503050406030204" pitchFamily="18" charset="0"/>
                                </a:rPr>
                                <m:t>1−</m:t>
                              </m:r>
                              <m:r>
                                <m:rPr>
                                  <m:sty m:val="p"/>
                                </m:rPr>
                                <a:rPr lang="en-US" altLang="zh-CN" sz="2900" b="0" i="1" kern="1200" dirty="0" smtClean="0">
                                  <a:latin typeface="Cambria Math" panose="02040503050406030204" pitchFamily="18" charset="0"/>
                                  <a:ea typeface="Cambria Math" panose="02040503050406030204" pitchFamily="18" charset="0"/>
                                </a:rPr>
                                <m:t>g</m:t>
                              </m:r>
                            </m:e>
                          </m:d>
                        </m:e>
                        <m:sup>
                          <m:r>
                            <m:rPr>
                              <m:sty m:val="p"/>
                            </m:rPr>
                            <a:rPr lang="en-US" altLang="zh-CN" sz="2900" b="0" i="1" kern="1200" dirty="0" smtClean="0">
                              <a:latin typeface="Cambria Math" panose="02040503050406030204" pitchFamily="18" charset="0"/>
                              <a:ea typeface="Cambria Math" panose="02040503050406030204" pitchFamily="18" charset="0"/>
                            </a:rPr>
                            <m:t>n</m:t>
                          </m:r>
                        </m:sup>
                      </m:sSup>
                    </m:num>
                    <m:den>
                      <m:sSup>
                        <m:sSupPr>
                          <m:ctrlPr>
                            <a:rPr lang="en-US" altLang="zh-CN" sz="2900" b="0" i="1" kern="1200" dirty="0" smtClean="0">
                              <a:latin typeface="Cambria Math" panose="02040503050406030204" pitchFamily="18" charset="0"/>
                              <a:ea typeface="Cambria Math" panose="02040503050406030204" pitchFamily="18" charset="0"/>
                            </a:rPr>
                          </m:ctrlPr>
                        </m:sSupPr>
                        <m:e>
                          <m:d>
                            <m:dPr>
                              <m:ctrlPr>
                                <a:rPr lang="en-US" altLang="zh-CN" sz="2900" b="0" i="1" kern="1200" dirty="0" smtClean="0">
                                  <a:latin typeface="Cambria Math" panose="02040503050406030204" pitchFamily="18" charset="0"/>
                                  <a:ea typeface="Cambria Math" panose="02040503050406030204" pitchFamily="18" charset="0"/>
                                </a:rPr>
                              </m:ctrlPr>
                            </m:dPr>
                            <m:e>
                              <m:r>
                                <a:rPr lang="en-US" altLang="zh-CN" sz="2900" b="0" i="1" kern="1200" dirty="0" smtClean="0">
                                  <a:latin typeface="Cambria Math" panose="02040503050406030204" pitchFamily="18" charset="0"/>
                                  <a:ea typeface="Cambria Math" panose="02040503050406030204" pitchFamily="18" charset="0"/>
                                </a:rPr>
                                <m:t>1+</m:t>
                              </m:r>
                              <m:r>
                                <m:rPr>
                                  <m:sty m:val="p"/>
                                </m:rPr>
                                <a:rPr lang="en-US" altLang="zh-CN" sz="2900" b="0" i="1" kern="1200" dirty="0" smtClean="0">
                                  <a:latin typeface="Cambria Math" panose="02040503050406030204" pitchFamily="18" charset="0"/>
                                  <a:ea typeface="Cambria Math" panose="02040503050406030204" pitchFamily="18" charset="0"/>
                                </a:rPr>
                                <m:t>Y</m:t>
                              </m:r>
                            </m:e>
                          </m:d>
                        </m:e>
                        <m:sup>
                          <m:r>
                            <m:rPr>
                              <m:sty m:val="p"/>
                            </m:rPr>
                            <a:rPr lang="en-US" altLang="zh-CN" sz="2900" b="0" i="1" kern="1200" dirty="0" smtClean="0">
                              <a:latin typeface="Cambria Math" panose="02040503050406030204" pitchFamily="18" charset="0"/>
                              <a:ea typeface="Cambria Math" panose="02040503050406030204" pitchFamily="18" charset="0"/>
                            </a:rPr>
                            <m:t>n</m:t>
                          </m:r>
                        </m:sup>
                      </m:sSup>
                    </m:den>
                  </m:f>
                </m:e>
              </m:d>
            </m:oMath>
          </a14:m>
          <a:endParaRPr lang="zh-CN" altLang="en-US" sz="2900" kern="1200" dirty="0"/>
        </a:p>
        <a:p>
          <a:pPr marL="285750" lvl="1" indent="-285750" algn="l" defTabSz="1289050">
            <a:lnSpc>
              <a:spcPct val="90000"/>
            </a:lnSpc>
            <a:spcBef>
              <a:spcPct val="0"/>
            </a:spcBef>
            <a:spcAft>
              <a:spcPct val="15000"/>
            </a:spcAft>
            <a:buChar char="•"/>
          </a:pPr>
          <a:r>
            <a:rPr lang="zh-CN" altLang="en-US" sz="2900" kern="1200" dirty="0"/>
            <a:t>无限年：</a:t>
          </a:r>
          <a14:m xmlns:a14="http://schemas.microsoft.com/office/drawing/2010/main">
            <m:oMath xmlns:m="http://schemas.openxmlformats.org/officeDocument/2006/math">
              <m:r>
                <m:rPr>
                  <m:sty m:val="p"/>
                </m:rPr>
                <a:rPr lang="en-US" altLang="zh-CN" sz="2900" i="1" kern="1200" dirty="0" smtClean="0">
                  <a:latin typeface="Cambria Math" panose="02040503050406030204" pitchFamily="18" charset="0"/>
                </a:rPr>
                <m:t>V</m:t>
              </m:r>
              <m:r>
                <a:rPr lang="en-US" altLang="zh-CN" sz="2900" b="0" i="1" kern="1200" dirty="0" smtClean="0">
                  <a:latin typeface="Cambria Math" panose="02040503050406030204" pitchFamily="18" charset="0"/>
                </a:rPr>
                <m:t>=</m:t>
              </m:r>
              <m:f>
                <m:fPr>
                  <m:ctrlPr>
                    <a:rPr lang="en-US" altLang="zh-CN" sz="2900" b="0" i="1" kern="1200" dirty="0" smtClean="0">
                      <a:latin typeface="Cambria Math" panose="02040503050406030204" pitchFamily="18" charset="0"/>
                    </a:rPr>
                  </m:ctrlPr>
                </m:fPr>
                <m:num>
                  <m:r>
                    <m:rPr>
                      <m:sty m:val="p"/>
                    </m:rPr>
                    <a:rPr lang="en-US" altLang="zh-CN" sz="2900" b="0" i="1" kern="1200" dirty="0" smtClean="0">
                      <a:latin typeface="Cambria Math" panose="02040503050406030204" pitchFamily="18" charset="0"/>
                    </a:rPr>
                    <m:t>A</m:t>
                  </m:r>
                </m:num>
                <m:den>
                  <m:r>
                    <m:rPr>
                      <m:sty m:val="p"/>
                    </m:rPr>
                    <a:rPr lang="en-US" altLang="zh-CN" sz="2900" b="0" i="1" kern="1200" dirty="0" smtClean="0">
                      <a:latin typeface="Cambria Math" panose="02040503050406030204" pitchFamily="18" charset="0"/>
                    </a:rPr>
                    <m:t>Y</m:t>
                  </m:r>
                  <m:r>
                    <a:rPr lang="en-US" altLang="zh-CN" sz="2900" b="0" i="1" kern="1200" dirty="0" smtClean="0">
                      <a:latin typeface="Cambria Math" panose="02040503050406030204" pitchFamily="18" charset="0"/>
                    </a:rPr>
                    <m:t>+</m:t>
                  </m:r>
                  <m:r>
                    <m:rPr>
                      <m:sty m:val="p"/>
                    </m:rPr>
                    <a:rPr lang="en-US" altLang="zh-CN" sz="2900" b="0" i="1" kern="1200" dirty="0" smtClean="0">
                      <a:latin typeface="Cambria Math" panose="02040503050406030204" pitchFamily="18" charset="0"/>
                    </a:rPr>
                    <m:t>g</m:t>
                  </m:r>
                </m:den>
              </m:f>
            </m:oMath>
          </a14:m>
          <a:endParaRPr lang="zh-CN" altLang="en-US" sz="2900" kern="1200" dirty="0"/>
        </a:p>
      </dsp:txBody>
      <dsp:txXfrm rot="-5400000">
        <a:off x="3785616" y="2523880"/>
        <a:ext cx="6647092" cy="1532257"/>
      </dsp:txXfrm>
    </dsp:sp>
    <dsp:sp modelId="{0B384EBD-BBCB-964C-BE75-124BA8FA19D7}">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递减</a:t>
          </a:r>
        </a:p>
      </dsp:txBody>
      <dsp:txXfrm>
        <a:off x="103614" y="2332346"/>
        <a:ext cx="3578388" cy="191532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3932F-8793-2346-90D9-C8D2ED884CBE}">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zh-CN" altLang="en-US" sz="2700" kern="1200" dirty="0"/>
            <a:t>前几年变动，后边不变。</a:t>
          </a:r>
        </a:p>
        <a:p>
          <a:pPr marL="228600" lvl="1" indent="-228600" algn="l" defTabSz="120015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2700" i="1" kern="1200" dirty="0" smtClean="0">
                  <a:latin typeface="Cambria Math" panose="02040503050406030204" pitchFamily="18" charset="0"/>
                </a:rPr>
                <m:t>V</m:t>
              </m:r>
              <m:r>
                <a:rPr lang="en-US" altLang="zh-CN" sz="2700" b="0" i="1" kern="1200" dirty="0" smtClean="0">
                  <a:latin typeface="Cambria Math" panose="02040503050406030204" pitchFamily="18" charset="0"/>
                </a:rPr>
                <m:t>=</m:t>
              </m:r>
              <m:nary>
                <m:naryPr>
                  <m:chr m:val="∑"/>
                  <m:ctrlPr>
                    <a:rPr lang="en-US" altLang="zh-CN" sz="2700" b="0" i="1" kern="1200" dirty="0" smtClean="0">
                      <a:latin typeface="Cambria Math" panose="02040503050406030204" pitchFamily="18" charset="0"/>
                    </a:rPr>
                  </m:ctrlPr>
                </m:naryPr>
                <m:sub>
                  <m:r>
                    <m:rPr>
                      <m:brk m:alnAt="23"/>
                    </m:rPr>
                    <a:rPr lang="en-US" altLang="zh-CN" sz="2700" b="0" i="1" kern="1200" dirty="0" smtClean="0">
                      <a:latin typeface="Cambria Math" panose="02040503050406030204" pitchFamily="18" charset="0"/>
                    </a:rPr>
                    <m:t>1</m:t>
                  </m:r>
                  <m:r>
                    <a:rPr lang="en-US" altLang="zh-CN" sz="2700" b="0" i="1" kern="1200" dirty="0" smtClean="0">
                      <a:latin typeface="Cambria Math" panose="02040503050406030204" pitchFamily="18" charset="0"/>
                    </a:rPr>
                    <m:t>=1</m:t>
                  </m:r>
                </m:sub>
                <m:sup>
                  <m:r>
                    <m:rPr>
                      <m:sty m:val="p"/>
                    </m:rPr>
                    <a:rPr lang="en-US" altLang="zh-CN" sz="2700" b="0" i="1" kern="1200" dirty="0" smtClean="0">
                      <a:latin typeface="Cambria Math" panose="02040503050406030204" pitchFamily="18" charset="0"/>
                    </a:rPr>
                    <m:t>t</m:t>
                  </m:r>
                </m:sup>
                <m:e>
                  <m:f>
                    <m:fPr>
                      <m:ctrlPr>
                        <a:rPr lang="en-US" altLang="zh-CN" sz="2700" b="0" i="1" kern="1200" dirty="0" smtClean="0">
                          <a:latin typeface="Cambria Math" panose="02040503050406030204" pitchFamily="18" charset="0"/>
                        </a:rPr>
                      </m:ctrlPr>
                    </m:fPr>
                    <m:num>
                      <m:sSub>
                        <m:sSubPr>
                          <m:ctrlPr>
                            <a:rPr lang="en-US" altLang="zh-CN" sz="2700" b="0" i="1" kern="1200" dirty="0" smtClean="0">
                              <a:latin typeface="Cambria Math" panose="02040503050406030204" pitchFamily="18" charset="0"/>
                            </a:rPr>
                          </m:ctrlPr>
                        </m:sSubPr>
                        <m:e>
                          <m:r>
                            <m:rPr>
                              <m:sty m:val="p"/>
                            </m:rPr>
                            <a:rPr lang="en-US" altLang="zh-CN" sz="2700" b="0" i="1" kern="1200" dirty="0" smtClean="0">
                              <a:latin typeface="Cambria Math" panose="02040503050406030204" pitchFamily="18" charset="0"/>
                            </a:rPr>
                            <m:t>A</m:t>
                          </m:r>
                        </m:e>
                        <m:sub>
                          <m:r>
                            <m:rPr>
                              <m:sty m:val="p"/>
                            </m:rPr>
                            <a:rPr lang="en-US" altLang="zh-CN" sz="2700" b="0" i="1" kern="1200" dirty="0" smtClean="0">
                              <a:latin typeface="Cambria Math" panose="02040503050406030204" pitchFamily="18" charset="0"/>
                            </a:rPr>
                            <m:t>i</m:t>
                          </m:r>
                        </m:sub>
                      </m:sSub>
                    </m:num>
                    <m:den>
                      <m:sSup>
                        <m:sSupPr>
                          <m:ctrlPr>
                            <a:rPr lang="en-US" altLang="zh-CN" sz="2700" b="0" i="1" kern="1200" dirty="0" smtClean="0">
                              <a:latin typeface="Cambria Math" panose="02040503050406030204" pitchFamily="18" charset="0"/>
                            </a:rPr>
                          </m:ctrlPr>
                        </m:sSupPr>
                        <m:e>
                          <m:d>
                            <m:dPr>
                              <m:ctrlPr>
                                <a:rPr lang="en-US" altLang="zh-CN" sz="2700" b="0" i="1" kern="1200" dirty="0" smtClean="0">
                                  <a:latin typeface="Cambria Math" panose="02040503050406030204" pitchFamily="18" charset="0"/>
                                </a:rPr>
                              </m:ctrlPr>
                            </m:dPr>
                            <m:e>
                              <m:r>
                                <a:rPr lang="en-US" altLang="zh-CN" sz="2700" b="0" i="1" kern="1200" dirty="0" smtClean="0">
                                  <a:latin typeface="Cambria Math" panose="02040503050406030204" pitchFamily="18" charset="0"/>
                                </a:rPr>
                                <m:t>1+</m:t>
                              </m:r>
                              <m:r>
                                <m:rPr>
                                  <m:sty m:val="p"/>
                                </m:rPr>
                                <a:rPr lang="en-US" altLang="zh-CN" sz="2700" b="0" i="1" kern="1200" dirty="0" smtClean="0">
                                  <a:latin typeface="Cambria Math" panose="02040503050406030204" pitchFamily="18" charset="0"/>
                                </a:rPr>
                                <m:t>Y</m:t>
                              </m:r>
                            </m:e>
                          </m:d>
                        </m:e>
                        <m:sup>
                          <m:r>
                            <m:rPr>
                              <m:sty m:val="p"/>
                            </m:rPr>
                            <a:rPr lang="en-US" altLang="zh-CN" sz="2700" b="0" i="1" kern="1200" dirty="0" smtClean="0">
                              <a:latin typeface="Cambria Math" panose="02040503050406030204" pitchFamily="18" charset="0"/>
                            </a:rPr>
                            <m:t>i</m:t>
                          </m:r>
                        </m:sup>
                      </m:sSup>
                    </m:den>
                  </m:f>
                  <m:r>
                    <a:rPr lang="en-US" altLang="zh-CN" sz="2700" b="0" i="1" kern="1200" dirty="0" smtClean="0">
                      <a:latin typeface="Cambria Math" panose="02040503050406030204" pitchFamily="18" charset="0"/>
                    </a:rPr>
                    <m:t>+</m:t>
                  </m:r>
                  <m:f>
                    <m:fPr>
                      <m:ctrlPr>
                        <a:rPr lang="en-US" altLang="zh-CN" sz="2700" b="0" i="1" kern="1200" dirty="0" smtClean="0">
                          <a:latin typeface="Cambria Math" panose="02040503050406030204" pitchFamily="18" charset="0"/>
                        </a:rPr>
                      </m:ctrlPr>
                    </m:fPr>
                    <m:num>
                      <m:r>
                        <m:rPr>
                          <m:sty m:val="p"/>
                        </m:rPr>
                        <a:rPr lang="en-US" altLang="zh-CN" sz="2700" b="0" i="1" kern="1200" dirty="0" smtClean="0">
                          <a:latin typeface="Cambria Math" panose="02040503050406030204" pitchFamily="18" charset="0"/>
                        </a:rPr>
                        <m:t>A</m:t>
                      </m:r>
                    </m:num>
                    <m:den>
                      <m:r>
                        <m:rPr>
                          <m:sty m:val="p"/>
                        </m:rPr>
                        <a:rPr lang="en-US" altLang="zh-CN" sz="2700" b="0" i="1" kern="1200" dirty="0" smtClean="0">
                          <a:latin typeface="Cambria Math" panose="02040503050406030204" pitchFamily="18" charset="0"/>
                        </a:rPr>
                        <m:t>Y</m:t>
                      </m:r>
                      <m:r>
                        <a:rPr lang="en-US" altLang="zh-CN" sz="2700" b="0" i="1" kern="1200" dirty="0" smtClean="0">
                          <a:latin typeface="Cambria Math" panose="02040503050406030204" pitchFamily="18" charset="0"/>
                          <a:ea typeface="Cambria Math" panose="02040503050406030204" pitchFamily="18" charset="0"/>
                        </a:rPr>
                        <m:t>×</m:t>
                      </m:r>
                      <m:sSup>
                        <m:sSupPr>
                          <m:ctrlPr>
                            <a:rPr lang="en-US" altLang="zh-CN" sz="2700" b="0" i="1" kern="1200" dirty="0" smtClean="0">
                              <a:latin typeface="Cambria Math" panose="02040503050406030204" pitchFamily="18" charset="0"/>
                              <a:ea typeface="Cambria Math" panose="02040503050406030204" pitchFamily="18" charset="0"/>
                            </a:rPr>
                          </m:ctrlPr>
                        </m:sSupPr>
                        <m:e>
                          <m:d>
                            <m:dPr>
                              <m:ctrlPr>
                                <a:rPr lang="en-US" altLang="zh-CN" sz="2700" b="0" i="1" kern="1200" dirty="0" smtClean="0">
                                  <a:latin typeface="Cambria Math" panose="02040503050406030204" pitchFamily="18" charset="0"/>
                                  <a:ea typeface="Cambria Math" panose="02040503050406030204" pitchFamily="18" charset="0"/>
                                </a:rPr>
                              </m:ctrlPr>
                            </m:dPr>
                            <m:e>
                              <m:r>
                                <a:rPr lang="en-US" altLang="zh-CN" sz="2700" b="0" i="1" kern="1200" dirty="0" smtClean="0">
                                  <a:latin typeface="Cambria Math" panose="02040503050406030204" pitchFamily="18" charset="0"/>
                                  <a:ea typeface="Cambria Math" panose="02040503050406030204" pitchFamily="18" charset="0"/>
                                </a:rPr>
                                <m:t>1+</m:t>
                              </m:r>
                              <m:r>
                                <m:rPr>
                                  <m:sty m:val="p"/>
                                </m:rPr>
                                <a:rPr lang="en-US" altLang="zh-CN" sz="2700" b="0" i="1" kern="1200" dirty="0" smtClean="0">
                                  <a:latin typeface="Cambria Math" panose="02040503050406030204" pitchFamily="18" charset="0"/>
                                  <a:ea typeface="Cambria Math" panose="02040503050406030204" pitchFamily="18" charset="0"/>
                                </a:rPr>
                                <m:t>Y</m:t>
                              </m:r>
                            </m:e>
                          </m:d>
                        </m:e>
                        <m:sup>
                          <m:r>
                            <m:rPr>
                              <m:sty m:val="p"/>
                            </m:rPr>
                            <a:rPr lang="en-US" altLang="zh-CN" sz="2700" b="0" i="1" kern="1200" dirty="0" smtClean="0">
                              <a:latin typeface="Cambria Math" panose="02040503050406030204" pitchFamily="18" charset="0"/>
                              <a:ea typeface="Cambria Math" panose="02040503050406030204" pitchFamily="18" charset="0"/>
                            </a:rPr>
                            <m:t>t</m:t>
                          </m:r>
                        </m:sup>
                      </m:sSup>
                    </m:den>
                  </m:f>
                  <m:r>
                    <a:rPr lang="en-US" altLang="zh-CN" sz="2700" b="0" i="1" kern="1200" dirty="0" smtClean="0">
                      <a:latin typeface="Cambria Math" panose="02040503050406030204" pitchFamily="18" charset="0"/>
                      <a:ea typeface="Cambria Math" panose="02040503050406030204" pitchFamily="18" charset="0"/>
                    </a:rPr>
                    <m:t>×</m:t>
                  </m:r>
                  <m:d>
                    <m:dPr>
                      <m:begChr m:val="["/>
                      <m:endChr m:val="]"/>
                      <m:ctrlPr>
                        <a:rPr lang="en-US" altLang="zh-CN" sz="2700" b="0" i="1" kern="1200" dirty="0" smtClean="0">
                          <a:latin typeface="Cambria Math" panose="02040503050406030204" pitchFamily="18" charset="0"/>
                          <a:ea typeface="Cambria Math" panose="02040503050406030204" pitchFamily="18" charset="0"/>
                        </a:rPr>
                      </m:ctrlPr>
                    </m:dPr>
                    <m:e>
                      <m:r>
                        <a:rPr lang="en-US" altLang="zh-CN" sz="2700" b="0" i="1" kern="1200" dirty="0" smtClean="0">
                          <a:latin typeface="Cambria Math" panose="02040503050406030204" pitchFamily="18" charset="0"/>
                          <a:ea typeface="Cambria Math" panose="02040503050406030204" pitchFamily="18" charset="0"/>
                        </a:rPr>
                        <m:t>1−</m:t>
                      </m:r>
                      <m:f>
                        <m:fPr>
                          <m:ctrlPr>
                            <a:rPr lang="en-US" altLang="zh-CN" sz="2700" b="0" i="1" kern="1200" dirty="0" smtClean="0">
                              <a:latin typeface="Cambria Math" panose="02040503050406030204" pitchFamily="18" charset="0"/>
                              <a:ea typeface="Cambria Math" panose="02040503050406030204" pitchFamily="18" charset="0"/>
                            </a:rPr>
                          </m:ctrlPr>
                        </m:fPr>
                        <m:num>
                          <m:r>
                            <a:rPr lang="en-US" altLang="zh-CN" sz="2700" b="0" i="1" kern="1200" dirty="0" smtClean="0">
                              <a:latin typeface="Cambria Math" panose="02040503050406030204" pitchFamily="18" charset="0"/>
                              <a:ea typeface="Cambria Math" panose="02040503050406030204" pitchFamily="18" charset="0"/>
                            </a:rPr>
                            <m:t>1</m:t>
                          </m:r>
                        </m:num>
                        <m:den>
                          <m:sSup>
                            <m:sSupPr>
                              <m:ctrlPr>
                                <a:rPr lang="en-US" altLang="zh-CN" sz="2700" b="0" i="1" kern="1200" dirty="0" smtClean="0">
                                  <a:latin typeface="Cambria Math" panose="02040503050406030204" pitchFamily="18" charset="0"/>
                                  <a:ea typeface="Cambria Math" panose="02040503050406030204" pitchFamily="18" charset="0"/>
                                </a:rPr>
                              </m:ctrlPr>
                            </m:sSupPr>
                            <m:e>
                              <m:d>
                                <m:dPr>
                                  <m:ctrlPr>
                                    <a:rPr lang="en-US" altLang="zh-CN" sz="2700" b="0" i="1" kern="1200" dirty="0" smtClean="0">
                                      <a:latin typeface="Cambria Math" panose="02040503050406030204" pitchFamily="18" charset="0"/>
                                      <a:ea typeface="Cambria Math" panose="02040503050406030204" pitchFamily="18" charset="0"/>
                                    </a:rPr>
                                  </m:ctrlPr>
                                </m:dPr>
                                <m:e>
                                  <m:r>
                                    <a:rPr lang="en-US" altLang="zh-CN" sz="2700" b="0" i="1" kern="1200" dirty="0" smtClean="0">
                                      <a:latin typeface="Cambria Math" panose="02040503050406030204" pitchFamily="18" charset="0"/>
                                      <a:ea typeface="Cambria Math" panose="02040503050406030204" pitchFamily="18" charset="0"/>
                                    </a:rPr>
                                    <m:t>1+</m:t>
                                  </m:r>
                                  <m:r>
                                    <m:rPr>
                                      <m:sty m:val="p"/>
                                    </m:rPr>
                                    <a:rPr lang="en-US" altLang="zh-CN" sz="2700" b="0" i="1" kern="1200" dirty="0" smtClean="0">
                                      <a:latin typeface="Cambria Math" panose="02040503050406030204" pitchFamily="18" charset="0"/>
                                      <a:ea typeface="Cambria Math" panose="02040503050406030204" pitchFamily="18" charset="0"/>
                                    </a:rPr>
                                    <m:t>Y</m:t>
                                  </m:r>
                                </m:e>
                              </m:d>
                            </m:e>
                            <m:sup>
                              <m:r>
                                <m:rPr>
                                  <m:sty m:val="p"/>
                                </m:rPr>
                                <a:rPr lang="en-US" altLang="zh-CN" sz="2700" b="0" i="1" kern="1200" dirty="0" smtClean="0">
                                  <a:latin typeface="Cambria Math" panose="02040503050406030204" pitchFamily="18" charset="0"/>
                                  <a:ea typeface="Cambria Math" panose="02040503050406030204" pitchFamily="18" charset="0"/>
                                </a:rPr>
                                <m:t>n</m:t>
                              </m:r>
                              <m:r>
                                <a:rPr lang="en-US" altLang="zh-CN" sz="2700" b="0" i="1" kern="1200" dirty="0" smtClean="0">
                                  <a:latin typeface="Cambria Math" panose="02040503050406030204" pitchFamily="18" charset="0"/>
                                  <a:ea typeface="Cambria Math" panose="02040503050406030204" pitchFamily="18" charset="0"/>
                                </a:rPr>
                                <m:t>−</m:t>
                              </m:r>
                              <m:r>
                                <m:rPr>
                                  <m:sty m:val="p"/>
                                </m:rPr>
                                <a:rPr lang="en-US" altLang="zh-CN" sz="2700" b="0" i="1" kern="1200" dirty="0" smtClean="0">
                                  <a:latin typeface="Cambria Math" panose="02040503050406030204" pitchFamily="18" charset="0"/>
                                  <a:ea typeface="Cambria Math" panose="02040503050406030204" pitchFamily="18" charset="0"/>
                                </a:rPr>
                                <m:t>t</m:t>
                              </m:r>
                            </m:sup>
                          </m:sSup>
                        </m:den>
                      </m:f>
                    </m:e>
                  </m:d>
                </m:e>
              </m:nary>
            </m:oMath>
          </a14:m>
          <a:endParaRPr lang="zh-CN" altLang="en-US" sz="2700" kern="1200" dirty="0"/>
        </a:p>
      </dsp:txBody>
      <dsp:txXfrm rot="-5400000">
        <a:off x="3785616" y="295201"/>
        <a:ext cx="6647092" cy="1532257"/>
      </dsp:txXfrm>
    </dsp:sp>
    <dsp:sp modelId="{219A9638-03B6-5B47-BE0E-B4E76CF29B77}">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收益期为有限年</a:t>
          </a:r>
        </a:p>
      </dsp:txBody>
      <dsp:txXfrm>
        <a:off x="103614" y="103667"/>
        <a:ext cx="3578388" cy="1915324"/>
      </dsp:txXfrm>
    </dsp:sp>
    <dsp:sp modelId="{58998CD0-64C9-244C-BB42-4D0743363E1A}">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2700" i="1" kern="1200" dirty="0" smtClean="0">
                  <a:latin typeface="Cambria Math" panose="02040503050406030204" pitchFamily="18" charset="0"/>
                </a:rPr>
                <m:t>V</m:t>
              </m:r>
              <m:r>
                <a:rPr lang="en-US" altLang="zh-CN" sz="2700" b="0" i="1" kern="1200" dirty="0" smtClean="0">
                  <a:latin typeface="Cambria Math" panose="02040503050406030204" pitchFamily="18" charset="0"/>
                </a:rPr>
                <m:t>=</m:t>
              </m:r>
              <m:nary>
                <m:naryPr>
                  <m:chr m:val="∑"/>
                  <m:ctrlPr>
                    <a:rPr lang="en-US" altLang="zh-CN" sz="2700" b="0" i="1" kern="1200" dirty="0" smtClean="0">
                      <a:latin typeface="Cambria Math" panose="02040503050406030204" pitchFamily="18" charset="0"/>
                    </a:rPr>
                  </m:ctrlPr>
                </m:naryPr>
                <m:sub>
                  <m:r>
                    <m:rPr>
                      <m:brk m:alnAt="23"/>
                    </m:rPr>
                    <a:rPr lang="en-US" altLang="zh-CN" sz="2700" b="0" i="1" kern="1200" dirty="0" smtClean="0">
                      <a:latin typeface="Cambria Math" panose="02040503050406030204" pitchFamily="18" charset="0"/>
                    </a:rPr>
                    <m:t>1</m:t>
                  </m:r>
                  <m:r>
                    <a:rPr lang="en-US" altLang="zh-CN" sz="2700" b="0" i="1" kern="1200" dirty="0" smtClean="0">
                      <a:latin typeface="Cambria Math" panose="02040503050406030204" pitchFamily="18" charset="0"/>
                    </a:rPr>
                    <m:t>=1</m:t>
                  </m:r>
                </m:sub>
                <m:sup>
                  <m:r>
                    <m:rPr>
                      <m:sty m:val="p"/>
                    </m:rPr>
                    <a:rPr lang="en-US" altLang="zh-CN" sz="2700" b="0" i="1" kern="1200" dirty="0" smtClean="0">
                      <a:latin typeface="Cambria Math" panose="02040503050406030204" pitchFamily="18" charset="0"/>
                    </a:rPr>
                    <m:t>t</m:t>
                  </m:r>
                </m:sup>
                <m:e>
                  <m:f>
                    <m:fPr>
                      <m:ctrlPr>
                        <a:rPr lang="en-US" altLang="zh-CN" sz="2700" b="0" i="1" kern="1200" dirty="0" smtClean="0">
                          <a:latin typeface="Cambria Math" panose="02040503050406030204" pitchFamily="18" charset="0"/>
                        </a:rPr>
                      </m:ctrlPr>
                    </m:fPr>
                    <m:num>
                      <m:sSub>
                        <m:sSubPr>
                          <m:ctrlPr>
                            <a:rPr lang="en-US" altLang="zh-CN" sz="2700" b="0" i="1" kern="1200" dirty="0" smtClean="0">
                              <a:latin typeface="Cambria Math" panose="02040503050406030204" pitchFamily="18" charset="0"/>
                            </a:rPr>
                          </m:ctrlPr>
                        </m:sSubPr>
                        <m:e>
                          <m:r>
                            <m:rPr>
                              <m:sty m:val="p"/>
                            </m:rPr>
                            <a:rPr lang="en-US" altLang="zh-CN" sz="2700" b="0" i="1" kern="1200" dirty="0" smtClean="0">
                              <a:latin typeface="Cambria Math" panose="02040503050406030204" pitchFamily="18" charset="0"/>
                            </a:rPr>
                            <m:t>A</m:t>
                          </m:r>
                        </m:e>
                        <m:sub>
                          <m:r>
                            <m:rPr>
                              <m:sty m:val="p"/>
                            </m:rPr>
                            <a:rPr lang="en-US" altLang="zh-CN" sz="2700" b="0" i="1" kern="1200" dirty="0" smtClean="0">
                              <a:latin typeface="Cambria Math" panose="02040503050406030204" pitchFamily="18" charset="0"/>
                            </a:rPr>
                            <m:t>i</m:t>
                          </m:r>
                        </m:sub>
                      </m:sSub>
                    </m:num>
                    <m:den>
                      <m:sSup>
                        <m:sSupPr>
                          <m:ctrlPr>
                            <a:rPr lang="en-US" altLang="zh-CN" sz="2700" b="0" i="1" kern="1200" dirty="0" smtClean="0">
                              <a:latin typeface="Cambria Math" panose="02040503050406030204" pitchFamily="18" charset="0"/>
                            </a:rPr>
                          </m:ctrlPr>
                        </m:sSupPr>
                        <m:e>
                          <m:d>
                            <m:dPr>
                              <m:ctrlPr>
                                <a:rPr lang="en-US" altLang="zh-CN" sz="2700" b="0" i="1" kern="1200" dirty="0" smtClean="0">
                                  <a:latin typeface="Cambria Math" panose="02040503050406030204" pitchFamily="18" charset="0"/>
                                </a:rPr>
                              </m:ctrlPr>
                            </m:dPr>
                            <m:e>
                              <m:r>
                                <a:rPr lang="en-US" altLang="zh-CN" sz="2700" b="0" i="1" kern="1200" dirty="0" smtClean="0">
                                  <a:latin typeface="Cambria Math" panose="02040503050406030204" pitchFamily="18" charset="0"/>
                                </a:rPr>
                                <m:t>1+</m:t>
                              </m:r>
                              <m:r>
                                <m:rPr>
                                  <m:sty m:val="p"/>
                                </m:rPr>
                                <a:rPr lang="en-US" altLang="zh-CN" sz="2700" b="0" i="1" kern="1200" dirty="0" smtClean="0">
                                  <a:latin typeface="Cambria Math" panose="02040503050406030204" pitchFamily="18" charset="0"/>
                                </a:rPr>
                                <m:t>Y</m:t>
                              </m:r>
                            </m:e>
                          </m:d>
                        </m:e>
                        <m:sup>
                          <m:r>
                            <m:rPr>
                              <m:sty m:val="p"/>
                            </m:rPr>
                            <a:rPr lang="en-US" altLang="zh-CN" sz="2700" b="0" i="1" kern="1200" dirty="0" smtClean="0">
                              <a:latin typeface="Cambria Math" panose="02040503050406030204" pitchFamily="18" charset="0"/>
                            </a:rPr>
                            <m:t>i</m:t>
                          </m:r>
                        </m:sup>
                      </m:sSup>
                    </m:den>
                  </m:f>
                  <m:r>
                    <a:rPr lang="en-US" altLang="zh-CN" sz="2700" b="0" i="1" kern="1200" dirty="0" smtClean="0">
                      <a:latin typeface="Cambria Math" panose="02040503050406030204" pitchFamily="18" charset="0"/>
                    </a:rPr>
                    <m:t>+</m:t>
                  </m:r>
                  <m:f>
                    <m:fPr>
                      <m:ctrlPr>
                        <a:rPr lang="en-US" altLang="zh-CN" sz="2700" b="0" i="1" kern="1200" dirty="0" smtClean="0">
                          <a:latin typeface="Cambria Math" panose="02040503050406030204" pitchFamily="18" charset="0"/>
                        </a:rPr>
                      </m:ctrlPr>
                    </m:fPr>
                    <m:num>
                      <m:r>
                        <m:rPr>
                          <m:sty m:val="p"/>
                        </m:rPr>
                        <a:rPr lang="en-US" altLang="zh-CN" sz="2700" b="0" i="1" kern="1200" dirty="0" smtClean="0">
                          <a:latin typeface="Cambria Math" panose="02040503050406030204" pitchFamily="18" charset="0"/>
                        </a:rPr>
                        <m:t>A</m:t>
                      </m:r>
                    </m:num>
                    <m:den>
                      <m:r>
                        <m:rPr>
                          <m:sty m:val="p"/>
                        </m:rPr>
                        <a:rPr lang="en-US" altLang="zh-CN" sz="2700" b="0" i="1" kern="1200" dirty="0" smtClean="0">
                          <a:latin typeface="Cambria Math" panose="02040503050406030204" pitchFamily="18" charset="0"/>
                        </a:rPr>
                        <m:t>Y</m:t>
                      </m:r>
                      <m:r>
                        <a:rPr lang="en-US" altLang="zh-CN" sz="2700" b="0" i="1" kern="1200" dirty="0" smtClean="0">
                          <a:latin typeface="Cambria Math" panose="02040503050406030204" pitchFamily="18" charset="0"/>
                          <a:ea typeface="Cambria Math" panose="02040503050406030204" pitchFamily="18" charset="0"/>
                        </a:rPr>
                        <m:t>×</m:t>
                      </m:r>
                      <m:sSup>
                        <m:sSupPr>
                          <m:ctrlPr>
                            <a:rPr lang="en-US" altLang="zh-CN" sz="2700" b="0" i="1" kern="1200" dirty="0" smtClean="0">
                              <a:latin typeface="Cambria Math" panose="02040503050406030204" pitchFamily="18" charset="0"/>
                              <a:ea typeface="Cambria Math" panose="02040503050406030204" pitchFamily="18" charset="0"/>
                            </a:rPr>
                          </m:ctrlPr>
                        </m:sSupPr>
                        <m:e>
                          <m:d>
                            <m:dPr>
                              <m:ctrlPr>
                                <a:rPr lang="en-US" altLang="zh-CN" sz="2700" b="0" i="1" kern="1200" dirty="0" smtClean="0">
                                  <a:latin typeface="Cambria Math" panose="02040503050406030204" pitchFamily="18" charset="0"/>
                                  <a:ea typeface="Cambria Math" panose="02040503050406030204" pitchFamily="18" charset="0"/>
                                </a:rPr>
                              </m:ctrlPr>
                            </m:dPr>
                            <m:e>
                              <m:r>
                                <a:rPr lang="en-US" altLang="zh-CN" sz="2700" b="0" i="1" kern="1200" dirty="0" smtClean="0">
                                  <a:latin typeface="Cambria Math" panose="02040503050406030204" pitchFamily="18" charset="0"/>
                                  <a:ea typeface="Cambria Math" panose="02040503050406030204" pitchFamily="18" charset="0"/>
                                </a:rPr>
                                <m:t>1+</m:t>
                              </m:r>
                              <m:r>
                                <m:rPr>
                                  <m:sty m:val="p"/>
                                </m:rPr>
                                <a:rPr lang="en-US" altLang="zh-CN" sz="2700" b="0" i="1" kern="1200" dirty="0" smtClean="0">
                                  <a:latin typeface="Cambria Math" panose="02040503050406030204" pitchFamily="18" charset="0"/>
                                  <a:ea typeface="Cambria Math" panose="02040503050406030204" pitchFamily="18" charset="0"/>
                                </a:rPr>
                                <m:t>Y</m:t>
                              </m:r>
                            </m:e>
                          </m:d>
                        </m:e>
                        <m:sup>
                          <m:r>
                            <m:rPr>
                              <m:sty m:val="p"/>
                            </m:rPr>
                            <a:rPr lang="en-US" altLang="zh-CN" sz="2700" b="0" i="1" kern="1200" dirty="0" smtClean="0">
                              <a:latin typeface="Cambria Math" panose="02040503050406030204" pitchFamily="18" charset="0"/>
                              <a:ea typeface="Cambria Math" panose="02040503050406030204" pitchFamily="18" charset="0"/>
                            </a:rPr>
                            <m:t>t</m:t>
                          </m:r>
                        </m:sup>
                      </m:sSup>
                    </m:den>
                  </m:f>
                </m:e>
              </m:nary>
            </m:oMath>
          </a14:m>
          <a:endParaRPr lang="zh-CN" altLang="en-US" sz="2700" kern="1200" dirty="0"/>
        </a:p>
      </dsp:txBody>
      <dsp:txXfrm rot="-5400000">
        <a:off x="3785616" y="2523880"/>
        <a:ext cx="6647092" cy="1532257"/>
      </dsp:txXfrm>
    </dsp:sp>
    <dsp:sp modelId="{55349C24-B6D0-274F-9B82-0B005EFD2110}">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无限年计算公式</a:t>
          </a:r>
        </a:p>
      </dsp:txBody>
      <dsp:txXfrm>
        <a:off x="103614" y="2332346"/>
        <a:ext cx="3578388" cy="191532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D2D1F-ACFE-E743-B86E-99ECAD1EC9E7}">
      <dsp:nvSpPr>
        <dsp:cNvPr id="0" name=""/>
        <dsp:cNvSpPr/>
      </dsp:nvSpPr>
      <dsp:spPr>
        <a:xfrm rot="5400000">
          <a:off x="6732810" y="-2697178"/>
          <a:ext cx="1203275" cy="690300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1700" i="1" kern="1200" smtClean="0">
                  <a:latin typeface="Cambria Math" panose="02040503050406030204" pitchFamily="18" charset="0"/>
                </a:rPr>
                <m:t>V</m:t>
              </m:r>
              <m:r>
                <a:rPr lang="en-US" altLang="zh-CN" sz="1700" b="0" i="1" kern="1200" smtClean="0">
                  <a:latin typeface="Cambria Math" panose="02040503050406030204" pitchFamily="18" charset="0"/>
                </a:rPr>
                <m:t>=</m:t>
              </m:r>
              <m:nary>
                <m:naryPr>
                  <m:chr m:val="∑"/>
                  <m:ctrlPr>
                    <a:rPr lang="en-US" altLang="zh-CN" sz="1700" b="0" i="1" kern="1200" smtClean="0">
                      <a:latin typeface="Cambria Math" panose="02040503050406030204" pitchFamily="18" charset="0"/>
                    </a:rPr>
                  </m:ctrlPr>
                </m:naryPr>
                <m:sub>
                  <m:r>
                    <m:rPr>
                      <m:sty m:val="p"/>
                      <m:brk m:alnAt="23"/>
                    </m:rPr>
                    <a:rPr lang="en-US" altLang="zh-CN" sz="1700" b="0" i="1" kern="1200" smtClean="0">
                      <a:latin typeface="Cambria Math" panose="02040503050406030204" pitchFamily="18" charset="0"/>
                    </a:rPr>
                    <m:t>i</m:t>
                  </m:r>
                  <m:r>
                    <a:rPr lang="en-US" altLang="zh-CN" sz="1700" b="0" i="1" kern="1200" smtClean="0">
                      <a:latin typeface="Cambria Math" panose="02040503050406030204" pitchFamily="18" charset="0"/>
                    </a:rPr>
                    <m:t>=1</m:t>
                  </m:r>
                </m:sub>
                <m:sup>
                  <m:r>
                    <m:rPr>
                      <m:sty m:val="p"/>
                    </m:rPr>
                    <a:rPr lang="en-US" altLang="zh-CN" sz="1700" b="0" i="1" kern="1200" smtClean="0">
                      <a:latin typeface="Cambria Math" panose="02040503050406030204" pitchFamily="18" charset="0"/>
                    </a:rPr>
                    <m:t>t</m:t>
                  </m:r>
                </m:sup>
                <m:e>
                  <m:f>
                    <m:fPr>
                      <m:ctrlPr>
                        <a:rPr lang="en-US" altLang="zh-CN" sz="1700" b="0" i="1" kern="1200" smtClean="0">
                          <a:latin typeface="Cambria Math" panose="02040503050406030204" pitchFamily="18" charset="0"/>
                        </a:rPr>
                      </m:ctrlPr>
                    </m:fPr>
                    <m:num>
                      <m:sSub>
                        <m:sSubPr>
                          <m:ctrlPr>
                            <a:rPr lang="en-US" altLang="zh-CN" sz="1700" b="0" i="1" kern="1200" smtClean="0">
                              <a:latin typeface="Cambria Math" panose="02040503050406030204" pitchFamily="18" charset="0"/>
                            </a:rPr>
                          </m:ctrlPr>
                        </m:sSubPr>
                        <m:e>
                          <m:r>
                            <m:rPr>
                              <m:sty m:val="p"/>
                            </m:rPr>
                            <a:rPr lang="en-US" altLang="zh-CN" sz="1700" b="0" i="1" kern="1200" smtClean="0">
                              <a:latin typeface="Cambria Math" panose="02040503050406030204" pitchFamily="18" charset="0"/>
                            </a:rPr>
                            <m:t>A</m:t>
                          </m:r>
                        </m:e>
                        <m:sub>
                          <m:r>
                            <m:rPr>
                              <m:sty m:val="p"/>
                            </m:rPr>
                            <a:rPr lang="en-US" altLang="zh-CN" sz="1700" b="0" i="1" kern="1200" smtClean="0">
                              <a:latin typeface="Cambria Math" panose="02040503050406030204" pitchFamily="18" charset="0"/>
                            </a:rPr>
                            <m:t>i</m:t>
                          </m:r>
                        </m:sub>
                      </m:sSub>
                    </m:num>
                    <m:den>
                      <m:sSup>
                        <m:sSupPr>
                          <m:ctrlPr>
                            <a:rPr lang="en-US" altLang="zh-CN" sz="1700" b="0" i="1" kern="1200" smtClean="0">
                              <a:latin typeface="Cambria Math" panose="02040503050406030204" pitchFamily="18" charset="0"/>
                            </a:rPr>
                          </m:ctrlPr>
                        </m:sSupPr>
                        <m:e>
                          <m:d>
                            <m:dPr>
                              <m:ctrlPr>
                                <a:rPr lang="en-US" altLang="zh-CN" sz="1700" b="0" i="1" kern="1200" smtClean="0">
                                  <a:latin typeface="Cambria Math" panose="02040503050406030204" pitchFamily="18" charset="0"/>
                                </a:rPr>
                              </m:ctrlPr>
                            </m:dPr>
                            <m:e>
                              <m:r>
                                <a:rPr lang="en-US" altLang="zh-CN" sz="1700" b="0" i="1" kern="1200" smtClean="0">
                                  <a:latin typeface="Cambria Math" panose="02040503050406030204" pitchFamily="18" charset="0"/>
                                </a:rPr>
                                <m:t>1+</m:t>
                              </m:r>
                              <m:r>
                                <m:rPr>
                                  <m:sty m:val="p"/>
                                </m:rPr>
                                <a:rPr lang="en-US" altLang="zh-CN" sz="1700" b="0" i="1" kern="1200" smtClean="0">
                                  <a:latin typeface="Cambria Math" panose="02040503050406030204" pitchFamily="18" charset="0"/>
                                </a:rPr>
                                <m:t>Y</m:t>
                              </m:r>
                            </m:e>
                          </m:d>
                        </m:e>
                        <m:sup>
                          <m:r>
                            <m:rPr>
                              <m:sty m:val="p"/>
                            </m:rPr>
                            <a:rPr lang="en-US" altLang="zh-CN" sz="1700" b="0" i="1" kern="1200" smtClean="0">
                              <a:latin typeface="Cambria Math" panose="02040503050406030204" pitchFamily="18" charset="0"/>
                            </a:rPr>
                            <m:t>i</m:t>
                          </m:r>
                        </m:sup>
                      </m:sSup>
                    </m:den>
                  </m:f>
                  <m:r>
                    <a:rPr lang="en-US" altLang="zh-CN" sz="1700" b="0" i="1" kern="1200" smtClean="0">
                      <a:latin typeface="Cambria Math" panose="02040503050406030204" pitchFamily="18" charset="0"/>
                    </a:rPr>
                    <m:t>+</m:t>
                  </m:r>
                  <m:f>
                    <m:fPr>
                      <m:ctrlPr>
                        <a:rPr lang="en-US" altLang="zh-CN" sz="1700" b="0" i="1" kern="1200" smtClean="0">
                          <a:latin typeface="Cambria Math" panose="02040503050406030204" pitchFamily="18" charset="0"/>
                        </a:rPr>
                      </m:ctrlPr>
                    </m:fPr>
                    <m:num>
                      <m:sSub>
                        <m:sSubPr>
                          <m:ctrlPr>
                            <a:rPr lang="en-US" altLang="zh-CN" sz="1700" b="0" i="1" kern="1200" smtClean="0">
                              <a:latin typeface="Cambria Math" panose="02040503050406030204" pitchFamily="18" charset="0"/>
                            </a:rPr>
                          </m:ctrlPr>
                        </m:sSubPr>
                        <m:e>
                          <m:r>
                            <m:rPr>
                              <m:sty m:val="p"/>
                            </m:rPr>
                            <a:rPr lang="en-US" altLang="zh-CN" sz="1700" b="0" i="1" kern="1200" smtClean="0">
                              <a:latin typeface="Cambria Math" panose="02040503050406030204" pitchFamily="18" charset="0"/>
                            </a:rPr>
                            <m:t>V</m:t>
                          </m:r>
                        </m:e>
                        <m:sub>
                          <m:r>
                            <m:rPr>
                              <m:sty m:val="p"/>
                            </m:rPr>
                            <a:rPr lang="en-US" altLang="zh-CN" sz="1700" b="0" i="1" kern="1200" smtClean="0">
                              <a:latin typeface="Cambria Math" panose="02040503050406030204" pitchFamily="18" charset="0"/>
                            </a:rPr>
                            <m:t>t</m:t>
                          </m:r>
                        </m:sub>
                      </m:sSub>
                    </m:num>
                    <m:den>
                      <m:sSup>
                        <m:sSupPr>
                          <m:ctrlPr>
                            <a:rPr lang="en-US" altLang="zh-CN" sz="1700" b="0" i="1" kern="1200" smtClean="0">
                              <a:latin typeface="Cambria Math" panose="02040503050406030204" pitchFamily="18" charset="0"/>
                            </a:rPr>
                          </m:ctrlPr>
                        </m:sSupPr>
                        <m:e>
                          <m:d>
                            <m:dPr>
                              <m:ctrlPr>
                                <a:rPr lang="en-US" altLang="zh-CN" sz="1700" b="0" i="1" kern="1200" smtClean="0">
                                  <a:latin typeface="Cambria Math" panose="02040503050406030204" pitchFamily="18" charset="0"/>
                                </a:rPr>
                              </m:ctrlPr>
                            </m:dPr>
                            <m:e>
                              <m:r>
                                <a:rPr lang="en-US" altLang="zh-CN" sz="1700" b="0" i="1" kern="1200" smtClean="0">
                                  <a:latin typeface="Cambria Math" panose="02040503050406030204" pitchFamily="18" charset="0"/>
                                </a:rPr>
                                <m:t>1+</m:t>
                              </m:r>
                              <m:r>
                                <m:rPr>
                                  <m:sty m:val="p"/>
                                </m:rPr>
                                <a:rPr lang="en-US" altLang="zh-CN" sz="1700" b="0" i="1" kern="1200" smtClean="0">
                                  <a:latin typeface="Cambria Math" panose="02040503050406030204" pitchFamily="18" charset="0"/>
                                </a:rPr>
                                <m:t>Y</m:t>
                              </m:r>
                            </m:e>
                          </m:d>
                        </m:e>
                        <m:sup>
                          <m:r>
                            <m:rPr>
                              <m:sty m:val="p"/>
                            </m:rPr>
                            <a:rPr lang="en-US" altLang="zh-CN" sz="1700" b="0" i="1" kern="1200" smtClean="0">
                              <a:latin typeface="Cambria Math" panose="02040503050406030204" pitchFamily="18" charset="0"/>
                            </a:rPr>
                            <m:t>t</m:t>
                          </m:r>
                        </m:sup>
                      </m:sSup>
                    </m:den>
                  </m:f>
                </m:e>
              </m:nary>
            </m:oMath>
          </a14:m>
          <a:endParaRPr lang="zh-CN" altLang="en-US" sz="1700" kern="1200" dirty="0"/>
        </a:p>
      </dsp:txBody>
      <dsp:txXfrm rot="-5400000">
        <a:off x="3882944" y="211427"/>
        <a:ext cx="6844270" cy="1085797"/>
      </dsp:txXfrm>
    </dsp:sp>
    <dsp:sp modelId="{D687B0D3-B8E7-3E43-9491-E5FAF1F2D65A}">
      <dsp:nvSpPr>
        <dsp:cNvPr id="0" name=""/>
        <dsp:cNvSpPr/>
      </dsp:nvSpPr>
      <dsp:spPr>
        <a:xfrm>
          <a:off x="0" y="2278"/>
          <a:ext cx="3882943" cy="15040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基本公式</a:t>
          </a:r>
        </a:p>
      </dsp:txBody>
      <dsp:txXfrm>
        <a:off x="73424" y="75702"/>
        <a:ext cx="3736095" cy="1357246"/>
      </dsp:txXfrm>
    </dsp:sp>
    <dsp:sp modelId="{9DE8EA00-8232-BB47-95D7-B738EC5A6B5A}">
      <dsp:nvSpPr>
        <dsp:cNvPr id="0" name=""/>
        <dsp:cNvSpPr/>
      </dsp:nvSpPr>
      <dsp:spPr>
        <a:xfrm rot="5400000">
          <a:off x="6732810" y="-1117879"/>
          <a:ext cx="1203275" cy="690300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1700" i="1" kern="1200" smtClean="0">
                  <a:latin typeface="Cambria Math" panose="02040503050406030204" pitchFamily="18" charset="0"/>
                </a:rPr>
                <m:t>V</m:t>
              </m:r>
              <m:r>
                <a:rPr lang="en-US" altLang="zh-CN" sz="1700" b="0" i="1" kern="1200" smtClean="0">
                  <a:latin typeface="Cambria Math" panose="02040503050406030204" pitchFamily="18" charset="0"/>
                </a:rPr>
                <m:t>=</m:t>
              </m:r>
              <m:f>
                <m:fPr>
                  <m:ctrlPr>
                    <a:rPr lang="en-US" altLang="zh-CN" sz="1700" b="0" i="1" kern="1200" smtClean="0">
                      <a:latin typeface="Cambria Math" panose="02040503050406030204" pitchFamily="18" charset="0"/>
                    </a:rPr>
                  </m:ctrlPr>
                </m:fPr>
                <m:num>
                  <m:r>
                    <m:rPr>
                      <m:sty m:val="p"/>
                    </m:rPr>
                    <a:rPr lang="en-US" altLang="zh-CN" sz="1700" b="0" i="1" kern="1200" smtClean="0">
                      <a:latin typeface="Cambria Math" panose="02040503050406030204" pitchFamily="18" charset="0"/>
                    </a:rPr>
                    <m:t>A</m:t>
                  </m:r>
                </m:num>
                <m:den>
                  <m:r>
                    <m:rPr>
                      <m:sty m:val="p"/>
                    </m:rPr>
                    <a:rPr lang="en-US" altLang="zh-CN" sz="1700" b="0" i="1" kern="1200" smtClean="0">
                      <a:latin typeface="Cambria Math" panose="02040503050406030204" pitchFamily="18" charset="0"/>
                    </a:rPr>
                    <m:t>Y</m:t>
                  </m:r>
                </m:den>
              </m:f>
              <m:r>
                <a:rPr lang="en-US" altLang="zh-CN" sz="1700" b="0" i="1" kern="1200" smtClean="0">
                  <a:latin typeface="Cambria Math" panose="02040503050406030204" pitchFamily="18" charset="0"/>
                  <a:ea typeface="Cambria Math" panose="02040503050406030204" pitchFamily="18" charset="0"/>
                </a:rPr>
                <m:t>×</m:t>
              </m:r>
              <m:d>
                <m:dPr>
                  <m:begChr m:val="["/>
                  <m:endChr m:val="]"/>
                  <m:ctrlPr>
                    <a:rPr lang="en-US" altLang="zh-CN" sz="1700" b="0" i="1" kern="1200" smtClean="0">
                      <a:latin typeface="Cambria Math" panose="02040503050406030204" pitchFamily="18" charset="0"/>
                      <a:ea typeface="Cambria Math" panose="02040503050406030204" pitchFamily="18" charset="0"/>
                    </a:rPr>
                  </m:ctrlPr>
                </m:dPr>
                <m:e>
                  <m:r>
                    <a:rPr lang="en-US" altLang="zh-CN" sz="1700" b="0" i="1" kern="1200" smtClean="0">
                      <a:latin typeface="Cambria Math" panose="02040503050406030204" pitchFamily="18" charset="0"/>
                      <a:ea typeface="Cambria Math" panose="02040503050406030204" pitchFamily="18" charset="0"/>
                    </a:rPr>
                    <m:t>1−</m:t>
                  </m:r>
                  <m:f>
                    <m:fPr>
                      <m:ctrlPr>
                        <a:rPr lang="en-US" altLang="zh-CN" sz="1700" b="0" i="1" kern="1200" smtClean="0">
                          <a:latin typeface="Cambria Math" panose="02040503050406030204" pitchFamily="18" charset="0"/>
                          <a:ea typeface="Cambria Math" panose="02040503050406030204" pitchFamily="18" charset="0"/>
                        </a:rPr>
                      </m:ctrlPr>
                    </m:fPr>
                    <m:num>
                      <m:r>
                        <a:rPr lang="en-US" altLang="zh-CN" sz="1700" b="0" i="1" kern="1200" smtClean="0">
                          <a:latin typeface="Cambria Math" panose="02040503050406030204" pitchFamily="18" charset="0"/>
                          <a:ea typeface="Cambria Math" panose="02040503050406030204" pitchFamily="18" charset="0"/>
                        </a:rPr>
                        <m:t>1</m:t>
                      </m:r>
                    </m:num>
                    <m:den>
                      <m:sSup>
                        <m:sSupPr>
                          <m:ctrlPr>
                            <a:rPr lang="en-US" altLang="zh-CN" sz="1700" b="0" i="1" kern="1200" smtClean="0">
                              <a:latin typeface="Cambria Math" panose="02040503050406030204" pitchFamily="18" charset="0"/>
                              <a:ea typeface="Cambria Math" panose="02040503050406030204" pitchFamily="18" charset="0"/>
                            </a:rPr>
                          </m:ctrlPr>
                        </m:sSupPr>
                        <m:e>
                          <m:d>
                            <m:dPr>
                              <m:ctrlPr>
                                <a:rPr lang="en-US" altLang="zh-CN" sz="1700" b="0" i="1" kern="1200" smtClean="0">
                                  <a:latin typeface="Cambria Math" panose="02040503050406030204" pitchFamily="18" charset="0"/>
                                  <a:ea typeface="Cambria Math" panose="02040503050406030204" pitchFamily="18" charset="0"/>
                                </a:rPr>
                              </m:ctrlPr>
                            </m:dPr>
                            <m:e>
                              <m:r>
                                <a:rPr lang="en-US" altLang="zh-CN" sz="1700" b="0" i="1" kern="1200" smtClean="0">
                                  <a:latin typeface="Cambria Math" panose="02040503050406030204" pitchFamily="18" charset="0"/>
                                  <a:ea typeface="Cambria Math" panose="02040503050406030204" pitchFamily="18" charset="0"/>
                                </a:rPr>
                                <m:t>1+</m:t>
                              </m:r>
                              <m:r>
                                <m:rPr>
                                  <m:sty m:val="p"/>
                                </m:rPr>
                                <a:rPr lang="en-US" altLang="zh-CN" sz="1700" b="0" i="1" kern="1200" smtClean="0">
                                  <a:latin typeface="Cambria Math" panose="02040503050406030204" pitchFamily="18" charset="0"/>
                                  <a:ea typeface="Cambria Math" panose="02040503050406030204" pitchFamily="18" charset="0"/>
                                </a:rPr>
                                <m:t>Y</m:t>
                              </m:r>
                            </m:e>
                          </m:d>
                        </m:e>
                        <m:sup>
                          <m:r>
                            <m:rPr>
                              <m:sty m:val="p"/>
                            </m:rPr>
                            <a:rPr lang="en-US" altLang="zh-CN" sz="1700" b="0" i="1" kern="1200" smtClean="0">
                              <a:latin typeface="Cambria Math" panose="02040503050406030204" pitchFamily="18" charset="0"/>
                              <a:ea typeface="Cambria Math" panose="02040503050406030204" pitchFamily="18" charset="0"/>
                            </a:rPr>
                            <m:t>t</m:t>
                          </m:r>
                        </m:sup>
                      </m:sSup>
                    </m:den>
                  </m:f>
                </m:e>
              </m:d>
              <m:r>
                <a:rPr lang="en-US" altLang="zh-CN" sz="1700" b="0" i="1" kern="1200" smtClean="0">
                  <a:latin typeface="Cambria Math" panose="02040503050406030204" pitchFamily="18" charset="0"/>
                  <a:ea typeface="Cambria Math" panose="02040503050406030204" pitchFamily="18" charset="0"/>
                </a:rPr>
                <m:t>+</m:t>
              </m:r>
              <m:f>
                <m:fPr>
                  <m:ctrlPr>
                    <a:rPr lang="en-US" altLang="zh-CN" sz="1700" b="0" i="1" kern="1200" smtClean="0">
                      <a:latin typeface="Cambria Math" panose="02040503050406030204" pitchFamily="18" charset="0"/>
                    </a:rPr>
                  </m:ctrlPr>
                </m:fPr>
                <m:num>
                  <m:sSub>
                    <m:sSubPr>
                      <m:ctrlPr>
                        <a:rPr lang="en-US" altLang="zh-CN" sz="1700" b="0" i="1" kern="1200" smtClean="0">
                          <a:latin typeface="Cambria Math" panose="02040503050406030204" pitchFamily="18" charset="0"/>
                        </a:rPr>
                      </m:ctrlPr>
                    </m:sSubPr>
                    <m:e>
                      <m:r>
                        <m:rPr>
                          <m:sty m:val="p"/>
                        </m:rPr>
                        <a:rPr lang="en-US" altLang="zh-CN" sz="1700" b="0" i="1" kern="1200" smtClean="0">
                          <a:latin typeface="Cambria Math" panose="02040503050406030204" pitchFamily="18" charset="0"/>
                        </a:rPr>
                        <m:t>V</m:t>
                      </m:r>
                    </m:e>
                    <m:sub>
                      <m:r>
                        <m:rPr>
                          <m:sty m:val="p"/>
                        </m:rPr>
                        <a:rPr lang="en-US" altLang="zh-CN" sz="1700" b="0" i="1" kern="1200" smtClean="0">
                          <a:latin typeface="Cambria Math" panose="02040503050406030204" pitchFamily="18" charset="0"/>
                        </a:rPr>
                        <m:t>t</m:t>
                      </m:r>
                    </m:sub>
                  </m:sSub>
                </m:num>
                <m:den>
                  <m:sSup>
                    <m:sSupPr>
                      <m:ctrlPr>
                        <a:rPr lang="en-US" altLang="zh-CN" sz="1700" b="0" i="1" kern="1200" smtClean="0">
                          <a:latin typeface="Cambria Math" panose="02040503050406030204" pitchFamily="18" charset="0"/>
                        </a:rPr>
                      </m:ctrlPr>
                    </m:sSupPr>
                    <m:e>
                      <m:d>
                        <m:dPr>
                          <m:ctrlPr>
                            <a:rPr lang="en-US" altLang="zh-CN" sz="1700" b="0" i="1" kern="1200" smtClean="0">
                              <a:latin typeface="Cambria Math" panose="02040503050406030204" pitchFamily="18" charset="0"/>
                            </a:rPr>
                          </m:ctrlPr>
                        </m:dPr>
                        <m:e>
                          <m:r>
                            <a:rPr lang="en-US" altLang="zh-CN" sz="1700" b="0" i="1" kern="1200" smtClean="0">
                              <a:latin typeface="Cambria Math" panose="02040503050406030204" pitchFamily="18" charset="0"/>
                            </a:rPr>
                            <m:t>1+</m:t>
                          </m:r>
                          <m:r>
                            <m:rPr>
                              <m:sty m:val="p"/>
                            </m:rPr>
                            <a:rPr lang="en-US" altLang="zh-CN" sz="1700" b="0" i="1" kern="1200" smtClean="0">
                              <a:latin typeface="Cambria Math" panose="02040503050406030204" pitchFamily="18" charset="0"/>
                            </a:rPr>
                            <m:t>Y</m:t>
                          </m:r>
                        </m:e>
                      </m:d>
                    </m:e>
                    <m:sup>
                      <m:r>
                        <m:rPr>
                          <m:sty m:val="p"/>
                        </m:rPr>
                        <a:rPr lang="en-US" altLang="zh-CN" sz="1700" b="0" i="1" kern="1200" smtClean="0">
                          <a:latin typeface="Cambria Math" panose="02040503050406030204" pitchFamily="18" charset="0"/>
                        </a:rPr>
                        <m:t>t</m:t>
                      </m:r>
                    </m:sup>
                  </m:sSup>
                </m:den>
              </m:f>
            </m:oMath>
          </a14:m>
          <a:endParaRPr lang="zh-CN" altLang="en-US" sz="1700" kern="1200" dirty="0"/>
        </a:p>
      </dsp:txBody>
      <dsp:txXfrm rot="-5400000">
        <a:off x="3882944" y="1790726"/>
        <a:ext cx="6844270" cy="1085797"/>
      </dsp:txXfrm>
    </dsp:sp>
    <dsp:sp modelId="{67CBDA06-C76D-3D4F-A908-628E75B9DEF5}">
      <dsp:nvSpPr>
        <dsp:cNvPr id="0" name=""/>
        <dsp:cNvSpPr/>
      </dsp:nvSpPr>
      <dsp:spPr>
        <a:xfrm>
          <a:off x="0" y="1581577"/>
          <a:ext cx="3882943" cy="15040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期间收益不变</a:t>
          </a:r>
        </a:p>
      </dsp:txBody>
      <dsp:txXfrm>
        <a:off x="73424" y="1655001"/>
        <a:ext cx="3736095" cy="1357246"/>
      </dsp:txXfrm>
    </dsp:sp>
    <dsp:sp modelId="{774D60B5-C903-7545-BCE3-0C30882059B1}">
      <dsp:nvSpPr>
        <dsp:cNvPr id="0" name=""/>
        <dsp:cNvSpPr/>
      </dsp:nvSpPr>
      <dsp:spPr>
        <a:xfrm rot="5400000">
          <a:off x="6732810" y="461418"/>
          <a:ext cx="1203275" cy="690300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1700" i="1" kern="1200" smtClean="0">
                  <a:latin typeface="Cambria Math" panose="02040503050406030204" pitchFamily="18" charset="0"/>
                </a:rPr>
                <m:t>V</m:t>
              </m:r>
              <m:r>
                <a:rPr lang="en-US" altLang="zh-CN" sz="1700" b="0" i="1" kern="1200" smtClean="0">
                  <a:latin typeface="Cambria Math" panose="02040503050406030204" pitchFamily="18" charset="0"/>
                </a:rPr>
                <m:t>=</m:t>
              </m:r>
              <m:f>
                <m:fPr>
                  <m:ctrlPr>
                    <a:rPr lang="en-US" altLang="zh-CN" sz="1700" b="0" i="1" kern="1200" smtClean="0">
                      <a:latin typeface="Cambria Math" panose="02040503050406030204" pitchFamily="18" charset="0"/>
                    </a:rPr>
                  </m:ctrlPr>
                </m:fPr>
                <m:num>
                  <m:r>
                    <m:rPr>
                      <m:sty m:val="p"/>
                    </m:rPr>
                    <a:rPr lang="en-US" altLang="zh-CN" sz="1700" b="0" i="1" kern="1200" smtClean="0">
                      <a:latin typeface="Cambria Math" panose="02040503050406030204" pitchFamily="18" charset="0"/>
                    </a:rPr>
                    <m:t>A</m:t>
                  </m:r>
                </m:num>
                <m:den>
                  <m:r>
                    <m:rPr>
                      <m:sty m:val="p"/>
                    </m:rPr>
                    <a:rPr lang="en-US" altLang="zh-CN" sz="1700" b="0" i="1" kern="1200" smtClean="0">
                      <a:latin typeface="Cambria Math" panose="02040503050406030204" pitchFamily="18" charset="0"/>
                    </a:rPr>
                    <m:t>Y</m:t>
                  </m:r>
                  <m:r>
                    <a:rPr lang="en-US" altLang="zh-CN" sz="1700" b="0" i="1" kern="1200" smtClean="0">
                      <a:latin typeface="Cambria Math" panose="02040503050406030204" pitchFamily="18" charset="0"/>
                    </a:rPr>
                    <m:t>−</m:t>
                  </m:r>
                  <m:r>
                    <m:rPr>
                      <m:sty m:val="p"/>
                    </m:rPr>
                    <a:rPr lang="en-US" altLang="zh-CN" sz="1700" b="0" i="1" kern="1200" smtClean="0">
                      <a:latin typeface="Cambria Math" panose="02040503050406030204" pitchFamily="18" charset="0"/>
                    </a:rPr>
                    <m:t>g</m:t>
                  </m:r>
                </m:den>
              </m:f>
              <m:r>
                <a:rPr lang="en-US" altLang="zh-CN" sz="1700" b="0" i="1" kern="1200" smtClean="0">
                  <a:latin typeface="Cambria Math" panose="02040503050406030204" pitchFamily="18" charset="0"/>
                  <a:ea typeface="Cambria Math" panose="02040503050406030204" pitchFamily="18" charset="0"/>
                </a:rPr>
                <m:t>×</m:t>
              </m:r>
              <m:d>
                <m:dPr>
                  <m:begChr m:val="["/>
                  <m:endChr m:val="]"/>
                  <m:ctrlPr>
                    <a:rPr lang="en-US" altLang="zh-CN" sz="1700" b="0" i="1" kern="1200" smtClean="0">
                      <a:latin typeface="Cambria Math" panose="02040503050406030204" pitchFamily="18" charset="0"/>
                      <a:ea typeface="Cambria Math" panose="02040503050406030204" pitchFamily="18" charset="0"/>
                    </a:rPr>
                  </m:ctrlPr>
                </m:dPr>
                <m:e>
                  <m:r>
                    <a:rPr lang="en-US" altLang="zh-CN" sz="1700" b="0" i="1" kern="1200" smtClean="0">
                      <a:latin typeface="Cambria Math" panose="02040503050406030204" pitchFamily="18" charset="0"/>
                      <a:ea typeface="Cambria Math" panose="02040503050406030204" pitchFamily="18" charset="0"/>
                    </a:rPr>
                    <m:t>1−</m:t>
                  </m:r>
                  <m:f>
                    <m:fPr>
                      <m:ctrlPr>
                        <a:rPr lang="en-US" altLang="zh-CN" sz="1700" b="0" i="1" kern="1200" smtClean="0">
                          <a:latin typeface="Cambria Math" panose="02040503050406030204" pitchFamily="18" charset="0"/>
                          <a:ea typeface="Cambria Math" panose="02040503050406030204" pitchFamily="18" charset="0"/>
                        </a:rPr>
                      </m:ctrlPr>
                    </m:fPr>
                    <m:num>
                      <m:sSup>
                        <m:sSupPr>
                          <m:ctrlPr>
                            <a:rPr lang="en-US" altLang="zh-CN" sz="1700" b="0" i="1" kern="1200" smtClean="0">
                              <a:latin typeface="Cambria Math" panose="02040503050406030204" pitchFamily="18" charset="0"/>
                              <a:ea typeface="Cambria Math" panose="02040503050406030204" pitchFamily="18" charset="0"/>
                            </a:rPr>
                          </m:ctrlPr>
                        </m:sSupPr>
                        <m:e>
                          <m:d>
                            <m:dPr>
                              <m:ctrlPr>
                                <a:rPr lang="en-US" altLang="zh-CN" sz="1700" b="0" i="1" kern="1200" smtClean="0">
                                  <a:latin typeface="Cambria Math" panose="02040503050406030204" pitchFamily="18" charset="0"/>
                                  <a:ea typeface="Cambria Math" panose="02040503050406030204" pitchFamily="18" charset="0"/>
                                </a:rPr>
                              </m:ctrlPr>
                            </m:dPr>
                            <m:e>
                              <m:r>
                                <a:rPr lang="en-US" altLang="zh-CN" sz="1700" b="0" i="1" kern="1200" smtClean="0">
                                  <a:latin typeface="Cambria Math" panose="02040503050406030204" pitchFamily="18" charset="0"/>
                                  <a:ea typeface="Cambria Math" panose="02040503050406030204" pitchFamily="18" charset="0"/>
                                </a:rPr>
                                <m:t>1+</m:t>
                              </m:r>
                              <m:r>
                                <m:rPr>
                                  <m:sty m:val="p"/>
                                </m:rPr>
                                <a:rPr lang="en-US" altLang="zh-CN" sz="1700" b="0" i="1" kern="1200" smtClean="0">
                                  <a:latin typeface="Cambria Math" panose="02040503050406030204" pitchFamily="18" charset="0"/>
                                  <a:ea typeface="Cambria Math" panose="02040503050406030204" pitchFamily="18" charset="0"/>
                                </a:rPr>
                                <m:t>g</m:t>
                              </m:r>
                            </m:e>
                          </m:d>
                        </m:e>
                        <m:sup>
                          <m:r>
                            <m:rPr>
                              <m:sty m:val="p"/>
                            </m:rPr>
                            <a:rPr lang="en-US" altLang="zh-CN" sz="1700" b="0" i="1" kern="1200" smtClean="0">
                              <a:latin typeface="Cambria Math" panose="02040503050406030204" pitchFamily="18" charset="0"/>
                              <a:ea typeface="Cambria Math" panose="02040503050406030204" pitchFamily="18" charset="0"/>
                            </a:rPr>
                            <m:t>t</m:t>
                          </m:r>
                        </m:sup>
                      </m:sSup>
                    </m:num>
                    <m:den>
                      <m:sSup>
                        <m:sSupPr>
                          <m:ctrlPr>
                            <a:rPr lang="en-US" altLang="zh-CN" sz="1700" b="0" i="1" kern="1200" smtClean="0">
                              <a:latin typeface="Cambria Math" panose="02040503050406030204" pitchFamily="18" charset="0"/>
                              <a:ea typeface="Cambria Math" panose="02040503050406030204" pitchFamily="18" charset="0"/>
                            </a:rPr>
                          </m:ctrlPr>
                        </m:sSupPr>
                        <m:e>
                          <m:d>
                            <m:dPr>
                              <m:ctrlPr>
                                <a:rPr lang="en-US" altLang="zh-CN" sz="1700" b="0" i="1" kern="1200" smtClean="0">
                                  <a:latin typeface="Cambria Math" panose="02040503050406030204" pitchFamily="18" charset="0"/>
                                  <a:ea typeface="Cambria Math" panose="02040503050406030204" pitchFamily="18" charset="0"/>
                                </a:rPr>
                              </m:ctrlPr>
                            </m:dPr>
                            <m:e>
                              <m:r>
                                <a:rPr lang="en-US" altLang="zh-CN" sz="1700" b="0" i="1" kern="1200" smtClean="0">
                                  <a:latin typeface="Cambria Math" panose="02040503050406030204" pitchFamily="18" charset="0"/>
                                  <a:ea typeface="Cambria Math" panose="02040503050406030204" pitchFamily="18" charset="0"/>
                                </a:rPr>
                                <m:t>1+</m:t>
                              </m:r>
                              <m:r>
                                <m:rPr>
                                  <m:sty m:val="p"/>
                                </m:rPr>
                                <a:rPr lang="en-US" altLang="zh-CN" sz="1700" b="0" i="1" kern="1200" smtClean="0">
                                  <a:latin typeface="Cambria Math" panose="02040503050406030204" pitchFamily="18" charset="0"/>
                                  <a:ea typeface="Cambria Math" panose="02040503050406030204" pitchFamily="18" charset="0"/>
                                </a:rPr>
                                <m:t>Y</m:t>
                              </m:r>
                            </m:e>
                          </m:d>
                        </m:e>
                        <m:sup>
                          <m:r>
                            <m:rPr>
                              <m:sty m:val="p"/>
                            </m:rPr>
                            <a:rPr lang="en-US" altLang="zh-CN" sz="1700" b="0" i="1" kern="1200" smtClean="0">
                              <a:latin typeface="Cambria Math" panose="02040503050406030204" pitchFamily="18" charset="0"/>
                              <a:ea typeface="Cambria Math" panose="02040503050406030204" pitchFamily="18" charset="0"/>
                            </a:rPr>
                            <m:t>t</m:t>
                          </m:r>
                        </m:sup>
                      </m:sSup>
                    </m:den>
                  </m:f>
                </m:e>
              </m:d>
              <m:r>
                <a:rPr lang="en-US" altLang="zh-CN" sz="1700" b="0" i="1" kern="1200" smtClean="0">
                  <a:latin typeface="Cambria Math" panose="02040503050406030204" pitchFamily="18" charset="0"/>
                  <a:ea typeface="Cambria Math" panose="02040503050406030204" pitchFamily="18" charset="0"/>
                </a:rPr>
                <m:t>+</m:t>
              </m:r>
              <m:f>
                <m:fPr>
                  <m:ctrlPr>
                    <a:rPr lang="en-US" altLang="zh-CN" sz="1700" b="0" i="1" kern="1200" smtClean="0">
                      <a:latin typeface="Cambria Math" panose="02040503050406030204" pitchFamily="18" charset="0"/>
                    </a:rPr>
                  </m:ctrlPr>
                </m:fPr>
                <m:num>
                  <m:r>
                    <m:rPr>
                      <m:sty m:val="p"/>
                    </m:rPr>
                    <a:rPr lang="en-US" altLang="zh-CN" sz="1700" b="0" i="1" kern="1200" smtClean="0">
                      <a:latin typeface="Cambria Math" panose="02040503050406030204" pitchFamily="18" charset="0"/>
                    </a:rPr>
                    <m:t>V</m:t>
                  </m:r>
                  <m:r>
                    <a:rPr lang="en-US" altLang="zh-CN" sz="1700" b="0" i="1" kern="1200" smtClean="0">
                      <a:latin typeface="Cambria Math" panose="02040503050406030204" pitchFamily="18" charset="0"/>
                      <a:ea typeface="Cambria Math" panose="02040503050406030204" pitchFamily="18" charset="0"/>
                    </a:rPr>
                    <m:t>×</m:t>
                  </m:r>
                  <m:sSup>
                    <m:sSupPr>
                      <m:ctrlPr>
                        <a:rPr lang="en-US" altLang="zh-CN" sz="1700" b="0" i="1" kern="1200" smtClean="0">
                          <a:latin typeface="Cambria Math" panose="02040503050406030204" pitchFamily="18" charset="0"/>
                          <a:ea typeface="Cambria Math" panose="02040503050406030204" pitchFamily="18" charset="0"/>
                        </a:rPr>
                      </m:ctrlPr>
                    </m:sSupPr>
                    <m:e>
                      <m:d>
                        <m:dPr>
                          <m:ctrlPr>
                            <a:rPr lang="en-US" altLang="zh-CN" sz="1700" b="0" i="1" kern="1200" smtClean="0">
                              <a:latin typeface="Cambria Math" panose="02040503050406030204" pitchFamily="18" charset="0"/>
                              <a:ea typeface="Cambria Math" panose="02040503050406030204" pitchFamily="18" charset="0"/>
                            </a:rPr>
                          </m:ctrlPr>
                        </m:dPr>
                        <m:e>
                          <m:r>
                            <a:rPr lang="en-US" altLang="zh-CN" sz="1700" b="0" i="1" kern="1200" smtClean="0">
                              <a:latin typeface="Cambria Math" panose="02040503050406030204" pitchFamily="18" charset="0"/>
                              <a:ea typeface="Cambria Math" panose="02040503050406030204" pitchFamily="18" charset="0"/>
                            </a:rPr>
                            <m:t>1+</m:t>
                          </m:r>
                          <m:r>
                            <m:rPr>
                              <m:sty m:val="p"/>
                            </m:rPr>
                            <a:rPr lang="en-US" altLang="zh-CN" sz="1700" b="0" i="1" kern="1200" smtClean="0">
                              <a:latin typeface="Cambria Math" panose="02040503050406030204" pitchFamily="18" charset="0"/>
                              <a:ea typeface="Cambria Math" panose="02040503050406030204" pitchFamily="18" charset="0"/>
                            </a:rPr>
                            <m:t>g</m:t>
                          </m:r>
                        </m:e>
                      </m:d>
                    </m:e>
                    <m:sup>
                      <m:r>
                        <m:rPr>
                          <m:sty m:val="p"/>
                        </m:rPr>
                        <a:rPr lang="en-US" altLang="zh-CN" sz="1700" b="0" i="1" kern="1200" smtClean="0">
                          <a:latin typeface="Cambria Math" panose="02040503050406030204" pitchFamily="18" charset="0"/>
                          <a:ea typeface="Cambria Math" panose="02040503050406030204" pitchFamily="18" charset="0"/>
                        </a:rPr>
                        <m:t>t</m:t>
                      </m:r>
                    </m:sup>
                  </m:sSup>
                </m:num>
                <m:den>
                  <m:sSup>
                    <m:sSupPr>
                      <m:ctrlPr>
                        <a:rPr lang="en-US" altLang="zh-CN" sz="1700" b="0" i="1" kern="1200" smtClean="0">
                          <a:latin typeface="Cambria Math" panose="02040503050406030204" pitchFamily="18" charset="0"/>
                        </a:rPr>
                      </m:ctrlPr>
                    </m:sSupPr>
                    <m:e>
                      <m:d>
                        <m:dPr>
                          <m:ctrlPr>
                            <a:rPr lang="en-US" altLang="zh-CN" sz="1700" b="0" i="1" kern="1200" smtClean="0">
                              <a:latin typeface="Cambria Math" panose="02040503050406030204" pitchFamily="18" charset="0"/>
                            </a:rPr>
                          </m:ctrlPr>
                        </m:dPr>
                        <m:e>
                          <m:r>
                            <a:rPr lang="en-US" altLang="zh-CN" sz="1700" b="0" i="1" kern="1200" smtClean="0">
                              <a:latin typeface="Cambria Math" panose="02040503050406030204" pitchFamily="18" charset="0"/>
                            </a:rPr>
                            <m:t>1+</m:t>
                          </m:r>
                          <m:r>
                            <m:rPr>
                              <m:sty m:val="p"/>
                            </m:rPr>
                            <a:rPr lang="en-US" altLang="zh-CN" sz="1700" b="0" i="1" kern="1200" smtClean="0">
                              <a:latin typeface="Cambria Math" panose="02040503050406030204" pitchFamily="18" charset="0"/>
                            </a:rPr>
                            <m:t>Y</m:t>
                          </m:r>
                        </m:e>
                      </m:d>
                    </m:e>
                    <m:sup>
                      <m:r>
                        <m:rPr>
                          <m:sty m:val="p"/>
                        </m:rPr>
                        <a:rPr lang="en-US" altLang="zh-CN" sz="1700" b="0" i="1" kern="1200" smtClean="0">
                          <a:latin typeface="Cambria Math" panose="02040503050406030204" pitchFamily="18" charset="0"/>
                        </a:rPr>
                        <m:t>t</m:t>
                      </m:r>
                    </m:sup>
                  </m:sSup>
                </m:den>
              </m:f>
            </m:oMath>
          </a14:m>
          <a:endParaRPr lang="zh-CN" altLang="en-US" sz="1700" kern="1200" dirty="0"/>
        </a:p>
        <a:p>
          <a:pPr marL="171450" lvl="1" indent="-171450" algn="l" defTabSz="75565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1700" i="1" kern="1200" smtClean="0">
                  <a:latin typeface="Cambria Math" panose="02040503050406030204" pitchFamily="18" charset="0"/>
                </a:rPr>
                <m:t>V</m:t>
              </m:r>
              <m:r>
                <a:rPr lang="en-US" altLang="zh-CN" sz="1700" b="0" i="1" kern="1200" smtClean="0">
                  <a:latin typeface="Cambria Math" panose="02040503050406030204" pitchFamily="18" charset="0"/>
                </a:rPr>
                <m:t>=</m:t>
              </m:r>
              <m:f>
                <m:fPr>
                  <m:ctrlPr>
                    <a:rPr lang="en-US" altLang="zh-CN" sz="1700" b="0" i="1" kern="1200" smtClean="0">
                      <a:latin typeface="Cambria Math" panose="02040503050406030204" pitchFamily="18" charset="0"/>
                    </a:rPr>
                  </m:ctrlPr>
                </m:fPr>
                <m:num>
                  <m:r>
                    <m:rPr>
                      <m:sty m:val="p"/>
                    </m:rPr>
                    <a:rPr lang="en-US" altLang="zh-CN" sz="1700" b="0" i="1" kern="1200" smtClean="0">
                      <a:latin typeface="Cambria Math" panose="02040503050406030204" pitchFamily="18" charset="0"/>
                    </a:rPr>
                    <m:t>A</m:t>
                  </m:r>
                </m:num>
                <m:den>
                  <m:r>
                    <m:rPr>
                      <m:sty m:val="p"/>
                    </m:rPr>
                    <a:rPr lang="en-US" altLang="zh-CN" sz="1700" b="0" i="1" kern="1200" smtClean="0">
                      <a:latin typeface="Cambria Math" panose="02040503050406030204" pitchFamily="18" charset="0"/>
                    </a:rPr>
                    <m:t>Y</m:t>
                  </m:r>
                  <m:r>
                    <a:rPr lang="en-US" altLang="zh-CN" sz="1700" b="0" i="1" kern="1200" smtClean="0">
                      <a:latin typeface="Cambria Math" panose="02040503050406030204" pitchFamily="18" charset="0"/>
                      <a:ea typeface="Cambria Math" panose="02040503050406030204" pitchFamily="18" charset="0"/>
                    </a:rPr>
                    <m:t>×</m:t>
                  </m:r>
                  <m:d>
                    <m:dPr>
                      <m:begChr m:val="["/>
                      <m:endChr m:val="]"/>
                      <m:ctrlPr>
                        <a:rPr lang="en-US" altLang="zh-CN" sz="1700" b="0" i="1" kern="1200" smtClean="0">
                          <a:latin typeface="Cambria Math" panose="02040503050406030204" pitchFamily="18" charset="0"/>
                          <a:ea typeface="Cambria Math" panose="02040503050406030204" pitchFamily="18" charset="0"/>
                        </a:rPr>
                      </m:ctrlPr>
                    </m:dPr>
                    <m:e>
                      <m:r>
                        <a:rPr lang="en-US" altLang="zh-CN" sz="1700" b="0" i="1" kern="1200" smtClean="0">
                          <a:latin typeface="Cambria Math" panose="02040503050406030204" pitchFamily="18" charset="0"/>
                          <a:ea typeface="Cambria Math" panose="02040503050406030204" pitchFamily="18" charset="0"/>
                        </a:rPr>
                        <m:t>1−</m:t>
                      </m:r>
                      <m:f>
                        <m:fPr>
                          <m:ctrlPr>
                            <a:rPr lang="en-US" altLang="zh-CN" sz="1700" b="0" i="1" kern="1200" smtClean="0">
                              <a:latin typeface="Cambria Math" panose="02040503050406030204" pitchFamily="18" charset="0"/>
                              <a:ea typeface="Cambria Math" panose="02040503050406030204" pitchFamily="18" charset="0"/>
                            </a:rPr>
                          </m:ctrlPr>
                        </m:fPr>
                        <m:num>
                          <m:sSup>
                            <m:sSupPr>
                              <m:ctrlPr>
                                <a:rPr lang="en-US" altLang="zh-CN" sz="1700" b="0" i="1" kern="1200" smtClean="0">
                                  <a:latin typeface="Cambria Math" panose="02040503050406030204" pitchFamily="18" charset="0"/>
                                  <a:ea typeface="Cambria Math" panose="02040503050406030204" pitchFamily="18" charset="0"/>
                                </a:rPr>
                              </m:ctrlPr>
                            </m:sSupPr>
                            <m:e>
                              <m:d>
                                <m:dPr>
                                  <m:ctrlPr>
                                    <a:rPr lang="en-US" altLang="zh-CN" sz="1700" b="0" i="1" kern="1200" smtClean="0">
                                      <a:latin typeface="Cambria Math" panose="02040503050406030204" pitchFamily="18" charset="0"/>
                                      <a:ea typeface="Cambria Math" panose="02040503050406030204" pitchFamily="18" charset="0"/>
                                    </a:rPr>
                                  </m:ctrlPr>
                                </m:dPr>
                                <m:e>
                                  <m:r>
                                    <a:rPr lang="en-US" altLang="zh-CN" sz="1700" b="0" i="1" kern="1200" smtClean="0">
                                      <a:latin typeface="Cambria Math" panose="02040503050406030204" pitchFamily="18" charset="0"/>
                                      <a:ea typeface="Cambria Math" panose="02040503050406030204" pitchFamily="18" charset="0"/>
                                    </a:rPr>
                                    <m:t>1+</m:t>
                                  </m:r>
                                  <m:r>
                                    <m:rPr>
                                      <m:sty m:val="p"/>
                                    </m:rPr>
                                    <a:rPr lang="en-US" altLang="zh-CN" sz="1700" b="0" i="1" kern="1200" smtClean="0">
                                      <a:latin typeface="Cambria Math" panose="02040503050406030204" pitchFamily="18" charset="0"/>
                                      <a:ea typeface="Cambria Math" panose="02040503050406030204" pitchFamily="18" charset="0"/>
                                    </a:rPr>
                                    <m:t>g</m:t>
                                  </m:r>
                                </m:e>
                              </m:d>
                            </m:e>
                            <m:sup>
                              <m:r>
                                <m:rPr>
                                  <m:sty m:val="p"/>
                                </m:rPr>
                                <a:rPr lang="en-US" altLang="zh-CN" sz="1700" b="0" i="1" kern="1200" smtClean="0">
                                  <a:latin typeface="Cambria Math" panose="02040503050406030204" pitchFamily="18" charset="0"/>
                                  <a:ea typeface="Cambria Math" panose="02040503050406030204" pitchFamily="18" charset="0"/>
                                </a:rPr>
                                <m:t>t</m:t>
                              </m:r>
                            </m:sup>
                          </m:sSup>
                          <m:r>
                            <a:rPr lang="en-US" altLang="zh-CN" sz="1700" b="0" i="1" kern="1200" smtClean="0">
                              <a:latin typeface="Cambria Math" panose="02040503050406030204" pitchFamily="18" charset="0"/>
                              <a:ea typeface="Cambria Math" panose="02040503050406030204" pitchFamily="18" charset="0"/>
                            </a:rPr>
                            <m:t>−1</m:t>
                          </m:r>
                        </m:num>
                        <m:den>
                          <m:sSup>
                            <m:sSupPr>
                              <m:ctrlPr>
                                <a:rPr lang="en-US" altLang="zh-CN" sz="1700" b="0" i="1" kern="1200" smtClean="0">
                                  <a:latin typeface="Cambria Math" panose="02040503050406030204" pitchFamily="18" charset="0"/>
                                  <a:ea typeface="Cambria Math" panose="02040503050406030204" pitchFamily="18" charset="0"/>
                                </a:rPr>
                              </m:ctrlPr>
                            </m:sSupPr>
                            <m:e>
                              <m:d>
                                <m:dPr>
                                  <m:ctrlPr>
                                    <a:rPr lang="en-US" altLang="zh-CN" sz="1700" b="0" i="1" kern="1200" smtClean="0">
                                      <a:latin typeface="Cambria Math" panose="02040503050406030204" pitchFamily="18" charset="0"/>
                                      <a:ea typeface="Cambria Math" panose="02040503050406030204" pitchFamily="18" charset="0"/>
                                    </a:rPr>
                                  </m:ctrlPr>
                                </m:dPr>
                                <m:e>
                                  <m:r>
                                    <a:rPr lang="en-US" altLang="zh-CN" sz="1700" b="0" i="1" kern="1200" smtClean="0">
                                      <a:latin typeface="Cambria Math" panose="02040503050406030204" pitchFamily="18" charset="0"/>
                                      <a:ea typeface="Cambria Math" panose="02040503050406030204" pitchFamily="18" charset="0"/>
                                    </a:rPr>
                                    <m:t>1+</m:t>
                                  </m:r>
                                  <m:r>
                                    <m:rPr>
                                      <m:sty m:val="p"/>
                                    </m:rPr>
                                    <a:rPr lang="en-US" altLang="zh-CN" sz="1700" b="0" i="1" kern="1200" smtClean="0">
                                      <a:latin typeface="Cambria Math" panose="02040503050406030204" pitchFamily="18" charset="0"/>
                                      <a:ea typeface="Cambria Math" panose="02040503050406030204" pitchFamily="18" charset="0"/>
                                    </a:rPr>
                                    <m:t>Y</m:t>
                                  </m:r>
                                </m:e>
                              </m:d>
                            </m:e>
                            <m:sup>
                              <m:r>
                                <m:rPr>
                                  <m:sty m:val="p"/>
                                </m:rPr>
                                <a:rPr lang="en-US" altLang="zh-CN" sz="1700" b="0" i="1" kern="1200" smtClean="0">
                                  <a:latin typeface="Cambria Math" panose="02040503050406030204" pitchFamily="18" charset="0"/>
                                  <a:ea typeface="Cambria Math" panose="02040503050406030204" pitchFamily="18" charset="0"/>
                                </a:rPr>
                                <m:t>t</m:t>
                              </m:r>
                            </m:sup>
                          </m:sSup>
                          <m:r>
                            <a:rPr lang="en-US" altLang="zh-CN" sz="1700" b="0" i="1" kern="1200" smtClean="0">
                              <a:latin typeface="Cambria Math" panose="02040503050406030204" pitchFamily="18" charset="0"/>
                              <a:ea typeface="Cambria Math" panose="02040503050406030204" pitchFamily="18" charset="0"/>
                            </a:rPr>
                            <m:t>−1</m:t>
                          </m:r>
                        </m:den>
                      </m:f>
                    </m:e>
                  </m:d>
                </m:den>
              </m:f>
            </m:oMath>
          </a14:m>
          <a:endParaRPr lang="zh-CN" altLang="en-US" sz="1700" kern="1200" dirty="0"/>
        </a:p>
      </dsp:txBody>
      <dsp:txXfrm rot="-5400000">
        <a:off x="3882944" y="3370024"/>
        <a:ext cx="6844270" cy="1085797"/>
      </dsp:txXfrm>
    </dsp:sp>
    <dsp:sp modelId="{BF8A32B9-6212-A848-A4E0-88860F104367}">
      <dsp:nvSpPr>
        <dsp:cNvPr id="0" name=""/>
        <dsp:cNvSpPr/>
      </dsp:nvSpPr>
      <dsp:spPr>
        <a:xfrm>
          <a:off x="0" y="3160876"/>
          <a:ext cx="3882943" cy="15040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期间收益按一定比率递增（持有加转让模式）</a:t>
          </a:r>
        </a:p>
      </dsp:txBody>
      <dsp:txXfrm>
        <a:off x="73424" y="3234300"/>
        <a:ext cx="3736095" cy="13572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9A5A2-7A12-7B47-9B47-F441449C2608}">
      <dsp:nvSpPr>
        <dsp:cNvPr id="0" name=""/>
        <dsp:cNvSpPr/>
      </dsp:nvSpPr>
      <dsp:spPr>
        <a:xfrm>
          <a:off x="4108" y="357741"/>
          <a:ext cx="2470500"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收益期的概念</a:t>
          </a:r>
        </a:p>
      </dsp:txBody>
      <dsp:txXfrm>
        <a:off x="4108" y="357741"/>
        <a:ext cx="2470500" cy="374400"/>
      </dsp:txXfrm>
    </dsp:sp>
    <dsp:sp modelId="{84EB11DC-E6E6-C34C-83E4-5DE25A06F8FA}">
      <dsp:nvSpPr>
        <dsp:cNvPr id="0" name=""/>
        <dsp:cNvSpPr/>
      </dsp:nvSpPr>
      <dsp:spPr>
        <a:xfrm>
          <a:off x="4108" y="732141"/>
          <a:ext cx="2470500" cy="310292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收益期为预计正常市场和运营状况下估价对象未来可获取净收益的时间。</a:t>
          </a:r>
        </a:p>
        <a:p>
          <a:pPr marL="114300" lvl="1" indent="-114300" algn="l" defTabSz="577850">
            <a:lnSpc>
              <a:spcPct val="90000"/>
            </a:lnSpc>
            <a:spcBef>
              <a:spcPct val="0"/>
            </a:spcBef>
            <a:spcAft>
              <a:spcPct val="15000"/>
            </a:spcAft>
            <a:buChar char="•"/>
          </a:pPr>
          <a:r>
            <a:rPr lang="zh-CN" altLang="en-US" sz="1300" kern="1200" dirty="0"/>
            <a:t>自价值时点起至估价对象未来不能获得经受一时止的时间。</a:t>
          </a:r>
        </a:p>
        <a:p>
          <a:pPr marL="114300" lvl="1" indent="-114300" algn="l" defTabSz="577850">
            <a:lnSpc>
              <a:spcPct val="90000"/>
            </a:lnSpc>
            <a:spcBef>
              <a:spcPct val="0"/>
            </a:spcBef>
            <a:spcAft>
              <a:spcPct val="15000"/>
            </a:spcAft>
            <a:buChar char="•"/>
          </a:pPr>
          <a:r>
            <a:rPr lang="zh-CN" altLang="en-US" sz="1300" kern="1200" dirty="0"/>
            <a:t>收益期应根据估价对象的土地剩余使用期限和建筑物剩余经济寿命进行测算</a:t>
          </a:r>
        </a:p>
      </dsp:txBody>
      <dsp:txXfrm>
        <a:off x="4108" y="732141"/>
        <a:ext cx="2470500" cy="3102922"/>
      </dsp:txXfrm>
    </dsp:sp>
    <dsp:sp modelId="{4A948829-AE52-894F-B6EB-339284CFF026}">
      <dsp:nvSpPr>
        <dsp:cNvPr id="0" name=""/>
        <dsp:cNvSpPr/>
      </dsp:nvSpPr>
      <dsp:spPr>
        <a:xfrm>
          <a:off x="2820479" y="357741"/>
          <a:ext cx="2470500" cy="374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建筑物经济寿命</a:t>
          </a:r>
        </a:p>
      </dsp:txBody>
      <dsp:txXfrm>
        <a:off x="2820479" y="357741"/>
        <a:ext cx="2470500" cy="374400"/>
      </dsp:txXfrm>
    </dsp:sp>
    <dsp:sp modelId="{BC3CB534-C7E8-724B-B39C-2E636AF4EAA6}">
      <dsp:nvSpPr>
        <dsp:cNvPr id="0" name=""/>
        <dsp:cNvSpPr/>
      </dsp:nvSpPr>
      <dsp:spPr>
        <a:xfrm>
          <a:off x="2820479" y="732141"/>
          <a:ext cx="2470500" cy="310292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建筑物经济寿命为自价值时点起至建筑物经济寿命结束时止的时间</a:t>
          </a:r>
        </a:p>
        <a:p>
          <a:pPr marL="114300" lvl="1" indent="-114300" algn="l" defTabSz="577850">
            <a:lnSpc>
              <a:spcPct val="90000"/>
            </a:lnSpc>
            <a:spcBef>
              <a:spcPct val="0"/>
            </a:spcBef>
            <a:spcAft>
              <a:spcPct val="15000"/>
            </a:spcAft>
            <a:buChar char="•"/>
          </a:pPr>
          <a:r>
            <a:rPr lang="zh-CN" altLang="en-US" sz="1300" kern="1200" dirty="0"/>
            <a:t>建筑物经济寿命是建筑物对房地产价值有贡献的时间，即字建筑物竣工时起至其对房地产价值不再有贡献时止的时间。对于收益性房地产应为房地产收入大于运用费用（净收益大于</a:t>
          </a:r>
          <a:r>
            <a:rPr lang="en-US" altLang="zh-CN" sz="1300" kern="1200" dirty="0"/>
            <a:t>0</a:t>
          </a:r>
          <a:r>
            <a:rPr lang="zh-CN" altLang="en-US" sz="1300" kern="1200" dirty="0"/>
            <a:t>）的时间。</a:t>
          </a:r>
        </a:p>
        <a:p>
          <a:pPr marL="114300" lvl="1" indent="-114300" algn="l" defTabSz="577850">
            <a:lnSpc>
              <a:spcPct val="90000"/>
            </a:lnSpc>
            <a:spcBef>
              <a:spcPct val="0"/>
            </a:spcBef>
            <a:spcAft>
              <a:spcPct val="15000"/>
            </a:spcAft>
            <a:buChar char="•"/>
          </a:pPr>
          <a:r>
            <a:rPr lang="zh-CN" altLang="en-US" sz="1300" kern="1200" dirty="0"/>
            <a:t>建筑物的经济寿命由市场决定。</a:t>
          </a:r>
        </a:p>
      </dsp:txBody>
      <dsp:txXfrm>
        <a:off x="2820479" y="732141"/>
        <a:ext cx="2470500" cy="3102922"/>
      </dsp:txXfrm>
    </dsp:sp>
    <dsp:sp modelId="{C8ED3568-FDCF-3449-9A44-C164D5DEF35C}">
      <dsp:nvSpPr>
        <dsp:cNvPr id="0" name=""/>
        <dsp:cNvSpPr/>
      </dsp:nvSpPr>
      <dsp:spPr>
        <a:xfrm>
          <a:off x="5636849" y="357741"/>
          <a:ext cx="2470500" cy="374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收益期的确定</a:t>
          </a:r>
        </a:p>
      </dsp:txBody>
      <dsp:txXfrm>
        <a:off x="5636849" y="357741"/>
        <a:ext cx="2470500" cy="374400"/>
      </dsp:txXfrm>
    </dsp:sp>
    <dsp:sp modelId="{91D9CB26-CA28-724C-A856-F68F1F038973}">
      <dsp:nvSpPr>
        <dsp:cNvPr id="0" name=""/>
        <dsp:cNvSpPr/>
      </dsp:nvSpPr>
      <dsp:spPr>
        <a:xfrm>
          <a:off x="5636849" y="732141"/>
          <a:ext cx="2470500" cy="310292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建筑物剩余经济寿命等于土地剩余使用年限：为建筑物剩余经济寿命或土地剩余使用年限</a:t>
          </a:r>
        </a:p>
        <a:p>
          <a:pPr marL="114300" lvl="1" indent="-114300" algn="l" defTabSz="577850">
            <a:lnSpc>
              <a:spcPct val="90000"/>
            </a:lnSpc>
            <a:spcBef>
              <a:spcPct val="0"/>
            </a:spcBef>
            <a:spcAft>
              <a:spcPct val="15000"/>
            </a:spcAft>
            <a:buChar char="•"/>
          </a:pPr>
          <a:r>
            <a:rPr lang="zh-CN" altLang="en-US" sz="1300" kern="1200" dirty="0"/>
            <a:t>建筑物剩余经济寿命短于土地剩余使用年限：为建筑物剩余经济寿命，加上到期剩余土地使用年限土地价值折现值</a:t>
          </a:r>
        </a:p>
        <a:p>
          <a:pPr marL="114300" lvl="1" indent="-114300" algn="l" defTabSz="577850">
            <a:lnSpc>
              <a:spcPct val="90000"/>
            </a:lnSpc>
            <a:spcBef>
              <a:spcPct val="0"/>
            </a:spcBef>
            <a:spcAft>
              <a:spcPct val="15000"/>
            </a:spcAft>
            <a:buChar char="•"/>
          </a:pPr>
          <a:r>
            <a:rPr lang="zh-CN" altLang="en-US" sz="1300" kern="1200" dirty="0"/>
            <a:t>建筑物剩余经济寿命长于土地剩余使用年限：为土地剩余使用年限，加上建筑物剩余价值折现值（有偿收回）</a:t>
          </a:r>
        </a:p>
        <a:p>
          <a:pPr marL="114300" lvl="1" indent="-114300" algn="l" defTabSz="577850">
            <a:lnSpc>
              <a:spcPct val="90000"/>
            </a:lnSpc>
            <a:spcBef>
              <a:spcPct val="0"/>
            </a:spcBef>
            <a:spcAft>
              <a:spcPct val="15000"/>
            </a:spcAft>
            <a:buChar char="•"/>
          </a:pPr>
          <a:r>
            <a:rPr lang="zh-CN" altLang="en-US" sz="1300" kern="1200" dirty="0"/>
            <a:t>建筑物剩余经济寿命长于土地剩余使用年限：为土地剩余使用年限（无偿收回）</a:t>
          </a:r>
        </a:p>
      </dsp:txBody>
      <dsp:txXfrm>
        <a:off x="5636849" y="732141"/>
        <a:ext cx="2470500" cy="3102922"/>
      </dsp:txXfrm>
    </dsp:sp>
    <dsp:sp modelId="{DBA4C24E-104E-6541-BFC2-3E3780CC4F38}">
      <dsp:nvSpPr>
        <dsp:cNvPr id="0" name=""/>
        <dsp:cNvSpPr/>
      </dsp:nvSpPr>
      <dsp:spPr>
        <a:xfrm>
          <a:off x="8453219" y="357741"/>
          <a:ext cx="2470500" cy="374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持有期</a:t>
          </a:r>
        </a:p>
      </dsp:txBody>
      <dsp:txXfrm>
        <a:off x="8453219" y="357741"/>
        <a:ext cx="2470500" cy="374400"/>
      </dsp:txXfrm>
    </dsp:sp>
    <dsp:sp modelId="{5BFE5549-650E-4847-968A-FFACE9B6B5A2}">
      <dsp:nvSpPr>
        <dsp:cNvPr id="0" name=""/>
        <dsp:cNvSpPr/>
      </dsp:nvSpPr>
      <dsp:spPr>
        <a:xfrm>
          <a:off x="8453219" y="732141"/>
          <a:ext cx="2470500" cy="310292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一般为</a:t>
          </a:r>
          <a:r>
            <a:rPr lang="en-US" altLang="zh-CN" sz="1300" kern="1200" dirty="0"/>
            <a:t>5</a:t>
          </a:r>
          <a:r>
            <a:rPr lang="zh-CN" altLang="en-US" sz="1300" kern="1200" dirty="0"/>
            <a:t>年，通常</a:t>
          </a:r>
          <a:r>
            <a:rPr lang="en-US" altLang="zh-CN" sz="1300" kern="1200" dirty="0"/>
            <a:t>5-10</a:t>
          </a:r>
          <a:r>
            <a:rPr lang="zh-CN" altLang="en-US" sz="1300" kern="1200" dirty="0"/>
            <a:t>年</a:t>
          </a:r>
        </a:p>
      </dsp:txBody>
      <dsp:txXfrm>
        <a:off x="8453219" y="732141"/>
        <a:ext cx="2470500" cy="310292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F0001-8284-D941-B6EC-4789477D0E31}">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C6A86-E452-6741-8F64-6ED7A9B0FD65}">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地租理论</a:t>
          </a:r>
        </a:p>
      </dsp:txBody>
      <dsp:txXfrm>
        <a:off x="553160" y="99749"/>
        <a:ext cx="7306160" cy="506120"/>
      </dsp:txXfrm>
    </dsp:sp>
    <dsp:sp modelId="{E6526FE6-B4CF-4E41-AD54-F3E65FE8DCA5}">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2306C9-1134-D642-B3E4-46469C3DD994}">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净收益测算的基本原理</a:t>
          </a:r>
        </a:p>
      </dsp:txBody>
      <dsp:txXfrm>
        <a:off x="553160" y="961589"/>
        <a:ext cx="7306160" cy="506120"/>
      </dsp:txXfrm>
    </dsp:sp>
    <dsp:sp modelId="{DD7D8947-AE44-C445-949C-ED16A9B9B690}">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9C4FB7-3F2F-C048-8F09-6545E8BB1F45}">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不同收益类型房地产净收益的测算</a:t>
          </a:r>
        </a:p>
      </dsp:txBody>
      <dsp:txXfrm>
        <a:off x="553160" y="1823429"/>
        <a:ext cx="7306160" cy="506120"/>
      </dsp:txXfrm>
    </dsp:sp>
    <dsp:sp modelId="{0914E712-AF1C-2E4B-9805-C07554D6D4BA}">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97E70E-6CAF-2045-AE0B-F1598FE76495}">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净收益测算应注意的问题</a:t>
          </a:r>
        </a:p>
      </dsp:txBody>
      <dsp:txXfrm>
        <a:off x="553160" y="2685269"/>
        <a:ext cx="7306160" cy="506120"/>
      </dsp:txXfrm>
    </dsp:sp>
    <dsp:sp modelId="{050A5C7A-A2AE-F846-AAE9-5998B8FDA02E}">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288FFA-607A-5348-8C42-521FB9180CEA}">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净收益流模式的确定</a:t>
          </a:r>
        </a:p>
      </dsp:txBody>
      <dsp:txXfrm>
        <a:off x="553160" y="3547109"/>
        <a:ext cx="73061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2E903-E682-7F44-A138-D063148C06FE}">
      <dsp:nvSpPr>
        <dsp:cNvPr id="0" name=""/>
        <dsp:cNvSpPr/>
      </dsp:nvSpPr>
      <dsp:spPr>
        <a:xfrm>
          <a:off x="4929" y="132848"/>
          <a:ext cx="1889521"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比较法的含义</a:t>
          </a:r>
        </a:p>
      </dsp:txBody>
      <dsp:txXfrm>
        <a:off x="4929" y="132848"/>
        <a:ext cx="1889521" cy="374400"/>
      </dsp:txXfrm>
    </dsp:sp>
    <dsp:sp modelId="{77D51D80-E548-2E43-AD4F-8DF0E97AB61F}">
      <dsp:nvSpPr>
        <dsp:cNvPr id="0" name=""/>
        <dsp:cNvSpPr/>
      </dsp:nvSpPr>
      <dsp:spPr>
        <a:xfrm>
          <a:off x="4929" y="507248"/>
          <a:ext cx="1889521" cy="3711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比较法是根据与估价对象相似的房地产的成交价格求取估价对象价值价格的方法。</a:t>
          </a:r>
        </a:p>
        <a:p>
          <a:pPr marL="114300" lvl="1" indent="-114300" algn="l" defTabSz="577850">
            <a:lnSpc>
              <a:spcPct val="90000"/>
            </a:lnSpc>
            <a:spcBef>
              <a:spcPct val="0"/>
            </a:spcBef>
            <a:spcAft>
              <a:spcPct val="15000"/>
            </a:spcAft>
            <a:buChar char="•"/>
          </a:pPr>
          <a:r>
            <a:rPr lang="zh-CN" altLang="en-US" sz="1300" kern="1200" dirty="0"/>
            <a:t>具体来说，是选取一定数量的可比交易实例，将它们与估价对象进行比较，根据其间的差异对可比实例成交价格进行处理后得到估价对象价值价格的方法。</a:t>
          </a:r>
        </a:p>
        <a:p>
          <a:pPr marL="114300" lvl="1" indent="-114300" algn="l" defTabSz="577850">
            <a:lnSpc>
              <a:spcPct val="90000"/>
            </a:lnSpc>
            <a:spcBef>
              <a:spcPct val="0"/>
            </a:spcBef>
            <a:spcAft>
              <a:spcPct val="15000"/>
            </a:spcAft>
            <a:buChar char="•"/>
          </a:pPr>
          <a:r>
            <a:rPr lang="zh-CN" altLang="en-US" sz="1300" kern="1200" dirty="0"/>
            <a:t>相似（类似）房地产：雄志、档次、规模、建筑结构、新旧程度等状况相同或相似的房地产</a:t>
          </a:r>
        </a:p>
      </dsp:txBody>
      <dsp:txXfrm>
        <a:off x="4929" y="507248"/>
        <a:ext cx="1889521" cy="3711240"/>
      </dsp:txXfrm>
    </dsp:sp>
    <dsp:sp modelId="{F0EFEFC1-E673-CB44-8720-D12AF2F40258}">
      <dsp:nvSpPr>
        <dsp:cNvPr id="0" name=""/>
        <dsp:cNvSpPr/>
      </dsp:nvSpPr>
      <dsp:spPr>
        <a:xfrm>
          <a:off x="2158984" y="132848"/>
          <a:ext cx="1889521"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比较法理论依据</a:t>
          </a:r>
        </a:p>
      </dsp:txBody>
      <dsp:txXfrm>
        <a:off x="2158984" y="132848"/>
        <a:ext cx="1889521" cy="374400"/>
      </dsp:txXfrm>
    </dsp:sp>
    <dsp:sp modelId="{5A7CB5BE-B3D2-4840-8EF5-D46C252348EA}">
      <dsp:nvSpPr>
        <dsp:cNvPr id="0" name=""/>
        <dsp:cNvSpPr/>
      </dsp:nvSpPr>
      <dsp:spPr>
        <a:xfrm>
          <a:off x="2158984" y="507248"/>
          <a:ext cx="1889521" cy="3711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替代原理</a:t>
          </a:r>
        </a:p>
      </dsp:txBody>
      <dsp:txXfrm>
        <a:off x="2158984" y="507248"/>
        <a:ext cx="1889521" cy="3711240"/>
      </dsp:txXfrm>
    </dsp:sp>
    <dsp:sp modelId="{E3A1040B-73AD-7F49-A35E-48610B150ACA}">
      <dsp:nvSpPr>
        <dsp:cNvPr id="0" name=""/>
        <dsp:cNvSpPr/>
      </dsp:nvSpPr>
      <dsp:spPr>
        <a:xfrm>
          <a:off x="4313039" y="132848"/>
          <a:ext cx="1889521"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适用的估价对象</a:t>
          </a:r>
        </a:p>
      </dsp:txBody>
      <dsp:txXfrm>
        <a:off x="4313039" y="132848"/>
        <a:ext cx="1889521" cy="374400"/>
      </dsp:txXfrm>
    </dsp:sp>
    <dsp:sp modelId="{B8F5A4D7-CD93-B44E-9A56-A01E967991CA}">
      <dsp:nvSpPr>
        <dsp:cNvPr id="0" name=""/>
        <dsp:cNvSpPr/>
      </dsp:nvSpPr>
      <dsp:spPr>
        <a:xfrm>
          <a:off x="4313039" y="507248"/>
          <a:ext cx="1889521" cy="3711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住宅</a:t>
          </a:r>
        </a:p>
        <a:p>
          <a:pPr marL="114300" lvl="1" indent="-114300" algn="l" defTabSz="577850">
            <a:lnSpc>
              <a:spcPct val="90000"/>
            </a:lnSpc>
            <a:spcBef>
              <a:spcPct val="0"/>
            </a:spcBef>
            <a:spcAft>
              <a:spcPct val="15000"/>
            </a:spcAft>
            <a:buChar char="•"/>
          </a:pPr>
          <a:r>
            <a:rPr lang="zh-CN" altLang="en-US" sz="1300" kern="1200" dirty="0"/>
            <a:t>写字楼</a:t>
          </a:r>
        </a:p>
        <a:p>
          <a:pPr marL="114300" lvl="1" indent="-114300" algn="l" defTabSz="577850">
            <a:lnSpc>
              <a:spcPct val="90000"/>
            </a:lnSpc>
            <a:spcBef>
              <a:spcPct val="0"/>
            </a:spcBef>
            <a:spcAft>
              <a:spcPct val="15000"/>
            </a:spcAft>
            <a:buChar char="•"/>
          </a:pPr>
          <a:r>
            <a:rPr lang="zh-CN" altLang="en-US" sz="1300" kern="1200" dirty="0"/>
            <a:t>商铺</a:t>
          </a:r>
        </a:p>
        <a:p>
          <a:pPr marL="114300" lvl="1" indent="-114300" algn="l" defTabSz="577850">
            <a:lnSpc>
              <a:spcPct val="90000"/>
            </a:lnSpc>
            <a:spcBef>
              <a:spcPct val="0"/>
            </a:spcBef>
            <a:spcAft>
              <a:spcPct val="15000"/>
            </a:spcAft>
            <a:buChar char="•"/>
          </a:pPr>
          <a:r>
            <a:rPr lang="zh-CN" altLang="en-US" sz="1300" kern="1200" dirty="0"/>
            <a:t>标准厂房</a:t>
          </a:r>
        </a:p>
        <a:p>
          <a:pPr marL="114300" lvl="1" indent="-114300" algn="l" defTabSz="577850">
            <a:lnSpc>
              <a:spcPct val="90000"/>
            </a:lnSpc>
            <a:spcBef>
              <a:spcPct val="0"/>
            </a:spcBef>
            <a:spcAft>
              <a:spcPct val="15000"/>
            </a:spcAft>
            <a:buChar char="•"/>
          </a:pPr>
          <a:r>
            <a:rPr lang="zh-CN" altLang="en-US" sz="1300" kern="1200" dirty="0"/>
            <a:t>房地产开发用地</a:t>
          </a:r>
        </a:p>
        <a:p>
          <a:pPr marL="114300" lvl="1" indent="-114300" algn="l" defTabSz="577850">
            <a:lnSpc>
              <a:spcPct val="90000"/>
            </a:lnSpc>
            <a:spcBef>
              <a:spcPct val="0"/>
            </a:spcBef>
            <a:spcAft>
              <a:spcPct val="15000"/>
            </a:spcAft>
            <a:buChar char="•"/>
          </a:pPr>
          <a:r>
            <a:rPr lang="zh-CN" altLang="en-US" sz="1300" kern="1200" dirty="0"/>
            <a:t>也可用于收益法、成本法、假设开发法中的市场租金、经营收入、运营费用、入住率、报酬率、建设成本、价格中的各个组成部分以及开发价值、开发经营期的求取</a:t>
          </a:r>
        </a:p>
      </dsp:txBody>
      <dsp:txXfrm>
        <a:off x="4313039" y="507248"/>
        <a:ext cx="1889521" cy="3711240"/>
      </dsp:txXfrm>
    </dsp:sp>
    <dsp:sp modelId="{92DB2D36-70C5-E448-9428-75F2E89F6E96}">
      <dsp:nvSpPr>
        <dsp:cNvPr id="0" name=""/>
        <dsp:cNvSpPr/>
      </dsp:nvSpPr>
      <dsp:spPr>
        <a:xfrm>
          <a:off x="6467094" y="132848"/>
          <a:ext cx="1889521"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不适用的估价对象</a:t>
          </a:r>
        </a:p>
      </dsp:txBody>
      <dsp:txXfrm>
        <a:off x="6467094" y="132848"/>
        <a:ext cx="1889521" cy="374400"/>
      </dsp:txXfrm>
    </dsp:sp>
    <dsp:sp modelId="{D3A6E45C-C733-C342-AE98-F5EEF39F4FBE}">
      <dsp:nvSpPr>
        <dsp:cNvPr id="0" name=""/>
        <dsp:cNvSpPr/>
      </dsp:nvSpPr>
      <dsp:spPr>
        <a:xfrm>
          <a:off x="6467094" y="507248"/>
          <a:ext cx="1889521" cy="3711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数量较少的房地产，如特殊厂房、机场、码头、博物馆、教堂、寺庙、古建筑</a:t>
          </a:r>
        </a:p>
        <a:p>
          <a:pPr marL="114300" lvl="1" indent="-114300" algn="l" defTabSz="577850">
            <a:lnSpc>
              <a:spcPct val="90000"/>
            </a:lnSpc>
            <a:spcBef>
              <a:spcPct val="0"/>
            </a:spcBef>
            <a:spcAft>
              <a:spcPct val="15000"/>
            </a:spcAft>
            <a:buChar char="•"/>
          </a:pPr>
          <a:r>
            <a:rPr lang="zh-CN" altLang="en-US" sz="1300" kern="1200" dirty="0"/>
            <a:t>很少有叫一的房地产：如学校、医院、行政办公楼</a:t>
          </a:r>
        </a:p>
        <a:p>
          <a:pPr marL="114300" lvl="1" indent="-114300" algn="l" defTabSz="577850">
            <a:lnSpc>
              <a:spcPct val="90000"/>
            </a:lnSpc>
            <a:spcBef>
              <a:spcPct val="0"/>
            </a:spcBef>
            <a:spcAft>
              <a:spcPct val="15000"/>
            </a:spcAft>
            <a:buChar char="•"/>
          </a:pPr>
          <a:r>
            <a:rPr lang="zh-CN" altLang="en-US" sz="1300" kern="1200" dirty="0"/>
            <a:t>可比性差的房地产：在建工程</a:t>
          </a:r>
        </a:p>
      </dsp:txBody>
      <dsp:txXfrm>
        <a:off x="6467094" y="507248"/>
        <a:ext cx="1889521" cy="3711240"/>
      </dsp:txXfrm>
    </dsp:sp>
    <dsp:sp modelId="{B71059C1-72D8-0644-8AC4-6CC38A5D9A60}">
      <dsp:nvSpPr>
        <dsp:cNvPr id="0" name=""/>
        <dsp:cNvSpPr/>
      </dsp:nvSpPr>
      <dsp:spPr>
        <a:xfrm>
          <a:off x="8621148" y="132848"/>
          <a:ext cx="1889521"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zh-CN" altLang="en-US" sz="1300" kern="1200" dirty="0"/>
            <a:t>需具备的条件</a:t>
          </a:r>
        </a:p>
      </dsp:txBody>
      <dsp:txXfrm>
        <a:off x="8621148" y="132848"/>
        <a:ext cx="1889521" cy="374400"/>
      </dsp:txXfrm>
    </dsp:sp>
    <dsp:sp modelId="{17FF22E1-408D-D34F-85D3-5E6AC8F7082B}">
      <dsp:nvSpPr>
        <dsp:cNvPr id="0" name=""/>
        <dsp:cNvSpPr/>
      </dsp:nvSpPr>
      <dsp:spPr>
        <a:xfrm>
          <a:off x="8621148" y="507248"/>
          <a:ext cx="1889521" cy="3711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有足够的类似房地产</a:t>
          </a:r>
        </a:p>
      </dsp:txBody>
      <dsp:txXfrm>
        <a:off x="8621148" y="507248"/>
        <a:ext cx="1889521" cy="371124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2229C-641D-414A-939D-887F87C9DBBF}">
      <dsp:nvSpPr>
        <dsp:cNvPr id="0" name=""/>
        <dsp:cNvSpPr/>
      </dsp:nvSpPr>
      <dsp:spPr>
        <a:xfrm>
          <a:off x="1025146" y="2431084"/>
          <a:ext cx="1298298" cy="6491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报酬率的确定</a:t>
          </a:r>
        </a:p>
      </dsp:txBody>
      <dsp:txXfrm>
        <a:off x="1044159" y="2450097"/>
        <a:ext cx="1260272" cy="611123"/>
      </dsp:txXfrm>
    </dsp:sp>
    <dsp:sp modelId="{E1445F67-476C-8B4E-B223-616887709B5C}">
      <dsp:nvSpPr>
        <dsp:cNvPr id="0" name=""/>
        <dsp:cNvSpPr/>
      </dsp:nvSpPr>
      <dsp:spPr>
        <a:xfrm rot="17500715">
          <a:off x="1880180" y="2091081"/>
          <a:ext cx="1405847" cy="22741"/>
        </a:xfrm>
        <a:custGeom>
          <a:avLst/>
          <a:gdLst/>
          <a:ahLst/>
          <a:cxnLst/>
          <a:rect l="0" t="0" r="0" b="0"/>
          <a:pathLst>
            <a:path>
              <a:moveTo>
                <a:pt x="0" y="11370"/>
              </a:moveTo>
              <a:lnTo>
                <a:pt x="1405847" y="1137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547957" y="2067306"/>
        <a:ext cx="70292" cy="70292"/>
      </dsp:txXfrm>
    </dsp:sp>
    <dsp:sp modelId="{051E3F99-47EA-FB4B-9F73-EF68C569A9F8}">
      <dsp:nvSpPr>
        <dsp:cNvPr id="0" name=""/>
        <dsp:cNvSpPr/>
      </dsp:nvSpPr>
      <dsp:spPr>
        <a:xfrm>
          <a:off x="2842763" y="1124671"/>
          <a:ext cx="1298298" cy="64914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报酬率的实质</a:t>
          </a:r>
        </a:p>
      </dsp:txBody>
      <dsp:txXfrm>
        <a:off x="2861776" y="1143684"/>
        <a:ext cx="1260272" cy="611123"/>
      </dsp:txXfrm>
    </dsp:sp>
    <dsp:sp modelId="{0CAEF776-04A9-484A-A869-DBB998834526}">
      <dsp:nvSpPr>
        <dsp:cNvPr id="0" name=""/>
        <dsp:cNvSpPr/>
      </dsp:nvSpPr>
      <dsp:spPr>
        <a:xfrm rot="17692822">
          <a:off x="3783549" y="877984"/>
          <a:ext cx="1234343" cy="22741"/>
        </a:xfrm>
        <a:custGeom>
          <a:avLst/>
          <a:gdLst/>
          <a:ahLst/>
          <a:cxnLst/>
          <a:rect l="0" t="0" r="0" b="0"/>
          <a:pathLst>
            <a:path>
              <a:moveTo>
                <a:pt x="0" y="11370"/>
              </a:moveTo>
              <a:lnTo>
                <a:pt x="1234343" y="1137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4369862" y="858496"/>
        <a:ext cx="61717" cy="61717"/>
      </dsp:txXfrm>
    </dsp:sp>
    <dsp:sp modelId="{4770C766-5C58-8846-AD4D-8E4535B5981C}">
      <dsp:nvSpPr>
        <dsp:cNvPr id="0" name=""/>
        <dsp:cNvSpPr/>
      </dsp:nvSpPr>
      <dsp:spPr>
        <a:xfrm>
          <a:off x="4660380" y="4889"/>
          <a:ext cx="2569539" cy="6491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报酬率也称为回报率、收益率，是将估价对象未来个遍的净收益转换为估价对象价值价格的折现率</a:t>
          </a:r>
        </a:p>
      </dsp:txBody>
      <dsp:txXfrm>
        <a:off x="4679393" y="23902"/>
        <a:ext cx="2531513" cy="611123"/>
      </dsp:txXfrm>
    </dsp:sp>
    <dsp:sp modelId="{F2248BEE-1F46-A045-AA49-1B27C3E7F512}">
      <dsp:nvSpPr>
        <dsp:cNvPr id="0" name=""/>
        <dsp:cNvSpPr/>
      </dsp:nvSpPr>
      <dsp:spPr>
        <a:xfrm rot="19457599">
          <a:off x="4080949" y="1251245"/>
          <a:ext cx="639543" cy="22741"/>
        </a:xfrm>
        <a:custGeom>
          <a:avLst/>
          <a:gdLst/>
          <a:ahLst/>
          <a:cxnLst/>
          <a:rect l="0" t="0" r="0" b="0"/>
          <a:pathLst>
            <a:path>
              <a:moveTo>
                <a:pt x="0" y="11370"/>
              </a:moveTo>
              <a:lnTo>
                <a:pt x="639543" y="1137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4384732" y="1246627"/>
        <a:ext cx="31977" cy="31977"/>
      </dsp:txXfrm>
    </dsp:sp>
    <dsp:sp modelId="{04CF9AEC-CBDE-DA48-9D0F-97D027CE7015}">
      <dsp:nvSpPr>
        <dsp:cNvPr id="0" name=""/>
        <dsp:cNvSpPr/>
      </dsp:nvSpPr>
      <dsp:spPr>
        <a:xfrm>
          <a:off x="4660380" y="751411"/>
          <a:ext cx="2571941" cy="6491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与利率、内部收益率的性质和内涵相似的比率</a:t>
          </a:r>
        </a:p>
      </dsp:txBody>
      <dsp:txXfrm>
        <a:off x="4679393" y="770424"/>
        <a:ext cx="2533915" cy="611123"/>
      </dsp:txXfrm>
    </dsp:sp>
    <dsp:sp modelId="{03D0998A-8FD1-9C48-9CEF-83EBE646504C}">
      <dsp:nvSpPr>
        <dsp:cNvPr id="0" name=""/>
        <dsp:cNvSpPr/>
      </dsp:nvSpPr>
      <dsp:spPr>
        <a:xfrm rot="2142401">
          <a:off x="4080949" y="1624506"/>
          <a:ext cx="639543" cy="22741"/>
        </a:xfrm>
        <a:custGeom>
          <a:avLst/>
          <a:gdLst/>
          <a:ahLst/>
          <a:cxnLst/>
          <a:rect l="0" t="0" r="0" b="0"/>
          <a:pathLst>
            <a:path>
              <a:moveTo>
                <a:pt x="0" y="11370"/>
              </a:moveTo>
              <a:lnTo>
                <a:pt x="639543" y="1137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4384732" y="1619888"/>
        <a:ext cx="31977" cy="31977"/>
      </dsp:txXfrm>
    </dsp:sp>
    <dsp:sp modelId="{1C929C38-CFEF-FC4C-BAAB-D5C2B46D824C}">
      <dsp:nvSpPr>
        <dsp:cNvPr id="0" name=""/>
        <dsp:cNvSpPr/>
      </dsp:nvSpPr>
      <dsp:spPr>
        <a:xfrm>
          <a:off x="4660380" y="1497932"/>
          <a:ext cx="2521892" cy="6491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资本化率是房地产未来第一年净收益预期价值价格的百分比</a:t>
          </a:r>
        </a:p>
      </dsp:txBody>
      <dsp:txXfrm>
        <a:off x="4679393" y="1516945"/>
        <a:ext cx="2483866" cy="611123"/>
      </dsp:txXfrm>
    </dsp:sp>
    <dsp:sp modelId="{135A6B90-128B-0742-84F6-C97C4B52AD2D}">
      <dsp:nvSpPr>
        <dsp:cNvPr id="0" name=""/>
        <dsp:cNvSpPr/>
      </dsp:nvSpPr>
      <dsp:spPr>
        <a:xfrm rot="3907178">
          <a:off x="3783549" y="1997766"/>
          <a:ext cx="1234343" cy="22741"/>
        </a:xfrm>
        <a:custGeom>
          <a:avLst/>
          <a:gdLst/>
          <a:ahLst/>
          <a:cxnLst/>
          <a:rect l="0" t="0" r="0" b="0"/>
          <a:pathLst>
            <a:path>
              <a:moveTo>
                <a:pt x="0" y="11370"/>
              </a:moveTo>
              <a:lnTo>
                <a:pt x="1234343" y="1137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4369862" y="1978278"/>
        <a:ext cx="61717" cy="61717"/>
      </dsp:txXfrm>
    </dsp:sp>
    <dsp:sp modelId="{61318B93-34FB-7744-9019-397D0411AFDD}">
      <dsp:nvSpPr>
        <dsp:cNvPr id="0" name=""/>
        <dsp:cNvSpPr/>
      </dsp:nvSpPr>
      <dsp:spPr>
        <a:xfrm>
          <a:off x="4660380" y="2244453"/>
          <a:ext cx="2571941" cy="6491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不同地区、不同时期、不停用途或不同类型的房地产，同一类型房地产的不同收一类型，摆哦臭驴会有所不同</a:t>
          </a:r>
        </a:p>
      </dsp:txBody>
      <dsp:txXfrm>
        <a:off x="4679393" y="2263466"/>
        <a:ext cx="2533915" cy="611123"/>
      </dsp:txXfrm>
    </dsp:sp>
    <dsp:sp modelId="{12D42959-2571-584A-B69D-1AD2651DD50E}">
      <dsp:nvSpPr>
        <dsp:cNvPr id="0" name=""/>
        <dsp:cNvSpPr/>
      </dsp:nvSpPr>
      <dsp:spPr>
        <a:xfrm rot="4099285">
          <a:off x="1880180" y="3397494"/>
          <a:ext cx="1405847" cy="22741"/>
        </a:xfrm>
        <a:custGeom>
          <a:avLst/>
          <a:gdLst/>
          <a:ahLst/>
          <a:cxnLst/>
          <a:rect l="0" t="0" r="0" b="0"/>
          <a:pathLst>
            <a:path>
              <a:moveTo>
                <a:pt x="0" y="11370"/>
              </a:moveTo>
              <a:lnTo>
                <a:pt x="1405847" y="1137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547957" y="3373718"/>
        <a:ext cx="70292" cy="70292"/>
      </dsp:txXfrm>
    </dsp:sp>
    <dsp:sp modelId="{01ADDE32-DFC5-CF43-9E33-6093D019ADAC}">
      <dsp:nvSpPr>
        <dsp:cNvPr id="0" name=""/>
        <dsp:cNvSpPr/>
      </dsp:nvSpPr>
      <dsp:spPr>
        <a:xfrm>
          <a:off x="2842763" y="3737496"/>
          <a:ext cx="1298298" cy="64914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报酬率的期偶去方法</a:t>
          </a:r>
        </a:p>
      </dsp:txBody>
      <dsp:txXfrm>
        <a:off x="2861776" y="3756509"/>
        <a:ext cx="1260272" cy="611123"/>
      </dsp:txXfrm>
    </dsp:sp>
    <dsp:sp modelId="{FFE074F1-9773-B44D-8FAC-E7E7E567CD27}">
      <dsp:nvSpPr>
        <dsp:cNvPr id="0" name=""/>
        <dsp:cNvSpPr/>
      </dsp:nvSpPr>
      <dsp:spPr>
        <a:xfrm rot="18289469">
          <a:off x="3946027" y="3677439"/>
          <a:ext cx="909388" cy="22741"/>
        </a:xfrm>
        <a:custGeom>
          <a:avLst/>
          <a:gdLst/>
          <a:ahLst/>
          <a:cxnLst/>
          <a:rect l="0" t="0" r="0" b="0"/>
          <a:pathLst>
            <a:path>
              <a:moveTo>
                <a:pt x="0" y="11370"/>
              </a:moveTo>
              <a:lnTo>
                <a:pt x="909388" y="1137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4377986" y="3666075"/>
        <a:ext cx="45469" cy="45469"/>
      </dsp:txXfrm>
    </dsp:sp>
    <dsp:sp modelId="{2DFB05D6-765F-F64A-A39C-360C79AFE849}">
      <dsp:nvSpPr>
        <dsp:cNvPr id="0" name=""/>
        <dsp:cNvSpPr/>
      </dsp:nvSpPr>
      <dsp:spPr>
        <a:xfrm>
          <a:off x="4660380" y="2990975"/>
          <a:ext cx="2596972" cy="6491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累加法</a:t>
          </a:r>
        </a:p>
      </dsp:txBody>
      <dsp:txXfrm>
        <a:off x="4679393" y="3009988"/>
        <a:ext cx="2558946" cy="611123"/>
      </dsp:txXfrm>
    </dsp:sp>
    <dsp:sp modelId="{50AF4AB6-7B93-364D-BC28-BD6F1DB8AB47}">
      <dsp:nvSpPr>
        <dsp:cNvPr id="0" name=""/>
        <dsp:cNvSpPr/>
      </dsp:nvSpPr>
      <dsp:spPr>
        <a:xfrm>
          <a:off x="7257353" y="3304179"/>
          <a:ext cx="519319" cy="22741"/>
        </a:xfrm>
        <a:custGeom>
          <a:avLst/>
          <a:gdLst/>
          <a:ahLst/>
          <a:cxnLst/>
          <a:rect l="0" t="0" r="0" b="0"/>
          <a:pathLst>
            <a:path>
              <a:moveTo>
                <a:pt x="0" y="11370"/>
              </a:moveTo>
              <a:lnTo>
                <a:pt x="519319" y="1137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7504030" y="3302566"/>
        <a:ext cx="25965" cy="25965"/>
      </dsp:txXfrm>
    </dsp:sp>
    <dsp:sp modelId="{E9B95201-1CD0-004B-94C8-10D8D0B32FC4}">
      <dsp:nvSpPr>
        <dsp:cNvPr id="0" name=""/>
        <dsp:cNvSpPr/>
      </dsp:nvSpPr>
      <dsp:spPr>
        <a:xfrm>
          <a:off x="7776672" y="2990975"/>
          <a:ext cx="2853152" cy="64914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报酬率</a:t>
          </a:r>
          <a:r>
            <a:rPr lang="en-US" altLang="zh-CN" sz="1200" kern="1200" dirty="0"/>
            <a:t>=</a:t>
          </a:r>
          <a:r>
            <a:rPr lang="zh-CN" altLang="en-US" sz="1200" kern="1200" dirty="0"/>
            <a:t>安全利率</a:t>
          </a:r>
          <a:r>
            <a:rPr lang="en-US" altLang="zh-CN" sz="1200" kern="1200" dirty="0"/>
            <a:t>+</a:t>
          </a:r>
          <a:r>
            <a:rPr lang="zh-CN" altLang="en-US" sz="1200" kern="1200" dirty="0"/>
            <a:t>投资风险补偿率</a:t>
          </a:r>
          <a:r>
            <a:rPr lang="en-US" altLang="zh-CN" sz="1200" kern="1200" dirty="0"/>
            <a:t>+</a:t>
          </a:r>
          <a:r>
            <a:rPr lang="zh-CN" altLang="en-US" sz="1200" kern="1200" dirty="0"/>
            <a:t>管理负担补偿率</a:t>
          </a:r>
          <a:r>
            <a:rPr lang="en-US" altLang="zh-CN" sz="1200" kern="1200" dirty="0"/>
            <a:t>+</a:t>
          </a:r>
          <a:r>
            <a:rPr lang="zh-CN" altLang="en-US" sz="1200" kern="1200" dirty="0"/>
            <a:t>缺乏流动性补偿率</a:t>
          </a:r>
          <a:r>
            <a:rPr lang="en-US" altLang="zh-CN" sz="1200" kern="1200" dirty="0"/>
            <a:t>-</a:t>
          </a:r>
          <a:r>
            <a:rPr lang="zh-CN" altLang="en-US" sz="1200" kern="1200" dirty="0"/>
            <a:t>投资带来的优惠率</a:t>
          </a:r>
        </a:p>
      </dsp:txBody>
      <dsp:txXfrm>
        <a:off x="7795685" y="3009988"/>
        <a:ext cx="2815126" cy="611123"/>
      </dsp:txXfrm>
    </dsp:sp>
    <dsp:sp modelId="{A979DE45-3B7C-2141-8E66-7FEDA72AF6C1}">
      <dsp:nvSpPr>
        <dsp:cNvPr id="0" name=""/>
        <dsp:cNvSpPr/>
      </dsp:nvSpPr>
      <dsp:spPr>
        <a:xfrm>
          <a:off x="4141061" y="4050700"/>
          <a:ext cx="519319" cy="22741"/>
        </a:xfrm>
        <a:custGeom>
          <a:avLst/>
          <a:gdLst/>
          <a:ahLst/>
          <a:cxnLst/>
          <a:rect l="0" t="0" r="0" b="0"/>
          <a:pathLst>
            <a:path>
              <a:moveTo>
                <a:pt x="0" y="11370"/>
              </a:moveTo>
              <a:lnTo>
                <a:pt x="519319" y="1137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4387738" y="4049088"/>
        <a:ext cx="25965" cy="25965"/>
      </dsp:txXfrm>
    </dsp:sp>
    <dsp:sp modelId="{85B03732-F2DF-664E-B529-AC7CDDA6C3A9}">
      <dsp:nvSpPr>
        <dsp:cNvPr id="0" name=""/>
        <dsp:cNvSpPr/>
      </dsp:nvSpPr>
      <dsp:spPr>
        <a:xfrm>
          <a:off x="4660380" y="3737496"/>
          <a:ext cx="2619238" cy="6491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投资收益率排序插入法</a:t>
          </a:r>
        </a:p>
      </dsp:txBody>
      <dsp:txXfrm>
        <a:off x="4679393" y="3756509"/>
        <a:ext cx="2581212" cy="611123"/>
      </dsp:txXfrm>
    </dsp:sp>
    <dsp:sp modelId="{A9721586-CCA2-6048-98D5-49D47364C481}">
      <dsp:nvSpPr>
        <dsp:cNvPr id="0" name=""/>
        <dsp:cNvSpPr/>
      </dsp:nvSpPr>
      <dsp:spPr>
        <a:xfrm rot="3310531">
          <a:off x="3946027" y="4423961"/>
          <a:ext cx="909388" cy="22741"/>
        </a:xfrm>
        <a:custGeom>
          <a:avLst/>
          <a:gdLst/>
          <a:ahLst/>
          <a:cxnLst/>
          <a:rect l="0" t="0" r="0" b="0"/>
          <a:pathLst>
            <a:path>
              <a:moveTo>
                <a:pt x="0" y="11370"/>
              </a:moveTo>
              <a:lnTo>
                <a:pt x="909388" y="1137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4377986" y="4412597"/>
        <a:ext cx="45469" cy="45469"/>
      </dsp:txXfrm>
    </dsp:sp>
    <dsp:sp modelId="{D48D8BAC-CF8F-FE46-80C9-9224BFC34A0F}">
      <dsp:nvSpPr>
        <dsp:cNvPr id="0" name=""/>
        <dsp:cNvSpPr/>
      </dsp:nvSpPr>
      <dsp:spPr>
        <a:xfrm>
          <a:off x="4660380" y="4484018"/>
          <a:ext cx="2469077" cy="64914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市场提取法</a:t>
          </a:r>
        </a:p>
      </dsp:txBody>
      <dsp:txXfrm>
        <a:off x="4679393" y="4503031"/>
        <a:ext cx="2431051" cy="611123"/>
      </dsp:txXfrm>
    </dsp:sp>
    <dsp:sp modelId="{A4248418-E2F2-2142-87E8-41AB1ACD5539}">
      <dsp:nvSpPr>
        <dsp:cNvPr id="0" name=""/>
        <dsp:cNvSpPr/>
      </dsp:nvSpPr>
      <dsp:spPr>
        <a:xfrm>
          <a:off x="7129458" y="4797221"/>
          <a:ext cx="519319" cy="22741"/>
        </a:xfrm>
        <a:custGeom>
          <a:avLst/>
          <a:gdLst/>
          <a:ahLst/>
          <a:cxnLst/>
          <a:rect l="0" t="0" r="0" b="0"/>
          <a:pathLst>
            <a:path>
              <a:moveTo>
                <a:pt x="0" y="11370"/>
              </a:moveTo>
              <a:lnTo>
                <a:pt x="519319" y="1137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376134" y="4795609"/>
        <a:ext cx="25965" cy="25965"/>
      </dsp:txXfrm>
    </dsp:sp>
    <dsp:sp modelId="{7A3B6C27-14C8-1F44-9853-4DDF362A02ED}">
      <dsp:nvSpPr>
        <dsp:cNvPr id="0" name=""/>
        <dsp:cNvSpPr/>
      </dsp:nvSpPr>
      <dsp:spPr>
        <a:xfrm>
          <a:off x="7648777" y="4484018"/>
          <a:ext cx="2885103" cy="64914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注意不同公式模式下的计算差异</a:t>
          </a:r>
        </a:p>
      </dsp:txBody>
      <dsp:txXfrm>
        <a:off x="7667790" y="4503031"/>
        <a:ext cx="2847077" cy="61112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4FBA1-93A2-0946-8A7B-B2718639ED4D}">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r>
                <m:rPr>
                  <m:sty m:val="p"/>
                </m:rPr>
                <a:rPr lang="en-US" altLang="zh-CN" sz="1300" i="1" kern="1200" smtClean="0">
                  <a:latin typeface="Cambria Math" panose="02040503050406030204" pitchFamily="18" charset="0"/>
                </a:rPr>
                <m:t>V</m:t>
              </m:r>
              <m:r>
                <a:rPr lang="en-US" altLang="zh-CN" sz="1300" b="0" i="1" kern="1200" smtClean="0">
                  <a:latin typeface="Cambria Math" panose="02040503050406030204" pitchFamily="18" charset="0"/>
                </a:rPr>
                <m:t>=</m:t>
              </m:r>
              <m:f>
                <m:fPr>
                  <m:ctrlPr>
                    <a:rPr lang="en-US" altLang="zh-CN" sz="1300" b="0" i="1" kern="1200" smtClean="0">
                      <a:latin typeface="Cambria Math" panose="02040503050406030204" pitchFamily="18" charset="0"/>
                    </a:rPr>
                  </m:ctrlPr>
                </m:fPr>
                <m:num>
                  <m:r>
                    <m:rPr>
                      <m:sty m:val="p"/>
                    </m:rPr>
                    <a:rPr lang="en-US" altLang="zh-CN" sz="1300" b="0" i="1" kern="1200" smtClean="0">
                      <a:latin typeface="Cambria Math" panose="02040503050406030204" pitchFamily="18" charset="0"/>
                    </a:rPr>
                    <m:t>NOI</m:t>
                  </m:r>
                </m:num>
                <m:den>
                  <m:r>
                    <m:rPr>
                      <m:sty m:val="p"/>
                    </m:rPr>
                    <a:rPr lang="en-US" altLang="zh-CN" sz="1300" b="0" i="1" kern="1200" smtClean="0">
                      <a:latin typeface="Cambria Math" panose="02040503050406030204" pitchFamily="18" charset="0"/>
                    </a:rPr>
                    <m:t>R</m:t>
                  </m:r>
                </m:den>
              </m:f>
            </m:oMath>
          </a14:m>
          <a:endParaRPr lang="zh-CN" alt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r>
                <a:rPr lang="zh-CN" altLang="en-US" sz="1300" i="1" kern="1200" smtClean="0">
                  <a:latin typeface="Cambria Math" panose="02040503050406030204" pitchFamily="18" charset="0"/>
                </a:rPr>
                <m:t>房地产价值价格</m:t>
              </m:r>
              <m:r>
                <a:rPr lang="en-US" altLang="zh-CN" sz="1300" b="0" i="1" kern="1200" smtClean="0">
                  <a:latin typeface="Cambria Math" panose="02040503050406030204" pitchFamily="18" charset="0"/>
                </a:rPr>
                <m:t>=</m:t>
              </m:r>
              <m:r>
                <a:rPr lang="zh-CN" altLang="en-US" sz="1300" b="0" i="1" kern="1200" smtClean="0">
                  <a:latin typeface="Cambria Math" panose="02040503050406030204" pitchFamily="18" charset="0"/>
                </a:rPr>
                <m:t>房地产年收益</m:t>
              </m:r>
              <m:r>
                <a:rPr lang="en-US" altLang="zh-CN" sz="1300" b="0" i="1" kern="1200" smtClean="0">
                  <a:latin typeface="Cambria Math" panose="02040503050406030204" pitchFamily="18" charset="0"/>
                  <a:ea typeface="Cambria Math" panose="02040503050406030204" pitchFamily="18" charset="0"/>
                </a:rPr>
                <m:t>×</m:t>
              </m:r>
              <m:r>
                <a:rPr lang="zh-CN" altLang="en-US" sz="1300" b="0" i="1" kern="1200" smtClean="0">
                  <a:latin typeface="Cambria Math" panose="02040503050406030204" pitchFamily="18" charset="0"/>
                  <a:ea typeface="Cambria Math" panose="02040503050406030204" pitchFamily="18" charset="0"/>
                </a:rPr>
                <m:t>收益乘数</m:t>
              </m:r>
            </m:oMath>
          </a14:m>
          <a:endParaRPr lang="zh-CN" altLang="en-US" sz="1300" kern="1200" dirty="0"/>
        </a:p>
      </dsp:txBody>
      <dsp:txXfrm rot="-5400000">
        <a:off x="3785615" y="147831"/>
        <a:ext cx="6689078" cy="756160"/>
      </dsp:txXfrm>
    </dsp:sp>
    <dsp:sp modelId="{3654B065-F22C-9A43-A5DF-12A125532C9A}">
      <dsp:nvSpPr>
        <dsp:cNvPr id="0" name=""/>
        <dsp:cNvSpPr/>
      </dsp:nvSpPr>
      <dsp:spPr>
        <a:xfrm>
          <a:off x="0" y="2177"/>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直接资本化法公式</a:t>
          </a:r>
        </a:p>
      </dsp:txBody>
      <dsp:txXfrm>
        <a:off x="51133" y="53310"/>
        <a:ext cx="3683350" cy="945199"/>
      </dsp:txXfrm>
    </dsp:sp>
    <dsp:sp modelId="{916096E2-3295-AA49-B948-5AF55EA8A0F5}">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r>
                <a:rPr lang="zh-CN" altLang="en-US" sz="1300" i="1" kern="1200" smtClean="0">
                  <a:latin typeface="Cambria Math" panose="02040503050406030204" pitchFamily="18" charset="0"/>
                </a:rPr>
                <m:t>地价</m:t>
              </m:r>
              <m:r>
                <a:rPr lang="en-US" altLang="zh-CN" sz="1300" b="0" i="1" kern="1200" smtClean="0">
                  <a:latin typeface="Cambria Math" panose="02040503050406030204" pitchFamily="18" charset="0"/>
                </a:rPr>
                <m:t>=</m:t>
              </m:r>
              <m:r>
                <a:rPr lang="zh-CN" altLang="en-US" sz="1300" b="0" i="1" kern="1200" smtClean="0">
                  <a:latin typeface="Cambria Math" panose="02040503050406030204" pitchFamily="18" charset="0"/>
                </a:rPr>
                <m:t>地租</m:t>
              </m:r>
              <m:r>
                <a:rPr lang="en-US" altLang="zh-CN" sz="1300" b="0" i="1" kern="1200" smtClean="0">
                  <a:latin typeface="Cambria Math" panose="02040503050406030204" pitchFamily="18" charset="0"/>
                  <a:ea typeface="Cambria Math" panose="02040503050406030204" pitchFamily="18" charset="0"/>
                </a:rPr>
                <m:t>×</m:t>
              </m:r>
              <m:r>
                <a:rPr lang="zh-CN" altLang="en-US" sz="1300" b="0" i="1" kern="1200" smtClean="0">
                  <a:latin typeface="Cambria Math" panose="02040503050406030204" pitchFamily="18" charset="0"/>
                  <a:ea typeface="Cambria Math" panose="02040503050406030204" pitchFamily="18" charset="0"/>
                </a:rPr>
                <m:t>购买年</m:t>
              </m:r>
            </m:oMath>
          </a14:m>
          <a:endParaRPr lang="zh-CN" alt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r>
                <a:rPr lang="zh-CN" altLang="en-US" sz="1300" i="1" kern="1200" smtClean="0">
                  <a:latin typeface="Cambria Math" panose="02040503050406030204" pitchFamily="18" charset="0"/>
                </a:rPr>
                <m:t>地价</m:t>
              </m:r>
              <m:r>
                <a:rPr lang="en-US" altLang="zh-CN" sz="1300" b="0" i="1" kern="1200" smtClean="0">
                  <a:latin typeface="Cambria Math" panose="02040503050406030204" pitchFamily="18" charset="0"/>
                </a:rPr>
                <m:t>=</m:t>
              </m:r>
              <m:f>
                <m:fPr>
                  <m:ctrlPr>
                    <a:rPr lang="en-US" altLang="zh-CN" sz="1300" b="0" i="1" kern="1200" smtClean="0">
                      <a:latin typeface="Cambria Math" panose="02040503050406030204" pitchFamily="18" charset="0"/>
                    </a:rPr>
                  </m:ctrlPr>
                </m:fPr>
                <m:num>
                  <m:r>
                    <a:rPr lang="zh-CN" altLang="en-US" sz="1300" b="0" i="1" kern="1200" smtClean="0">
                      <a:latin typeface="Cambria Math" panose="02040503050406030204" pitchFamily="18" charset="0"/>
                    </a:rPr>
                    <m:t>地租</m:t>
                  </m:r>
                </m:num>
                <m:den>
                  <m:r>
                    <a:rPr lang="zh-CN" altLang="en-US" sz="1300" b="0" i="1" kern="1200" smtClean="0">
                      <a:latin typeface="Cambria Math" panose="02040503050406030204" pitchFamily="18" charset="0"/>
                    </a:rPr>
                    <m:t>利息率</m:t>
                  </m:r>
                </m:den>
              </m:f>
            </m:oMath>
          </a14:m>
          <a:endParaRPr lang="zh-CN" altLang="en-US" sz="1300" kern="1200" dirty="0"/>
        </a:p>
      </dsp:txBody>
      <dsp:txXfrm rot="-5400000">
        <a:off x="3785615" y="1247670"/>
        <a:ext cx="6689078" cy="756160"/>
      </dsp:txXfrm>
    </dsp:sp>
    <dsp:sp modelId="{35630136-E62E-F348-83D1-46EC62B6F3E4}">
      <dsp:nvSpPr>
        <dsp:cNvPr id="0" name=""/>
        <dsp:cNvSpPr/>
      </dsp:nvSpPr>
      <dsp:spPr>
        <a:xfrm>
          <a:off x="0" y="1102016"/>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直接资本化法的由来</a:t>
          </a:r>
        </a:p>
      </dsp:txBody>
      <dsp:txXfrm>
        <a:off x="51133" y="1153149"/>
        <a:ext cx="3683350" cy="945199"/>
      </dsp:txXfrm>
    </dsp:sp>
    <dsp:sp modelId="{4C866F93-A11B-554C-8D2D-138F8F6AF458}">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潜在毛收入乘数法：</a:t>
          </a:r>
          <a14:m xmlns:a14="http://schemas.microsoft.com/office/drawing/2010/main">
            <m:oMath xmlns:m="http://schemas.openxmlformats.org/officeDocument/2006/math">
              <m:r>
                <m:rPr>
                  <m:sty m:val="p"/>
                </m:rPr>
                <a:rPr lang="en-US" altLang="zh-CN" sz="1300" i="1" kern="1200" dirty="0" smtClean="0">
                  <a:latin typeface="Cambria Math" panose="02040503050406030204" pitchFamily="18" charset="0"/>
                </a:rPr>
                <m:t>V</m:t>
              </m:r>
              <m:r>
                <a:rPr lang="en-US" altLang="zh-CN" sz="1300" b="0" i="1" kern="1200" dirty="0" smtClean="0">
                  <a:latin typeface="Cambria Math" panose="02040503050406030204" pitchFamily="18" charset="0"/>
                </a:rPr>
                <m:t>=</m:t>
              </m:r>
              <m:r>
                <m:rPr>
                  <m:sty m:val="p"/>
                </m:rPr>
                <a:rPr lang="en-US" altLang="zh-CN" sz="1300" b="0" i="1" kern="1200" dirty="0" smtClean="0">
                  <a:latin typeface="Cambria Math" panose="02040503050406030204" pitchFamily="18" charset="0"/>
                </a:rPr>
                <m:t>PGI</m:t>
              </m:r>
              <m:r>
                <a:rPr lang="en-US" altLang="zh-CN" sz="1300" b="0" i="1" kern="1200" dirty="0" smtClean="0">
                  <a:latin typeface="Cambria Math" panose="02040503050406030204" pitchFamily="18" charset="0"/>
                  <a:ea typeface="Cambria Math" panose="02040503050406030204" pitchFamily="18" charset="0"/>
                </a:rPr>
                <m:t>×</m:t>
              </m:r>
              <m:r>
                <m:rPr>
                  <m:sty m:val="p"/>
                </m:rPr>
                <a:rPr lang="en-US" altLang="zh-CN" sz="1300" b="0" i="1" kern="1200" dirty="0" smtClean="0">
                  <a:latin typeface="Cambria Math" panose="02040503050406030204" pitchFamily="18" charset="0"/>
                  <a:ea typeface="Cambria Math" panose="02040503050406030204" pitchFamily="18" charset="0"/>
                </a:rPr>
                <m:t>PGIM</m:t>
              </m:r>
            </m:oMath>
          </a14:m>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a:t>有效毛收入乘数法：</a:t>
          </a:r>
          <a14:m xmlns:a14="http://schemas.microsoft.com/office/drawing/2010/main">
            <m:oMath xmlns:m="http://schemas.openxmlformats.org/officeDocument/2006/math">
              <m:r>
                <m:rPr>
                  <m:sty m:val="p"/>
                </m:rPr>
                <a:rPr lang="en-US" altLang="zh-CN" sz="1300" i="1" kern="1200" dirty="0" smtClean="0">
                  <a:latin typeface="Cambria Math" panose="02040503050406030204" pitchFamily="18" charset="0"/>
                </a:rPr>
                <m:t>V</m:t>
              </m:r>
              <m:r>
                <a:rPr lang="en-US" altLang="zh-CN" sz="1300" b="0" i="1" kern="1200" dirty="0" smtClean="0">
                  <a:latin typeface="Cambria Math" panose="02040503050406030204" pitchFamily="18" charset="0"/>
                </a:rPr>
                <m:t>=</m:t>
              </m:r>
              <m:r>
                <m:rPr>
                  <m:sty m:val="p"/>
                </m:rPr>
                <a:rPr lang="en-US" altLang="zh-CN" sz="1300" b="0" i="1" kern="1200" dirty="0" smtClean="0">
                  <a:latin typeface="Cambria Math" panose="02040503050406030204" pitchFamily="18" charset="0"/>
                </a:rPr>
                <m:t>EGI</m:t>
              </m:r>
              <m:r>
                <a:rPr lang="en-US" altLang="zh-CN" sz="1300" b="0" i="1" kern="1200" dirty="0" smtClean="0">
                  <a:latin typeface="Cambria Math" panose="02040503050406030204" pitchFamily="18" charset="0"/>
                  <a:ea typeface="Cambria Math" panose="02040503050406030204" pitchFamily="18" charset="0"/>
                </a:rPr>
                <m:t>×</m:t>
              </m:r>
              <m:r>
                <m:rPr>
                  <m:sty m:val="p"/>
                </m:rPr>
                <a:rPr lang="en-US" altLang="zh-CN" sz="1300" b="0" i="1" kern="1200" dirty="0" smtClean="0">
                  <a:latin typeface="Cambria Math" panose="02040503050406030204" pitchFamily="18" charset="0"/>
                  <a:ea typeface="Cambria Math" panose="02040503050406030204" pitchFamily="18" charset="0"/>
                </a:rPr>
                <m:t>EGIM</m:t>
              </m:r>
            </m:oMath>
          </a14:m>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a:t>净收益乘数法：</a:t>
          </a:r>
          <a14:m xmlns:a14="http://schemas.microsoft.com/office/drawing/2010/main">
            <m:oMath xmlns:m="http://schemas.openxmlformats.org/officeDocument/2006/math">
              <m:r>
                <m:rPr>
                  <m:sty m:val="p"/>
                </m:rPr>
                <a:rPr lang="en-US" altLang="zh-CN" sz="1300" i="1" kern="1200" dirty="0" smtClean="0">
                  <a:latin typeface="Cambria Math" panose="02040503050406030204" pitchFamily="18" charset="0"/>
                </a:rPr>
                <m:t>V</m:t>
              </m:r>
              <m:r>
                <a:rPr lang="en-US" altLang="zh-CN" sz="1300" b="0" i="1" kern="1200" dirty="0" smtClean="0">
                  <a:latin typeface="Cambria Math" panose="02040503050406030204" pitchFamily="18" charset="0"/>
                </a:rPr>
                <m:t>=</m:t>
              </m:r>
              <m:r>
                <m:rPr>
                  <m:sty m:val="p"/>
                </m:rPr>
                <a:rPr lang="en-US" altLang="zh-CN" sz="1300" b="0" i="1" kern="1200" dirty="0" smtClean="0">
                  <a:latin typeface="Cambria Math" panose="02040503050406030204" pitchFamily="18" charset="0"/>
                </a:rPr>
                <m:t>NOI</m:t>
              </m:r>
              <m:r>
                <a:rPr lang="en-US" altLang="zh-CN" sz="1300" b="0" i="1" kern="1200" dirty="0" smtClean="0">
                  <a:latin typeface="Cambria Math" panose="02040503050406030204" pitchFamily="18" charset="0"/>
                  <a:ea typeface="Cambria Math" panose="02040503050406030204" pitchFamily="18" charset="0"/>
                </a:rPr>
                <m:t>×</m:t>
              </m:r>
              <m:r>
                <m:rPr>
                  <m:sty m:val="p"/>
                </m:rPr>
                <a:rPr lang="en-US" altLang="zh-CN" sz="1300" b="0" i="1" kern="1200" dirty="0" smtClean="0">
                  <a:latin typeface="Cambria Math" panose="02040503050406030204" pitchFamily="18" charset="0"/>
                  <a:ea typeface="Cambria Math" panose="02040503050406030204" pitchFamily="18" charset="0"/>
                </a:rPr>
                <m:t>NIM</m:t>
              </m:r>
            </m:oMath>
          </a14:m>
          <a:endParaRPr lang="zh-CN" altLang="en-US" sz="1300" kern="1200" dirty="0"/>
        </a:p>
      </dsp:txBody>
      <dsp:txXfrm rot="-5400000">
        <a:off x="3785615" y="2347509"/>
        <a:ext cx="6689078" cy="756160"/>
      </dsp:txXfrm>
    </dsp:sp>
    <dsp:sp modelId="{1868D2AE-AD0D-C548-8315-C850FB24C83F}">
      <dsp:nvSpPr>
        <dsp:cNvPr id="0" name=""/>
        <dsp:cNvSpPr/>
      </dsp:nvSpPr>
      <dsp:spPr>
        <a:xfrm>
          <a:off x="0" y="2201855"/>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收益乘数法的种类</a:t>
          </a:r>
        </a:p>
      </dsp:txBody>
      <dsp:txXfrm>
        <a:off x="51133" y="2252988"/>
        <a:ext cx="3683350" cy="945199"/>
      </dsp:txXfrm>
    </dsp:sp>
    <dsp:sp modelId="{CD9C040A-F376-504A-85B6-30FC4B7791D1}">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市场提取法</a:t>
          </a:r>
        </a:p>
      </dsp:txBody>
      <dsp:txXfrm rot="-5400000">
        <a:off x="3785615" y="3447347"/>
        <a:ext cx="6689078" cy="756160"/>
      </dsp:txXfrm>
    </dsp:sp>
    <dsp:sp modelId="{62A593D1-303A-704F-AF44-2BB1B966A30B}">
      <dsp:nvSpPr>
        <dsp:cNvPr id="0" name=""/>
        <dsp:cNvSpPr/>
      </dsp:nvSpPr>
      <dsp:spPr>
        <a:xfrm>
          <a:off x="0" y="3301694"/>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资本化率和收益乘数的求取方法</a:t>
          </a:r>
        </a:p>
      </dsp:txBody>
      <dsp:txXfrm>
        <a:off x="51133" y="3352827"/>
        <a:ext cx="3683350" cy="94519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18602-D64C-5D47-88FB-CA4961046659}">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t>土地和建筑物的组合</a:t>
          </a:r>
        </a:p>
        <a:p>
          <a:pPr marL="228600" lvl="1" indent="-228600" algn="l" defTabSz="889000">
            <a:lnSpc>
              <a:spcPct val="90000"/>
            </a:lnSpc>
            <a:spcBef>
              <a:spcPct val="0"/>
            </a:spcBef>
            <a:spcAft>
              <a:spcPct val="15000"/>
            </a:spcAft>
            <a:buChar char="•"/>
          </a:pPr>
          <a:r>
            <a:rPr lang="zh-CN" altLang="en-US" sz="2000" kern="1200" dirty="0"/>
            <a:t>抵押贷款和自有资金的组合</a:t>
          </a:r>
        </a:p>
      </dsp:txBody>
      <dsp:txXfrm rot="-5400000">
        <a:off x="3785616" y="295201"/>
        <a:ext cx="6647092" cy="1532257"/>
      </dsp:txXfrm>
    </dsp:sp>
    <dsp:sp modelId="{B0D80C1F-213C-824F-ADF2-89046A666C89}">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投资组合技术</a:t>
          </a:r>
        </a:p>
      </dsp:txBody>
      <dsp:txXfrm>
        <a:off x="103614" y="103667"/>
        <a:ext cx="3578388" cy="1915324"/>
      </dsp:txXfrm>
    </dsp:sp>
    <dsp:sp modelId="{6E586AF2-5F06-234E-B1D1-24D1E41E8CF8}">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t>土地剩余技术</a:t>
          </a:r>
        </a:p>
        <a:p>
          <a:pPr marL="228600" lvl="1" indent="-228600" algn="l" defTabSz="889000">
            <a:lnSpc>
              <a:spcPct val="90000"/>
            </a:lnSpc>
            <a:spcBef>
              <a:spcPct val="0"/>
            </a:spcBef>
            <a:spcAft>
              <a:spcPct val="15000"/>
            </a:spcAft>
            <a:buChar char="•"/>
          </a:pPr>
          <a:r>
            <a:rPr lang="zh-CN" altLang="en-US" sz="2000" kern="1200" dirty="0"/>
            <a:t>建筑物剩余技术</a:t>
          </a:r>
        </a:p>
        <a:p>
          <a:pPr marL="228600" lvl="1" indent="-228600" algn="l" defTabSz="889000">
            <a:lnSpc>
              <a:spcPct val="90000"/>
            </a:lnSpc>
            <a:spcBef>
              <a:spcPct val="0"/>
            </a:spcBef>
            <a:spcAft>
              <a:spcPct val="15000"/>
            </a:spcAft>
            <a:buChar char="•"/>
          </a:pPr>
          <a:r>
            <a:rPr lang="zh-CN" altLang="en-US" sz="2000" kern="1200" dirty="0"/>
            <a:t>自有资金剩余技术</a:t>
          </a:r>
        </a:p>
        <a:p>
          <a:pPr marL="228600" lvl="1" indent="-228600" algn="l" defTabSz="889000">
            <a:lnSpc>
              <a:spcPct val="90000"/>
            </a:lnSpc>
            <a:spcBef>
              <a:spcPct val="0"/>
            </a:spcBef>
            <a:spcAft>
              <a:spcPct val="15000"/>
            </a:spcAft>
            <a:buChar char="•"/>
          </a:pPr>
          <a:r>
            <a:rPr lang="zh-CN" altLang="en-US" sz="2000" kern="1200" dirty="0"/>
            <a:t>抵押贷款剩余技术</a:t>
          </a:r>
        </a:p>
      </dsp:txBody>
      <dsp:txXfrm rot="-5400000">
        <a:off x="3785616" y="2523880"/>
        <a:ext cx="6647092" cy="1532257"/>
      </dsp:txXfrm>
    </dsp:sp>
    <dsp:sp modelId="{A6229DA9-FA82-0546-B6B1-926C5E628964}">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zh-CN" altLang="en-US" sz="5400" kern="1200" dirty="0"/>
            <a:t>剩余技术</a:t>
          </a:r>
        </a:p>
      </dsp:txBody>
      <dsp:txXfrm>
        <a:off x="103614" y="2332346"/>
        <a:ext cx="3578388" cy="191532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89A7C-FE44-A047-8631-6D0F3ECFD4DC}">
      <dsp:nvSpPr>
        <dsp:cNvPr id="0" name=""/>
        <dsp:cNvSpPr/>
      </dsp:nvSpPr>
      <dsp:spPr>
        <a:xfrm>
          <a:off x="3297435" y="2653435"/>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收益价值</a:t>
          </a:r>
        </a:p>
      </dsp:txBody>
      <dsp:txXfrm>
        <a:off x="3310909" y="2666909"/>
        <a:ext cx="893115" cy="433083"/>
      </dsp:txXfrm>
    </dsp:sp>
    <dsp:sp modelId="{29F3A260-A4CD-B144-8F5B-F65FD5E8B17B}">
      <dsp:nvSpPr>
        <dsp:cNvPr id="0" name=""/>
        <dsp:cNvSpPr/>
      </dsp:nvSpPr>
      <dsp:spPr>
        <a:xfrm rot="16727265">
          <a:off x="3197040" y="1686808"/>
          <a:ext cx="2408942" cy="12621"/>
        </a:xfrm>
        <a:custGeom>
          <a:avLst/>
          <a:gdLst/>
          <a:ahLst/>
          <a:cxnLst/>
          <a:rect l="0" t="0" r="0" b="0"/>
          <a:pathLst>
            <a:path>
              <a:moveTo>
                <a:pt x="0" y="6310"/>
              </a:moveTo>
              <a:lnTo>
                <a:pt x="2408942" y="6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4341287" y="1632895"/>
        <a:ext cx="120447" cy="120447"/>
      </dsp:txXfrm>
    </dsp:sp>
    <dsp:sp modelId="{8BDDB305-0401-3843-B0E8-730087AF1A13}">
      <dsp:nvSpPr>
        <dsp:cNvPr id="0" name=""/>
        <dsp:cNvSpPr/>
      </dsp:nvSpPr>
      <dsp:spPr>
        <a:xfrm>
          <a:off x="4585524" y="272771"/>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净收益</a:t>
          </a:r>
        </a:p>
      </dsp:txBody>
      <dsp:txXfrm>
        <a:off x="4598998" y="286245"/>
        <a:ext cx="893115" cy="433083"/>
      </dsp:txXfrm>
    </dsp:sp>
    <dsp:sp modelId="{834F07C4-314B-284D-978A-05DA28782C13}">
      <dsp:nvSpPr>
        <dsp:cNvPr id="0" name=""/>
        <dsp:cNvSpPr/>
      </dsp:nvSpPr>
      <dsp:spPr>
        <a:xfrm rot="19457599">
          <a:off x="5462987" y="364217"/>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8269" y="359197"/>
        <a:ext cx="22661" cy="22661"/>
      </dsp:txXfrm>
    </dsp:sp>
    <dsp:sp modelId="{14D542B0-381E-AB49-97B1-FACD8D1870DC}">
      <dsp:nvSpPr>
        <dsp:cNvPr id="0" name=""/>
        <dsp:cNvSpPr/>
      </dsp:nvSpPr>
      <dsp:spPr>
        <a:xfrm>
          <a:off x="5873612" y="8253"/>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自营模式</a:t>
          </a:r>
        </a:p>
      </dsp:txBody>
      <dsp:txXfrm>
        <a:off x="5887086" y="21727"/>
        <a:ext cx="893115" cy="433083"/>
      </dsp:txXfrm>
    </dsp:sp>
    <dsp:sp modelId="{0F78310C-08E6-684E-A0FA-7527BDC74C72}">
      <dsp:nvSpPr>
        <dsp:cNvPr id="0" name=""/>
        <dsp:cNvSpPr/>
      </dsp:nvSpPr>
      <dsp:spPr>
        <a:xfrm rot="2142401">
          <a:off x="5462987" y="628735"/>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8269" y="623716"/>
        <a:ext cx="22661" cy="22661"/>
      </dsp:txXfrm>
    </dsp:sp>
    <dsp:sp modelId="{677E75A7-2579-AC49-A58E-5FCA13366291}">
      <dsp:nvSpPr>
        <dsp:cNvPr id="0" name=""/>
        <dsp:cNvSpPr/>
      </dsp:nvSpPr>
      <dsp:spPr>
        <a:xfrm>
          <a:off x="5873612" y="537290"/>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租金模式</a:t>
          </a:r>
        </a:p>
      </dsp:txBody>
      <dsp:txXfrm>
        <a:off x="5887086" y="550764"/>
        <a:ext cx="893115" cy="433083"/>
      </dsp:txXfrm>
    </dsp:sp>
    <dsp:sp modelId="{394A5187-E7F7-4742-A784-EA679D6A2441}">
      <dsp:nvSpPr>
        <dsp:cNvPr id="0" name=""/>
        <dsp:cNvSpPr/>
      </dsp:nvSpPr>
      <dsp:spPr>
        <a:xfrm rot="17132988">
          <a:off x="3715091" y="2215844"/>
          <a:ext cx="1372839" cy="12621"/>
        </a:xfrm>
        <a:custGeom>
          <a:avLst/>
          <a:gdLst/>
          <a:ahLst/>
          <a:cxnLst/>
          <a:rect l="0" t="0" r="0" b="0"/>
          <a:pathLst>
            <a:path>
              <a:moveTo>
                <a:pt x="0" y="6310"/>
              </a:moveTo>
              <a:lnTo>
                <a:pt x="1372839" y="6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4367190" y="2187834"/>
        <a:ext cx="68641" cy="68641"/>
      </dsp:txXfrm>
    </dsp:sp>
    <dsp:sp modelId="{5549FE47-F224-6E47-B476-4FEE477ECF75}">
      <dsp:nvSpPr>
        <dsp:cNvPr id="0" name=""/>
        <dsp:cNvSpPr/>
      </dsp:nvSpPr>
      <dsp:spPr>
        <a:xfrm>
          <a:off x="4585524" y="1330844"/>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收益年限</a:t>
          </a:r>
        </a:p>
      </dsp:txBody>
      <dsp:txXfrm>
        <a:off x="4598998" y="1344318"/>
        <a:ext cx="893115" cy="433083"/>
      </dsp:txXfrm>
    </dsp:sp>
    <dsp:sp modelId="{8B858553-EA67-634E-8F2F-0189C92AAC04}">
      <dsp:nvSpPr>
        <dsp:cNvPr id="0" name=""/>
        <dsp:cNvSpPr/>
      </dsp:nvSpPr>
      <dsp:spPr>
        <a:xfrm rot="19457599">
          <a:off x="5462987" y="1422290"/>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8269" y="1417270"/>
        <a:ext cx="22661" cy="22661"/>
      </dsp:txXfrm>
    </dsp:sp>
    <dsp:sp modelId="{1C85B242-6F55-824C-AA11-E4DA65599F9B}">
      <dsp:nvSpPr>
        <dsp:cNvPr id="0" name=""/>
        <dsp:cNvSpPr/>
      </dsp:nvSpPr>
      <dsp:spPr>
        <a:xfrm>
          <a:off x="5873612" y="1066326"/>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土地剩余使用年限</a:t>
          </a:r>
        </a:p>
      </dsp:txBody>
      <dsp:txXfrm>
        <a:off x="5887086" y="1079800"/>
        <a:ext cx="893115" cy="433083"/>
      </dsp:txXfrm>
    </dsp:sp>
    <dsp:sp modelId="{84CCEFA3-2487-A44F-BFC6-20C34BF38696}">
      <dsp:nvSpPr>
        <dsp:cNvPr id="0" name=""/>
        <dsp:cNvSpPr/>
      </dsp:nvSpPr>
      <dsp:spPr>
        <a:xfrm rot="2142401">
          <a:off x="5462987" y="1686808"/>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8269" y="1681788"/>
        <a:ext cx="22661" cy="22661"/>
      </dsp:txXfrm>
    </dsp:sp>
    <dsp:sp modelId="{046CF46B-E5EC-9742-84D4-7C3DF6B0D180}">
      <dsp:nvSpPr>
        <dsp:cNvPr id="0" name=""/>
        <dsp:cNvSpPr/>
      </dsp:nvSpPr>
      <dsp:spPr>
        <a:xfrm>
          <a:off x="5873612" y="1595362"/>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建筑物经济寿命</a:t>
          </a:r>
        </a:p>
      </dsp:txBody>
      <dsp:txXfrm>
        <a:off x="5887086" y="1608836"/>
        <a:ext cx="893115" cy="433083"/>
      </dsp:txXfrm>
    </dsp:sp>
    <dsp:sp modelId="{6AFF2B00-2B78-B845-B647-8665466AB6BA}">
      <dsp:nvSpPr>
        <dsp:cNvPr id="0" name=""/>
        <dsp:cNvSpPr/>
      </dsp:nvSpPr>
      <dsp:spPr>
        <a:xfrm>
          <a:off x="4217498" y="2877140"/>
          <a:ext cx="368025" cy="12621"/>
        </a:xfrm>
        <a:custGeom>
          <a:avLst/>
          <a:gdLst/>
          <a:ahLst/>
          <a:cxnLst/>
          <a:rect l="0" t="0" r="0" b="0"/>
          <a:pathLst>
            <a:path>
              <a:moveTo>
                <a:pt x="0" y="6310"/>
              </a:moveTo>
              <a:lnTo>
                <a:pt x="368025" y="6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4392310" y="2874250"/>
        <a:ext cx="18401" cy="18401"/>
      </dsp:txXfrm>
    </dsp:sp>
    <dsp:sp modelId="{C927A100-A858-FF46-A995-AD5E3BEC9B3A}">
      <dsp:nvSpPr>
        <dsp:cNvPr id="0" name=""/>
        <dsp:cNvSpPr/>
      </dsp:nvSpPr>
      <dsp:spPr>
        <a:xfrm>
          <a:off x="4585524" y="2653435"/>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报酬率或资本化率</a:t>
          </a:r>
        </a:p>
      </dsp:txBody>
      <dsp:txXfrm>
        <a:off x="4598998" y="2666909"/>
        <a:ext cx="893115" cy="433083"/>
      </dsp:txXfrm>
    </dsp:sp>
    <dsp:sp modelId="{636CFAD8-03F6-0C48-AC62-7F72EDA4F3DC}">
      <dsp:nvSpPr>
        <dsp:cNvPr id="0" name=""/>
        <dsp:cNvSpPr/>
      </dsp:nvSpPr>
      <dsp:spPr>
        <a:xfrm rot="18289469">
          <a:off x="5367372" y="2612622"/>
          <a:ext cx="644454" cy="12621"/>
        </a:xfrm>
        <a:custGeom>
          <a:avLst/>
          <a:gdLst/>
          <a:ahLst/>
          <a:cxnLst/>
          <a:rect l="0" t="0" r="0" b="0"/>
          <a:pathLst>
            <a:path>
              <a:moveTo>
                <a:pt x="0" y="6310"/>
              </a:moveTo>
              <a:lnTo>
                <a:pt x="64445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3488" y="2602821"/>
        <a:ext cx="32222" cy="32222"/>
      </dsp:txXfrm>
    </dsp:sp>
    <dsp:sp modelId="{D8217BBB-DF11-1348-8C07-D4C48F764AD8}">
      <dsp:nvSpPr>
        <dsp:cNvPr id="0" name=""/>
        <dsp:cNvSpPr/>
      </dsp:nvSpPr>
      <dsp:spPr>
        <a:xfrm>
          <a:off x="5873612" y="2124399"/>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累加法</a:t>
          </a:r>
        </a:p>
      </dsp:txBody>
      <dsp:txXfrm>
        <a:off x="5887086" y="2137873"/>
        <a:ext cx="893115" cy="433083"/>
      </dsp:txXfrm>
    </dsp:sp>
    <dsp:sp modelId="{6ED95918-A32A-7C4B-9B4A-0020EE6DCDCD}">
      <dsp:nvSpPr>
        <dsp:cNvPr id="0" name=""/>
        <dsp:cNvSpPr/>
      </dsp:nvSpPr>
      <dsp:spPr>
        <a:xfrm>
          <a:off x="5505587" y="2877140"/>
          <a:ext cx="368025" cy="12621"/>
        </a:xfrm>
        <a:custGeom>
          <a:avLst/>
          <a:gdLst/>
          <a:ahLst/>
          <a:cxnLst/>
          <a:rect l="0" t="0" r="0" b="0"/>
          <a:pathLst>
            <a:path>
              <a:moveTo>
                <a:pt x="0" y="6310"/>
              </a:moveTo>
              <a:lnTo>
                <a:pt x="36802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80399" y="2874250"/>
        <a:ext cx="18401" cy="18401"/>
      </dsp:txXfrm>
    </dsp:sp>
    <dsp:sp modelId="{2E56CC72-7968-9546-A6EC-ECD819CE69D7}">
      <dsp:nvSpPr>
        <dsp:cNvPr id="0" name=""/>
        <dsp:cNvSpPr/>
      </dsp:nvSpPr>
      <dsp:spPr>
        <a:xfrm>
          <a:off x="5873612" y="2653435"/>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市场提取法</a:t>
          </a:r>
        </a:p>
      </dsp:txBody>
      <dsp:txXfrm>
        <a:off x="5887086" y="2666909"/>
        <a:ext cx="893115" cy="433083"/>
      </dsp:txXfrm>
    </dsp:sp>
    <dsp:sp modelId="{3287CBBB-88F8-CB48-9436-38B073CC202B}">
      <dsp:nvSpPr>
        <dsp:cNvPr id="0" name=""/>
        <dsp:cNvSpPr/>
      </dsp:nvSpPr>
      <dsp:spPr>
        <a:xfrm rot="3310531">
          <a:off x="5367372" y="3141658"/>
          <a:ext cx="644454" cy="12621"/>
        </a:xfrm>
        <a:custGeom>
          <a:avLst/>
          <a:gdLst/>
          <a:ahLst/>
          <a:cxnLst/>
          <a:rect l="0" t="0" r="0" b="0"/>
          <a:pathLst>
            <a:path>
              <a:moveTo>
                <a:pt x="0" y="6310"/>
              </a:moveTo>
              <a:lnTo>
                <a:pt x="64445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3488" y="3131858"/>
        <a:ext cx="32222" cy="32222"/>
      </dsp:txXfrm>
    </dsp:sp>
    <dsp:sp modelId="{EFCD2128-AEE8-FA48-AD24-5EA4AA6E2232}">
      <dsp:nvSpPr>
        <dsp:cNvPr id="0" name=""/>
        <dsp:cNvSpPr/>
      </dsp:nvSpPr>
      <dsp:spPr>
        <a:xfrm>
          <a:off x="5873612" y="3182471"/>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风险收益排序法</a:t>
          </a:r>
        </a:p>
      </dsp:txBody>
      <dsp:txXfrm>
        <a:off x="5887086" y="3195945"/>
        <a:ext cx="893115" cy="433083"/>
      </dsp:txXfrm>
    </dsp:sp>
    <dsp:sp modelId="{6AEB62A7-0FA0-9A46-AC6B-6A5938D72A7D}">
      <dsp:nvSpPr>
        <dsp:cNvPr id="0" name=""/>
        <dsp:cNvSpPr/>
      </dsp:nvSpPr>
      <dsp:spPr>
        <a:xfrm rot="4467012">
          <a:off x="3715091" y="3538435"/>
          <a:ext cx="1372839" cy="12621"/>
        </a:xfrm>
        <a:custGeom>
          <a:avLst/>
          <a:gdLst/>
          <a:ahLst/>
          <a:cxnLst/>
          <a:rect l="0" t="0" r="0" b="0"/>
          <a:pathLst>
            <a:path>
              <a:moveTo>
                <a:pt x="0" y="6310"/>
              </a:moveTo>
              <a:lnTo>
                <a:pt x="1372839" y="6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4367190" y="3510425"/>
        <a:ext cx="68641" cy="68641"/>
      </dsp:txXfrm>
    </dsp:sp>
    <dsp:sp modelId="{6E10C1BE-FD1B-A44F-B360-F453AC384F82}">
      <dsp:nvSpPr>
        <dsp:cNvPr id="0" name=""/>
        <dsp:cNvSpPr/>
      </dsp:nvSpPr>
      <dsp:spPr>
        <a:xfrm>
          <a:off x="4585524" y="3976026"/>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增长率</a:t>
          </a:r>
        </a:p>
      </dsp:txBody>
      <dsp:txXfrm>
        <a:off x="4598998" y="3989500"/>
        <a:ext cx="893115" cy="433083"/>
      </dsp:txXfrm>
    </dsp:sp>
    <dsp:sp modelId="{424958F1-9906-1643-9432-2212E5BC8EB3}">
      <dsp:nvSpPr>
        <dsp:cNvPr id="0" name=""/>
        <dsp:cNvSpPr/>
      </dsp:nvSpPr>
      <dsp:spPr>
        <a:xfrm rot="19457599">
          <a:off x="5462987" y="4067472"/>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8269" y="4062452"/>
        <a:ext cx="22661" cy="22661"/>
      </dsp:txXfrm>
    </dsp:sp>
    <dsp:sp modelId="{AAFAED40-7682-7F40-97A0-667B66222B33}">
      <dsp:nvSpPr>
        <dsp:cNvPr id="0" name=""/>
        <dsp:cNvSpPr/>
      </dsp:nvSpPr>
      <dsp:spPr>
        <a:xfrm>
          <a:off x="5873612" y="3711508"/>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收益增长率</a:t>
          </a:r>
        </a:p>
      </dsp:txBody>
      <dsp:txXfrm>
        <a:off x="5887086" y="3724982"/>
        <a:ext cx="893115" cy="433083"/>
      </dsp:txXfrm>
    </dsp:sp>
    <dsp:sp modelId="{C31B3D43-E87D-A140-AC9D-9765F6C7D2F2}">
      <dsp:nvSpPr>
        <dsp:cNvPr id="0" name=""/>
        <dsp:cNvSpPr/>
      </dsp:nvSpPr>
      <dsp:spPr>
        <a:xfrm rot="2142401">
          <a:off x="5462987" y="4331990"/>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8269" y="4326970"/>
        <a:ext cx="22661" cy="22661"/>
      </dsp:txXfrm>
    </dsp:sp>
    <dsp:sp modelId="{370E73BF-91A1-C347-AB27-26B96F76C19C}">
      <dsp:nvSpPr>
        <dsp:cNvPr id="0" name=""/>
        <dsp:cNvSpPr/>
      </dsp:nvSpPr>
      <dsp:spPr>
        <a:xfrm>
          <a:off x="5873612" y="4240544"/>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价格增长率</a:t>
          </a:r>
        </a:p>
      </dsp:txBody>
      <dsp:txXfrm>
        <a:off x="5887086" y="4254018"/>
        <a:ext cx="893115" cy="433083"/>
      </dsp:txXfrm>
    </dsp:sp>
    <dsp:sp modelId="{DB9AFC92-16EB-3047-8662-4F135E65B649}">
      <dsp:nvSpPr>
        <dsp:cNvPr id="0" name=""/>
        <dsp:cNvSpPr/>
      </dsp:nvSpPr>
      <dsp:spPr>
        <a:xfrm rot="4872735">
          <a:off x="3197040" y="4067472"/>
          <a:ext cx="2408942" cy="12621"/>
        </a:xfrm>
        <a:custGeom>
          <a:avLst/>
          <a:gdLst/>
          <a:ahLst/>
          <a:cxnLst/>
          <a:rect l="0" t="0" r="0" b="0"/>
          <a:pathLst>
            <a:path>
              <a:moveTo>
                <a:pt x="0" y="6310"/>
              </a:moveTo>
              <a:lnTo>
                <a:pt x="2408942" y="6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4341287" y="4013559"/>
        <a:ext cx="120447" cy="120447"/>
      </dsp:txXfrm>
    </dsp:sp>
    <dsp:sp modelId="{90C168D4-1FEF-0B47-833C-4ACB1ECF78BE}">
      <dsp:nvSpPr>
        <dsp:cNvPr id="0" name=""/>
        <dsp:cNvSpPr/>
      </dsp:nvSpPr>
      <dsp:spPr>
        <a:xfrm>
          <a:off x="4585524" y="5034099"/>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估价方法</a:t>
          </a:r>
        </a:p>
      </dsp:txBody>
      <dsp:txXfrm>
        <a:off x="4598998" y="5047573"/>
        <a:ext cx="893115" cy="433083"/>
      </dsp:txXfrm>
    </dsp:sp>
    <dsp:sp modelId="{341BAFA3-0D69-A848-BDD8-F21E84E064CD}">
      <dsp:nvSpPr>
        <dsp:cNvPr id="0" name=""/>
        <dsp:cNvSpPr/>
      </dsp:nvSpPr>
      <dsp:spPr>
        <a:xfrm rot="19457599">
          <a:off x="5462987" y="5125544"/>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8269" y="5120525"/>
        <a:ext cx="22661" cy="22661"/>
      </dsp:txXfrm>
    </dsp:sp>
    <dsp:sp modelId="{4B938E15-9D49-D244-9242-87F60E7F5A13}">
      <dsp:nvSpPr>
        <dsp:cNvPr id="0" name=""/>
        <dsp:cNvSpPr/>
      </dsp:nvSpPr>
      <dsp:spPr>
        <a:xfrm>
          <a:off x="5873612" y="4769580"/>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直接资本化法</a:t>
          </a:r>
        </a:p>
      </dsp:txBody>
      <dsp:txXfrm>
        <a:off x="5887086" y="4783054"/>
        <a:ext cx="893115" cy="433083"/>
      </dsp:txXfrm>
    </dsp:sp>
    <dsp:sp modelId="{5C5C013E-112A-964A-B259-C2F8464EC477}">
      <dsp:nvSpPr>
        <dsp:cNvPr id="0" name=""/>
        <dsp:cNvSpPr/>
      </dsp:nvSpPr>
      <dsp:spPr>
        <a:xfrm rot="2142401">
          <a:off x="5462987" y="5390062"/>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5678269" y="5385043"/>
        <a:ext cx="22661" cy="22661"/>
      </dsp:txXfrm>
    </dsp:sp>
    <dsp:sp modelId="{7ADAB3A6-54D1-474B-9985-95C1282CAE99}">
      <dsp:nvSpPr>
        <dsp:cNvPr id="0" name=""/>
        <dsp:cNvSpPr/>
      </dsp:nvSpPr>
      <dsp:spPr>
        <a:xfrm>
          <a:off x="5873612" y="5298617"/>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报酬资本化法</a:t>
          </a:r>
        </a:p>
      </dsp:txBody>
      <dsp:txXfrm>
        <a:off x="5887086" y="5312091"/>
        <a:ext cx="893115" cy="433083"/>
      </dsp:txXfrm>
    </dsp:sp>
    <dsp:sp modelId="{921814FB-A92C-C14B-80D9-85E3829E7921}">
      <dsp:nvSpPr>
        <dsp:cNvPr id="0" name=""/>
        <dsp:cNvSpPr/>
      </dsp:nvSpPr>
      <dsp:spPr>
        <a:xfrm rot="17692822">
          <a:off x="6540318" y="5125544"/>
          <a:ext cx="874740" cy="12621"/>
        </a:xfrm>
        <a:custGeom>
          <a:avLst/>
          <a:gdLst/>
          <a:ahLst/>
          <a:cxnLst/>
          <a:rect l="0" t="0" r="0" b="0"/>
          <a:pathLst>
            <a:path>
              <a:moveTo>
                <a:pt x="0" y="6310"/>
              </a:moveTo>
              <a:lnTo>
                <a:pt x="87474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6955819" y="5109987"/>
        <a:ext cx="43737" cy="43737"/>
      </dsp:txXfrm>
    </dsp:sp>
    <dsp:sp modelId="{E8096DF9-3A3B-0E48-93B2-1B35F130A7C0}">
      <dsp:nvSpPr>
        <dsp:cNvPr id="0" name=""/>
        <dsp:cNvSpPr/>
      </dsp:nvSpPr>
      <dsp:spPr>
        <a:xfrm>
          <a:off x="7161701" y="4505062"/>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收益每年变化、报酬率变化</a:t>
          </a:r>
        </a:p>
      </dsp:txBody>
      <dsp:txXfrm>
        <a:off x="7175175" y="4518536"/>
        <a:ext cx="893115" cy="433083"/>
      </dsp:txXfrm>
    </dsp:sp>
    <dsp:sp modelId="{075B0740-9072-F546-B0C3-DC185BAAD6B3}">
      <dsp:nvSpPr>
        <dsp:cNvPr id="0" name=""/>
        <dsp:cNvSpPr/>
      </dsp:nvSpPr>
      <dsp:spPr>
        <a:xfrm rot="19457599">
          <a:off x="6751076" y="5390062"/>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6966357" y="5385043"/>
        <a:ext cx="22661" cy="22661"/>
      </dsp:txXfrm>
    </dsp:sp>
    <dsp:sp modelId="{FB668CCD-A92C-7A42-BA7C-61ADB45969D8}">
      <dsp:nvSpPr>
        <dsp:cNvPr id="0" name=""/>
        <dsp:cNvSpPr/>
      </dsp:nvSpPr>
      <dsp:spPr>
        <a:xfrm>
          <a:off x="7161701" y="5034099"/>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收益不变、报酬率不变</a:t>
          </a:r>
        </a:p>
      </dsp:txBody>
      <dsp:txXfrm>
        <a:off x="7175175" y="5047573"/>
        <a:ext cx="893115" cy="433083"/>
      </dsp:txXfrm>
    </dsp:sp>
    <dsp:sp modelId="{D0B0614D-1343-A14E-96B3-81DDC2A994AB}">
      <dsp:nvSpPr>
        <dsp:cNvPr id="0" name=""/>
        <dsp:cNvSpPr/>
      </dsp:nvSpPr>
      <dsp:spPr>
        <a:xfrm rot="2142401">
          <a:off x="6751076" y="5654581"/>
          <a:ext cx="453224" cy="12621"/>
        </a:xfrm>
        <a:custGeom>
          <a:avLst/>
          <a:gdLst/>
          <a:ahLst/>
          <a:cxnLst/>
          <a:rect l="0" t="0" r="0" b="0"/>
          <a:pathLst>
            <a:path>
              <a:moveTo>
                <a:pt x="0" y="6310"/>
              </a:moveTo>
              <a:lnTo>
                <a:pt x="4532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6966357" y="5649561"/>
        <a:ext cx="22661" cy="22661"/>
      </dsp:txXfrm>
    </dsp:sp>
    <dsp:sp modelId="{B0AE4D47-26A7-6344-B208-651717F387A6}">
      <dsp:nvSpPr>
        <dsp:cNvPr id="0" name=""/>
        <dsp:cNvSpPr/>
      </dsp:nvSpPr>
      <dsp:spPr>
        <a:xfrm>
          <a:off x="7161701" y="5563135"/>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前几年收益变化，以后不变</a:t>
          </a:r>
        </a:p>
      </dsp:txBody>
      <dsp:txXfrm>
        <a:off x="7175175" y="5576609"/>
        <a:ext cx="893115" cy="433083"/>
      </dsp:txXfrm>
    </dsp:sp>
    <dsp:sp modelId="{3EF33F4F-2EA1-C840-8A93-773CA03E0C8C}">
      <dsp:nvSpPr>
        <dsp:cNvPr id="0" name=""/>
        <dsp:cNvSpPr/>
      </dsp:nvSpPr>
      <dsp:spPr>
        <a:xfrm rot="3907178">
          <a:off x="6540318" y="5919099"/>
          <a:ext cx="874740" cy="12621"/>
        </a:xfrm>
        <a:custGeom>
          <a:avLst/>
          <a:gdLst/>
          <a:ahLst/>
          <a:cxnLst/>
          <a:rect l="0" t="0" r="0" b="0"/>
          <a:pathLst>
            <a:path>
              <a:moveTo>
                <a:pt x="0" y="6310"/>
              </a:moveTo>
              <a:lnTo>
                <a:pt x="87474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zh-CN" altLang="en-US" sz="1050" kern="1200"/>
        </a:p>
      </dsp:txBody>
      <dsp:txXfrm>
        <a:off x="6955819" y="5903541"/>
        <a:ext cx="43737" cy="43737"/>
      </dsp:txXfrm>
    </dsp:sp>
    <dsp:sp modelId="{9B757843-51F6-0C49-BC89-630D06DB158C}">
      <dsp:nvSpPr>
        <dsp:cNvPr id="0" name=""/>
        <dsp:cNvSpPr/>
      </dsp:nvSpPr>
      <dsp:spPr>
        <a:xfrm>
          <a:off x="7161701" y="6092171"/>
          <a:ext cx="920063" cy="46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收益按一定比例、金额递增、递减</a:t>
          </a:r>
        </a:p>
      </dsp:txBody>
      <dsp:txXfrm>
        <a:off x="7175175" y="6105645"/>
        <a:ext cx="893115" cy="43308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27870-E70B-1245-8832-73494DAE0A9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0743C-A9CC-9741-AEF9-0C4D0B766BE7}">
      <dsp:nvSpPr>
        <dsp:cNvPr id="0" name=""/>
        <dsp:cNvSpPr/>
      </dsp:nvSpPr>
      <dsp:spPr>
        <a:xfrm>
          <a:off x="0" y="249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第一章  房地产估价概论</a:t>
          </a:r>
        </a:p>
      </dsp:txBody>
      <dsp:txXfrm>
        <a:off x="0" y="2492"/>
        <a:ext cx="6492875" cy="425034"/>
      </dsp:txXfrm>
    </dsp:sp>
    <dsp:sp modelId="{FD374EB4-5EBC-F442-B7B0-EAD8DDC9A52E}">
      <dsp:nvSpPr>
        <dsp:cNvPr id="0" name=""/>
        <dsp:cNvSpPr/>
      </dsp:nvSpPr>
      <dsp:spPr>
        <a:xfrm>
          <a:off x="0" y="427527"/>
          <a:ext cx="6492875"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8AAF9-1339-374A-BF38-7A67E13C724C}">
      <dsp:nvSpPr>
        <dsp:cNvPr id="0" name=""/>
        <dsp:cNvSpPr/>
      </dsp:nvSpPr>
      <dsp:spPr>
        <a:xfrm>
          <a:off x="0" y="427527"/>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第二章 房地产估价需要与目的</a:t>
          </a:r>
        </a:p>
      </dsp:txBody>
      <dsp:txXfrm>
        <a:off x="0" y="427527"/>
        <a:ext cx="6492875" cy="425034"/>
      </dsp:txXfrm>
    </dsp:sp>
    <dsp:sp modelId="{D7FBF240-0703-4E41-86E7-B39ECEC7D63B}">
      <dsp:nvSpPr>
        <dsp:cNvPr id="0" name=""/>
        <dsp:cNvSpPr/>
      </dsp:nvSpPr>
      <dsp:spPr>
        <a:xfrm>
          <a:off x="0" y="852561"/>
          <a:ext cx="6492875"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B73F1-6CC8-6F44-B2EE-37AF4CDB1D8A}">
      <dsp:nvSpPr>
        <dsp:cNvPr id="0" name=""/>
        <dsp:cNvSpPr/>
      </dsp:nvSpPr>
      <dsp:spPr>
        <a:xfrm>
          <a:off x="0" y="852561"/>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第三章 房地产估价对象及其描述</a:t>
          </a:r>
        </a:p>
      </dsp:txBody>
      <dsp:txXfrm>
        <a:off x="0" y="852561"/>
        <a:ext cx="6492875" cy="425034"/>
      </dsp:txXfrm>
    </dsp:sp>
    <dsp:sp modelId="{92C023BF-0051-384F-B548-5C82C60D58AE}">
      <dsp:nvSpPr>
        <dsp:cNvPr id="0" name=""/>
        <dsp:cNvSpPr/>
      </dsp:nvSpPr>
      <dsp:spPr>
        <a:xfrm>
          <a:off x="0" y="1277596"/>
          <a:ext cx="6492875"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917E-379F-8A41-92F6-74B937206794}">
      <dsp:nvSpPr>
        <dsp:cNvPr id="0" name=""/>
        <dsp:cNvSpPr/>
      </dsp:nvSpPr>
      <dsp:spPr>
        <a:xfrm>
          <a:off x="0" y="1277596"/>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第四章 房地产价格和价值概述</a:t>
          </a:r>
        </a:p>
      </dsp:txBody>
      <dsp:txXfrm>
        <a:off x="0" y="1277596"/>
        <a:ext cx="6492875" cy="425034"/>
      </dsp:txXfrm>
    </dsp:sp>
    <dsp:sp modelId="{3E74363A-0132-164C-BCEF-8B0AD532224F}">
      <dsp:nvSpPr>
        <dsp:cNvPr id="0" name=""/>
        <dsp:cNvSpPr/>
      </dsp:nvSpPr>
      <dsp:spPr>
        <a:xfrm>
          <a:off x="0" y="1702630"/>
          <a:ext cx="6492875"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E50FF-D89A-764F-88E2-8F2C56B69652}">
      <dsp:nvSpPr>
        <dsp:cNvPr id="0" name=""/>
        <dsp:cNvSpPr/>
      </dsp:nvSpPr>
      <dsp:spPr>
        <a:xfrm>
          <a:off x="0" y="170263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第五章 房地产价格和价值影响因素</a:t>
          </a:r>
        </a:p>
      </dsp:txBody>
      <dsp:txXfrm>
        <a:off x="0" y="1702630"/>
        <a:ext cx="6492875" cy="425034"/>
      </dsp:txXfrm>
    </dsp:sp>
    <dsp:sp modelId="{B6096D30-040F-B149-9043-40619DB0FE3B}">
      <dsp:nvSpPr>
        <dsp:cNvPr id="0" name=""/>
        <dsp:cNvSpPr/>
      </dsp:nvSpPr>
      <dsp:spPr>
        <a:xfrm>
          <a:off x="0" y="2127665"/>
          <a:ext cx="6492875"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4F6E6-1056-A44F-9AE9-BA2060F6C805}">
      <dsp:nvSpPr>
        <dsp:cNvPr id="0" name=""/>
        <dsp:cNvSpPr/>
      </dsp:nvSpPr>
      <dsp:spPr>
        <a:xfrm>
          <a:off x="0" y="2127665"/>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第六章 房地产估价原则</a:t>
          </a:r>
        </a:p>
      </dsp:txBody>
      <dsp:txXfrm>
        <a:off x="0" y="2127665"/>
        <a:ext cx="6492875" cy="425034"/>
      </dsp:txXfrm>
    </dsp:sp>
    <dsp:sp modelId="{D47927BF-A815-F540-80F2-CF02AD495596}">
      <dsp:nvSpPr>
        <dsp:cNvPr id="0" name=""/>
        <dsp:cNvSpPr/>
      </dsp:nvSpPr>
      <dsp:spPr>
        <a:xfrm>
          <a:off x="0" y="2552699"/>
          <a:ext cx="6492875"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9D647-20BA-D84D-AEA5-ED0B0D952027}">
      <dsp:nvSpPr>
        <dsp:cNvPr id="0" name=""/>
        <dsp:cNvSpPr/>
      </dsp:nvSpPr>
      <dsp:spPr>
        <a:xfrm>
          <a:off x="0" y="2552700"/>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第七章  比较法及其运用</a:t>
          </a:r>
        </a:p>
      </dsp:txBody>
      <dsp:txXfrm>
        <a:off x="0" y="2552700"/>
        <a:ext cx="6492875" cy="425034"/>
      </dsp:txXfrm>
    </dsp:sp>
    <dsp:sp modelId="{6B91A9DB-A31E-C140-BB4B-D8289BF5D6F4}">
      <dsp:nvSpPr>
        <dsp:cNvPr id="0" name=""/>
        <dsp:cNvSpPr/>
      </dsp:nvSpPr>
      <dsp:spPr>
        <a:xfrm>
          <a:off x="0" y="2977734"/>
          <a:ext cx="6492875"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86B8D-A198-0141-AB34-98F458AA191F}">
      <dsp:nvSpPr>
        <dsp:cNvPr id="0" name=""/>
        <dsp:cNvSpPr/>
      </dsp:nvSpPr>
      <dsp:spPr>
        <a:xfrm>
          <a:off x="0" y="2977734"/>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第八章 收益法及其运用</a:t>
          </a:r>
        </a:p>
      </dsp:txBody>
      <dsp:txXfrm>
        <a:off x="0" y="2977734"/>
        <a:ext cx="6492875" cy="425034"/>
      </dsp:txXfrm>
    </dsp:sp>
    <dsp:sp modelId="{EECCE673-44A9-3745-BC88-C84BE15D8C1F}">
      <dsp:nvSpPr>
        <dsp:cNvPr id="0" name=""/>
        <dsp:cNvSpPr/>
      </dsp:nvSpPr>
      <dsp:spPr>
        <a:xfrm>
          <a:off x="0" y="3402769"/>
          <a:ext cx="6492875"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CBA1-10F4-3B4B-BEEF-1A36E9F9A1F3}">
      <dsp:nvSpPr>
        <dsp:cNvPr id="0" name=""/>
        <dsp:cNvSpPr/>
      </dsp:nvSpPr>
      <dsp:spPr>
        <a:xfrm>
          <a:off x="0" y="3402769"/>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第九章 成本法及其运用 </a:t>
          </a:r>
        </a:p>
      </dsp:txBody>
      <dsp:txXfrm>
        <a:off x="0" y="3402769"/>
        <a:ext cx="6492875" cy="425034"/>
      </dsp:txXfrm>
    </dsp:sp>
    <dsp:sp modelId="{272839F1-477D-5D47-BD8A-7C8DD1760E5F}">
      <dsp:nvSpPr>
        <dsp:cNvPr id="0" name=""/>
        <dsp:cNvSpPr/>
      </dsp:nvSpPr>
      <dsp:spPr>
        <a:xfrm>
          <a:off x="0" y="3827803"/>
          <a:ext cx="6492875"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1CC1-A225-8242-AEC1-4FCB88CEB33E}">
      <dsp:nvSpPr>
        <dsp:cNvPr id="0" name=""/>
        <dsp:cNvSpPr/>
      </dsp:nvSpPr>
      <dsp:spPr>
        <a:xfrm>
          <a:off x="0" y="3827803"/>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第十章假设开发法及其运用</a:t>
          </a:r>
        </a:p>
      </dsp:txBody>
      <dsp:txXfrm>
        <a:off x="0" y="3827803"/>
        <a:ext cx="6492875" cy="425034"/>
      </dsp:txXfrm>
    </dsp:sp>
    <dsp:sp modelId="{1B6E3B29-5BE0-5942-9315-CFF81CFCB8B5}">
      <dsp:nvSpPr>
        <dsp:cNvPr id="0" name=""/>
        <dsp:cNvSpPr/>
      </dsp:nvSpPr>
      <dsp:spPr>
        <a:xfrm>
          <a:off x="0" y="4252838"/>
          <a:ext cx="6492875"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F84C2-7F5E-D84C-B3B4-46B37C5A00A3}">
      <dsp:nvSpPr>
        <dsp:cNvPr id="0" name=""/>
        <dsp:cNvSpPr/>
      </dsp:nvSpPr>
      <dsp:spPr>
        <a:xfrm>
          <a:off x="0" y="4252838"/>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第十一章 其他估价方法及其运用</a:t>
          </a:r>
        </a:p>
      </dsp:txBody>
      <dsp:txXfrm>
        <a:off x="0" y="4252838"/>
        <a:ext cx="6492875" cy="425034"/>
      </dsp:txXfrm>
    </dsp:sp>
    <dsp:sp modelId="{4A3D3E31-0F39-E941-942C-B82C16343AD8}">
      <dsp:nvSpPr>
        <dsp:cNvPr id="0" name=""/>
        <dsp:cNvSpPr/>
      </dsp:nvSpPr>
      <dsp:spPr>
        <a:xfrm>
          <a:off x="0" y="4677872"/>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B6D90-AB49-FC40-A973-C3E4B2B63627}">
      <dsp:nvSpPr>
        <dsp:cNvPr id="0" name=""/>
        <dsp:cNvSpPr/>
      </dsp:nvSpPr>
      <dsp:spPr>
        <a:xfrm>
          <a:off x="0" y="4677872"/>
          <a:ext cx="6492875" cy="42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第十二章 房地产估价程序</a:t>
          </a:r>
        </a:p>
      </dsp:txBody>
      <dsp:txXfrm>
        <a:off x="0" y="4677872"/>
        <a:ext cx="6492875" cy="4250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AFFF-E542-4D4E-B3DD-9A435536BD97}">
      <dsp:nvSpPr>
        <dsp:cNvPr id="0" name=""/>
        <dsp:cNvSpPr/>
      </dsp:nvSpPr>
      <dsp:spPr>
        <a:xfrm>
          <a:off x="0" y="122587"/>
          <a:ext cx="5744684" cy="684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成本法概述</a:t>
          </a:r>
        </a:p>
      </dsp:txBody>
      <dsp:txXfrm>
        <a:off x="33412" y="155999"/>
        <a:ext cx="5677860" cy="617626"/>
      </dsp:txXfrm>
    </dsp:sp>
    <dsp:sp modelId="{6C32837E-C141-8A43-A7FB-2C47A8461D63}">
      <dsp:nvSpPr>
        <dsp:cNvPr id="0" name=""/>
        <dsp:cNvSpPr/>
      </dsp:nvSpPr>
      <dsp:spPr>
        <a:xfrm>
          <a:off x="0" y="881917"/>
          <a:ext cx="5744684" cy="68445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房地产价格构成</a:t>
          </a:r>
        </a:p>
      </dsp:txBody>
      <dsp:txXfrm>
        <a:off x="33412" y="915329"/>
        <a:ext cx="5677860" cy="617626"/>
      </dsp:txXfrm>
    </dsp:sp>
    <dsp:sp modelId="{5EE6B8D0-1622-054B-99BE-1E74728EE23B}">
      <dsp:nvSpPr>
        <dsp:cNvPr id="0" name=""/>
        <dsp:cNvSpPr/>
      </dsp:nvSpPr>
      <dsp:spPr>
        <a:xfrm>
          <a:off x="0" y="1641247"/>
          <a:ext cx="5744684" cy="68445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成本法基本公式</a:t>
          </a:r>
        </a:p>
      </dsp:txBody>
      <dsp:txXfrm>
        <a:off x="33412" y="1674659"/>
        <a:ext cx="5677860" cy="617626"/>
      </dsp:txXfrm>
    </dsp:sp>
    <dsp:sp modelId="{0D3B2997-133F-6E42-AAB6-983727FC41A9}">
      <dsp:nvSpPr>
        <dsp:cNvPr id="0" name=""/>
        <dsp:cNvSpPr/>
      </dsp:nvSpPr>
      <dsp:spPr>
        <a:xfrm>
          <a:off x="0" y="2400578"/>
          <a:ext cx="5744684" cy="68445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重新购建成本的测算</a:t>
          </a:r>
        </a:p>
      </dsp:txBody>
      <dsp:txXfrm>
        <a:off x="33412" y="2433990"/>
        <a:ext cx="5677860" cy="617626"/>
      </dsp:txXfrm>
    </dsp:sp>
    <dsp:sp modelId="{BCD2B998-10F1-9C4D-9498-64C76DD2C8D2}">
      <dsp:nvSpPr>
        <dsp:cNvPr id="0" name=""/>
        <dsp:cNvSpPr/>
      </dsp:nvSpPr>
      <dsp:spPr>
        <a:xfrm>
          <a:off x="0" y="3159908"/>
          <a:ext cx="5744684" cy="68445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建筑物折旧的测算</a:t>
          </a:r>
        </a:p>
      </dsp:txBody>
      <dsp:txXfrm>
        <a:off x="33412" y="3193320"/>
        <a:ext cx="5677860" cy="617626"/>
      </dsp:txXfrm>
    </dsp:sp>
    <dsp:sp modelId="{D0B23B6F-7430-734A-92C5-CFED2CEB7342}">
      <dsp:nvSpPr>
        <dsp:cNvPr id="0" name=""/>
        <dsp:cNvSpPr/>
      </dsp:nvSpPr>
      <dsp:spPr>
        <a:xfrm>
          <a:off x="0" y="3919238"/>
          <a:ext cx="5744684" cy="6844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房屋完损登记评定和折旧的有关规定</a:t>
          </a:r>
        </a:p>
      </dsp:txBody>
      <dsp:txXfrm>
        <a:off x="33412" y="3952650"/>
        <a:ext cx="5677860" cy="61762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94EEE-DE74-FF4F-984A-68EF96509CD4}">
      <dsp:nvSpPr>
        <dsp:cNvPr id="0" name=""/>
        <dsp:cNvSpPr/>
      </dsp:nvSpPr>
      <dsp:spPr>
        <a:xfrm>
          <a:off x="0" y="142163"/>
          <a:ext cx="6263640" cy="4738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成本法的含义</a:t>
          </a:r>
        </a:p>
      </dsp:txBody>
      <dsp:txXfrm>
        <a:off x="23131" y="165294"/>
        <a:ext cx="6217378" cy="427587"/>
      </dsp:txXfrm>
    </dsp:sp>
    <dsp:sp modelId="{17EB6018-734A-D545-A138-6575A3F13669}">
      <dsp:nvSpPr>
        <dsp:cNvPr id="0" name=""/>
        <dsp:cNvSpPr/>
      </dsp:nvSpPr>
      <dsp:spPr>
        <a:xfrm>
          <a:off x="0" y="616013"/>
          <a:ext cx="626364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t>成本法是根据估价对象的重置成本或重建成本来求取估价对象价值价格的方法。</a:t>
          </a:r>
        </a:p>
        <a:p>
          <a:pPr marL="114300" lvl="1" indent="-114300" algn="l" defTabSz="622300">
            <a:lnSpc>
              <a:spcPct val="90000"/>
            </a:lnSpc>
            <a:spcBef>
              <a:spcPct val="0"/>
            </a:spcBef>
            <a:spcAft>
              <a:spcPct val="20000"/>
            </a:spcAft>
            <a:buChar char="•"/>
          </a:pPr>
          <a:r>
            <a:rPr lang="zh-CN" altLang="en-US" sz="1400" kern="1200" dirty="0"/>
            <a:t>重置成本和重建成本合并称为重新购建成本</a:t>
          </a:r>
        </a:p>
        <a:p>
          <a:pPr marL="114300" lvl="1" indent="-114300" algn="l" defTabSz="622300">
            <a:lnSpc>
              <a:spcPct val="90000"/>
            </a:lnSpc>
            <a:spcBef>
              <a:spcPct val="0"/>
            </a:spcBef>
            <a:spcAft>
              <a:spcPct val="20000"/>
            </a:spcAft>
            <a:buChar char="•"/>
          </a:pPr>
          <a:r>
            <a:rPr lang="zh-CN" altLang="en-US" sz="1400" kern="1200" dirty="0"/>
            <a:t>成本法中的两个概念：折旧、成新率</a:t>
          </a:r>
        </a:p>
        <a:p>
          <a:pPr marL="114300" lvl="1" indent="-114300" algn="l" defTabSz="622300">
            <a:lnSpc>
              <a:spcPct val="90000"/>
            </a:lnSpc>
            <a:spcBef>
              <a:spcPct val="0"/>
            </a:spcBef>
            <a:spcAft>
              <a:spcPct val="20000"/>
            </a:spcAft>
            <a:buChar char="•"/>
          </a:pPr>
          <a:r>
            <a:rPr lang="zh-CN" altLang="en-US" sz="1400" kern="1200" dirty="0"/>
            <a:t>成本法的本质是成本（重新开发建设成本）为导向</a:t>
          </a:r>
        </a:p>
      </dsp:txBody>
      <dsp:txXfrm>
        <a:off x="0" y="616013"/>
        <a:ext cx="6263640" cy="1304100"/>
      </dsp:txXfrm>
    </dsp:sp>
    <dsp:sp modelId="{DA30CC79-85D6-9942-A45A-34EDB52CFCBB}">
      <dsp:nvSpPr>
        <dsp:cNvPr id="0" name=""/>
        <dsp:cNvSpPr/>
      </dsp:nvSpPr>
      <dsp:spPr>
        <a:xfrm>
          <a:off x="0" y="1920114"/>
          <a:ext cx="6263640" cy="4738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成本法的理论依据</a:t>
          </a:r>
        </a:p>
      </dsp:txBody>
      <dsp:txXfrm>
        <a:off x="23131" y="1943245"/>
        <a:ext cx="6217378" cy="427587"/>
      </dsp:txXfrm>
    </dsp:sp>
    <dsp:sp modelId="{150911EC-16C9-7E4D-9AD3-6BADA2DD1C4B}">
      <dsp:nvSpPr>
        <dsp:cNvPr id="0" name=""/>
        <dsp:cNvSpPr/>
      </dsp:nvSpPr>
      <dsp:spPr>
        <a:xfrm>
          <a:off x="0" y="2393964"/>
          <a:ext cx="6263640" cy="54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t>生产费用价值论</a:t>
          </a:r>
        </a:p>
        <a:p>
          <a:pPr marL="114300" lvl="1" indent="-114300" algn="l" defTabSz="622300">
            <a:lnSpc>
              <a:spcPct val="90000"/>
            </a:lnSpc>
            <a:spcBef>
              <a:spcPct val="0"/>
            </a:spcBef>
            <a:spcAft>
              <a:spcPct val="20000"/>
            </a:spcAft>
            <a:buChar char="•"/>
          </a:pPr>
          <a:r>
            <a:rPr lang="zh-CN" altLang="en-US" sz="1400" kern="1200" dirty="0"/>
            <a:t>成本法中的成本应为客观成本</a:t>
          </a:r>
        </a:p>
      </dsp:txBody>
      <dsp:txXfrm>
        <a:off x="0" y="2393964"/>
        <a:ext cx="6263640" cy="540270"/>
      </dsp:txXfrm>
    </dsp:sp>
    <dsp:sp modelId="{C98C4894-E668-2043-8DD4-0B4D7FBB6DF0}">
      <dsp:nvSpPr>
        <dsp:cNvPr id="0" name=""/>
        <dsp:cNvSpPr/>
      </dsp:nvSpPr>
      <dsp:spPr>
        <a:xfrm>
          <a:off x="0" y="2934234"/>
          <a:ext cx="6263640" cy="4738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成本法适用的估价对象</a:t>
          </a:r>
        </a:p>
      </dsp:txBody>
      <dsp:txXfrm>
        <a:off x="23131" y="2957365"/>
        <a:ext cx="6217378" cy="427587"/>
      </dsp:txXfrm>
    </dsp:sp>
    <dsp:sp modelId="{BF22A8A8-FA67-0841-BA68-D6E34AEB2FA1}">
      <dsp:nvSpPr>
        <dsp:cNvPr id="0" name=""/>
        <dsp:cNvSpPr/>
      </dsp:nvSpPr>
      <dsp:spPr>
        <a:xfrm>
          <a:off x="0" y="3408084"/>
          <a:ext cx="6263640"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a:t>新近开发建设完成的房地产（新房地产）</a:t>
          </a:r>
        </a:p>
        <a:p>
          <a:pPr marL="114300" lvl="1" indent="-114300" algn="l" defTabSz="622300">
            <a:lnSpc>
              <a:spcPct val="90000"/>
            </a:lnSpc>
            <a:spcBef>
              <a:spcPct val="0"/>
            </a:spcBef>
            <a:spcAft>
              <a:spcPct val="20000"/>
            </a:spcAft>
            <a:buChar char="•"/>
          </a:pPr>
          <a:r>
            <a:rPr lang="zh-CN" altLang="en-US" sz="1400" kern="1200" dirty="0"/>
            <a:t>可假设重新开发建设的既有房地产（旧房地产）</a:t>
          </a:r>
        </a:p>
        <a:p>
          <a:pPr marL="114300" lvl="1" indent="-114300" algn="l" defTabSz="622300">
            <a:lnSpc>
              <a:spcPct val="90000"/>
            </a:lnSpc>
            <a:spcBef>
              <a:spcPct val="0"/>
            </a:spcBef>
            <a:spcAft>
              <a:spcPct val="20000"/>
            </a:spcAft>
            <a:buChar char="•"/>
          </a:pPr>
          <a:r>
            <a:rPr lang="zh-CN" altLang="en-US" sz="1400" kern="1200" dirty="0"/>
            <a:t>正在开发建设的房地产（在建工程）</a:t>
          </a:r>
        </a:p>
        <a:p>
          <a:pPr marL="114300" lvl="1" indent="-114300" algn="l" defTabSz="622300">
            <a:lnSpc>
              <a:spcPct val="90000"/>
            </a:lnSpc>
            <a:spcBef>
              <a:spcPct val="0"/>
            </a:spcBef>
            <a:spcAft>
              <a:spcPct val="20000"/>
            </a:spcAft>
            <a:buChar char="•"/>
          </a:pPr>
          <a:r>
            <a:rPr lang="zh-CN" altLang="en-US" sz="1400" kern="1200" dirty="0"/>
            <a:t>计划开发的房地产（期房）</a:t>
          </a:r>
        </a:p>
        <a:p>
          <a:pPr marL="114300" lvl="1" indent="-114300" algn="l" defTabSz="622300">
            <a:lnSpc>
              <a:spcPct val="90000"/>
            </a:lnSpc>
            <a:spcBef>
              <a:spcPct val="0"/>
            </a:spcBef>
            <a:spcAft>
              <a:spcPct val="20000"/>
            </a:spcAft>
            <a:buChar char="•"/>
          </a:pPr>
          <a:r>
            <a:rPr lang="zh-CN" altLang="en-US" sz="1400" kern="1200" dirty="0"/>
            <a:t>很少有交易，又没有现实和潜在收益的房地产</a:t>
          </a:r>
        </a:p>
        <a:p>
          <a:pPr marL="114300" lvl="1" indent="-114300" algn="l" defTabSz="622300">
            <a:lnSpc>
              <a:spcPct val="90000"/>
            </a:lnSpc>
            <a:spcBef>
              <a:spcPct val="0"/>
            </a:spcBef>
            <a:spcAft>
              <a:spcPct val="20000"/>
            </a:spcAft>
            <a:buChar char="•"/>
          </a:pPr>
          <a:r>
            <a:rPr lang="zh-CN" altLang="en-US" sz="1400" kern="1200" dirty="0"/>
            <a:t>特殊房地产（特殊厂房、油田、码头、机场等</a:t>
          </a:r>
        </a:p>
        <a:p>
          <a:pPr marL="114300" lvl="1" indent="-114300" algn="l" defTabSz="622300">
            <a:lnSpc>
              <a:spcPct val="90000"/>
            </a:lnSpc>
            <a:spcBef>
              <a:spcPct val="0"/>
            </a:spcBef>
            <a:spcAft>
              <a:spcPct val="20000"/>
            </a:spcAft>
            <a:buChar char="•"/>
          </a:pPr>
          <a:r>
            <a:rPr lang="zh-CN" altLang="en-US" sz="1400" kern="1200" dirty="0"/>
            <a:t>单纯的建筑物、装饰装修，以及房地产保险均采用成本法</a:t>
          </a:r>
        </a:p>
      </dsp:txBody>
      <dsp:txXfrm>
        <a:off x="0" y="3408084"/>
        <a:ext cx="6263640" cy="18630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704DF-B4C6-8D46-98C8-1B352C1110E6}">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dirty="0"/>
            <a:t>房地产价格</a:t>
          </a:r>
          <a:r>
            <a:rPr lang="en-US" altLang="zh-CN" sz="2500" kern="1200" dirty="0"/>
            <a:t>=</a:t>
          </a:r>
          <a:r>
            <a:rPr lang="zh-CN" altLang="en-US" sz="2500" kern="1200" dirty="0"/>
            <a:t>土地成本</a:t>
          </a:r>
          <a:r>
            <a:rPr lang="en-US" altLang="zh-CN" sz="2500" kern="1200" dirty="0"/>
            <a:t>+</a:t>
          </a:r>
          <a:r>
            <a:rPr lang="zh-CN" altLang="en-US" sz="2500" kern="1200" dirty="0"/>
            <a:t>建设成本</a:t>
          </a:r>
          <a:r>
            <a:rPr lang="en-US" altLang="zh-CN" sz="2500" kern="1200" dirty="0"/>
            <a:t>+</a:t>
          </a:r>
          <a:r>
            <a:rPr lang="zh-CN" altLang="en-US" sz="2500" kern="1200" dirty="0"/>
            <a:t>管理费用</a:t>
          </a:r>
          <a:r>
            <a:rPr lang="en-US" altLang="zh-CN" sz="2500" kern="1200" dirty="0"/>
            <a:t>+</a:t>
          </a:r>
          <a:r>
            <a:rPr lang="zh-CN" altLang="en-US" sz="2500" kern="1200" dirty="0"/>
            <a:t>销售费用</a:t>
          </a:r>
          <a:r>
            <a:rPr lang="en-US" altLang="zh-CN" sz="2500" kern="1200" dirty="0"/>
            <a:t>+</a:t>
          </a:r>
          <a:r>
            <a:rPr lang="zh-CN" altLang="en-US" sz="2500" kern="1200" dirty="0"/>
            <a:t>投资利息</a:t>
          </a:r>
          <a:r>
            <a:rPr lang="en-US" altLang="zh-CN" sz="2500" kern="1200" dirty="0"/>
            <a:t>+</a:t>
          </a:r>
          <a:r>
            <a:rPr lang="zh-CN" altLang="en-US" sz="2500" kern="1200" dirty="0"/>
            <a:t>销售税费</a:t>
          </a:r>
          <a:r>
            <a:rPr lang="en-US" altLang="zh-CN" sz="2500" kern="1200" dirty="0"/>
            <a:t>+</a:t>
          </a:r>
          <a:r>
            <a:rPr lang="zh-CN" altLang="en-US" sz="2500" kern="1200" dirty="0"/>
            <a:t>开发利润</a:t>
          </a:r>
        </a:p>
      </dsp:txBody>
      <dsp:txXfrm rot="-5400000">
        <a:off x="3785616" y="197117"/>
        <a:ext cx="6675221" cy="1012303"/>
      </dsp:txXfrm>
    </dsp:sp>
    <dsp:sp modelId="{545BBE92-C041-0748-92AE-CC3E7A3670E3}">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房地产价格</a:t>
          </a:r>
        </a:p>
      </dsp:txBody>
      <dsp:txXfrm>
        <a:off x="68454" y="70578"/>
        <a:ext cx="3648708" cy="1265378"/>
      </dsp:txXfrm>
    </dsp:sp>
    <dsp:sp modelId="{045C5520-A917-6146-BF4F-14480C48C888}">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dirty="0"/>
            <a:t>直接成本</a:t>
          </a:r>
          <a:r>
            <a:rPr lang="en-US" altLang="zh-CN" sz="2500" kern="1200" dirty="0"/>
            <a:t>=</a:t>
          </a:r>
          <a:r>
            <a:rPr lang="zh-CN" altLang="en-US" sz="2500" kern="1200" dirty="0"/>
            <a:t>土地成本</a:t>
          </a:r>
          <a:r>
            <a:rPr lang="en-US" altLang="zh-CN" sz="2500" kern="1200" dirty="0"/>
            <a:t>+</a:t>
          </a:r>
          <a:r>
            <a:rPr lang="zh-CN" altLang="en-US" sz="2500" kern="1200" dirty="0"/>
            <a:t>建设成本</a:t>
          </a:r>
        </a:p>
      </dsp:txBody>
      <dsp:txXfrm rot="-5400000">
        <a:off x="3785616" y="1669517"/>
        <a:ext cx="6675221" cy="1012303"/>
      </dsp:txXfrm>
    </dsp:sp>
    <dsp:sp modelId="{32422AD0-44C5-2549-984A-3D719A5AB0D7}">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直接成本</a:t>
          </a:r>
        </a:p>
      </dsp:txBody>
      <dsp:txXfrm>
        <a:off x="68454" y="1542979"/>
        <a:ext cx="3648708" cy="1265378"/>
      </dsp:txXfrm>
    </dsp:sp>
    <dsp:sp modelId="{B6072860-D5F3-F341-8174-4D8E6C6BAD4F}">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dirty="0"/>
            <a:t>房地产开发成本</a:t>
          </a:r>
          <a:r>
            <a:rPr lang="en-US" altLang="zh-CN" sz="2500" kern="1200" dirty="0"/>
            <a:t>=</a:t>
          </a:r>
          <a:r>
            <a:rPr lang="zh-CN" altLang="en-US" sz="2500" kern="1200" dirty="0"/>
            <a:t>土地成本</a:t>
          </a:r>
          <a:r>
            <a:rPr lang="en-US" altLang="zh-CN" sz="2500" kern="1200" dirty="0"/>
            <a:t>+</a:t>
          </a:r>
          <a:r>
            <a:rPr lang="zh-CN" altLang="en-US" sz="2500" kern="1200" dirty="0"/>
            <a:t>建设成本</a:t>
          </a:r>
          <a:r>
            <a:rPr lang="en-US" altLang="zh-CN" sz="2500" kern="1200" dirty="0"/>
            <a:t>+</a:t>
          </a:r>
          <a:r>
            <a:rPr lang="zh-CN" altLang="en-US" sz="2500" kern="1200" dirty="0"/>
            <a:t>管理费用</a:t>
          </a:r>
          <a:r>
            <a:rPr lang="en-US" altLang="zh-CN" sz="2500" kern="1200" dirty="0"/>
            <a:t>+</a:t>
          </a:r>
          <a:r>
            <a:rPr lang="zh-CN" altLang="en-US" sz="2500" kern="1200" dirty="0"/>
            <a:t>销售费用</a:t>
          </a:r>
          <a:r>
            <a:rPr lang="en-US" altLang="zh-CN" sz="2500" kern="1200" dirty="0"/>
            <a:t>+</a:t>
          </a:r>
          <a:r>
            <a:rPr lang="zh-CN" altLang="en-US" sz="2500" kern="1200" dirty="0"/>
            <a:t>投资利息</a:t>
          </a:r>
        </a:p>
      </dsp:txBody>
      <dsp:txXfrm rot="-5400000">
        <a:off x="3785616" y="3141918"/>
        <a:ext cx="6675221" cy="1012303"/>
      </dsp:txXfrm>
    </dsp:sp>
    <dsp:sp modelId="{66B4FF9F-DB0C-5F43-8484-3FAF5BD5B3CC}">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房地产开发成本</a:t>
          </a:r>
        </a:p>
      </dsp:txBody>
      <dsp:txXfrm>
        <a:off x="68454" y="3015380"/>
        <a:ext cx="3648708" cy="126537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BA31-24B0-5448-80F8-820E9CFF615D}">
      <dsp:nvSpPr>
        <dsp:cNvPr id="0" name=""/>
        <dsp:cNvSpPr/>
      </dsp:nvSpPr>
      <dsp:spPr>
        <a:xfrm>
          <a:off x="0" y="94822"/>
          <a:ext cx="6900512" cy="579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市场购置的土地成本</a:t>
          </a:r>
        </a:p>
      </dsp:txBody>
      <dsp:txXfrm>
        <a:off x="28272" y="123094"/>
        <a:ext cx="6843968" cy="522606"/>
      </dsp:txXfrm>
    </dsp:sp>
    <dsp:sp modelId="{C196749A-94D5-3943-98EE-DDF4C29B8894}">
      <dsp:nvSpPr>
        <dsp:cNvPr id="0" name=""/>
        <dsp:cNvSpPr/>
      </dsp:nvSpPr>
      <dsp:spPr>
        <a:xfrm>
          <a:off x="0" y="673972"/>
          <a:ext cx="6900512" cy="64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a:t>土地购置价格：比较法、基准地价修正法</a:t>
          </a:r>
        </a:p>
        <a:p>
          <a:pPr marL="171450" lvl="1" indent="-171450" algn="l" defTabSz="755650">
            <a:lnSpc>
              <a:spcPct val="90000"/>
            </a:lnSpc>
            <a:spcBef>
              <a:spcPct val="0"/>
            </a:spcBef>
            <a:spcAft>
              <a:spcPct val="20000"/>
            </a:spcAft>
            <a:buChar char="•"/>
          </a:pPr>
          <a:r>
            <a:rPr lang="zh-CN" altLang="en-US" sz="1700" kern="1200" dirty="0"/>
            <a:t>土地取得税费：根据有关税法规定记取</a:t>
          </a:r>
        </a:p>
      </dsp:txBody>
      <dsp:txXfrm>
        <a:off x="0" y="673972"/>
        <a:ext cx="6900512" cy="648945"/>
      </dsp:txXfrm>
    </dsp:sp>
    <dsp:sp modelId="{1E320497-A468-5A4B-9C1C-FCFB1139392B}">
      <dsp:nvSpPr>
        <dsp:cNvPr id="0" name=""/>
        <dsp:cNvSpPr/>
      </dsp:nvSpPr>
      <dsp:spPr>
        <a:xfrm>
          <a:off x="0" y="1322917"/>
          <a:ext cx="6900512" cy="5791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征收集体土地的土地成本</a:t>
          </a:r>
        </a:p>
      </dsp:txBody>
      <dsp:txXfrm>
        <a:off x="28272" y="1351189"/>
        <a:ext cx="6843968" cy="522606"/>
      </dsp:txXfrm>
    </dsp:sp>
    <dsp:sp modelId="{EFC72D11-286D-CB44-A3B9-72E4D185BD8A}">
      <dsp:nvSpPr>
        <dsp:cNvPr id="0" name=""/>
        <dsp:cNvSpPr/>
      </dsp:nvSpPr>
      <dsp:spPr>
        <a:xfrm>
          <a:off x="0" y="1902067"/>
          <a:ext cx="6900512"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a:t>土地征收补偿费用：土地补偿费、安置补助费、住宅补偿费、地上附着物和青苗补偿费、社会保障费</a:t>
          </a:r>
        </a:p>
        <a:p>
          <a:pPr marL="171450" lvl="1" indent="-171450" algn="l" defTabSz="755650">
            <a:lnSpc>
              <a:spcPct val="90000"/>
            </a:lnSpc>
            <a:spcBef>
              <a:spcPct val="0"/>
            </a:spcBef>
            <a:spcAft>
              <a:spcPct val="20000"/>
            </a:spcAft>
            <a:buChar char="•"/>
          </a:pPr>
          <a:r>
            <a:rPr lang="zh-CN" altLang="en-US" sz="1700" kern="1200" dirty="0"/>
            <a:t>相关税费：新菜地开发建设基金、耕地开垦费、耕地占用税、政府规定的其他有关费用</a:t>
          </a:r>
        </a:p>
      </dsp:txBody>
      <dsp:txXfrm>
        <a:off x="0" y="1902067"/>
        <a:ext cx="6900512" cy="1184040"/>
      </dsp:txXfrm>
    </dsp:sp>
    <dsp:sp modelId="{61C8FD04-C616-CB4D-A0C8-72482F19D9D0}">
      <dsp:nvSpPr>
        <dsp:cNvPr id="0" name=""/>
        <dsp:cNvSpPr/>
      </dsp:nvSpPr>
      <dsp:spPr>
        <a:xfrm>
          <a:off x="0" y="3086107"/>
          <a:ext cx="6900512" cy="5791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征收国有土地上房屋的土地成本</a:t>
          </a:r>
        </a:p>
      </dsp:txBody>
      <dsp:txXfrm>
        <a:off x="28272" y="3114379"/>
        <a:ext cx="6843968" cy="522606"/>
      </dsp:txXfrm>
    </dsp:sp>
    <dsp:sp modelId="{A73800FE-1AF9-D147-8648-1C28E5C756B0}">
      <dsp:nvSpPr>
        <dsp:cNvPr id="0" name=""/>
        <dsp:cNvSpPr/>
      </dsp:nvSpPr>
      <dsp:spPr>
        <a:xfrm>
          <a:off x="0" y="3665258"/>
          <a:ext cx="6900512"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a:t>房屋征收补偿给用：房屋补偿费、搬迁费、临时安置费、停产停业损失补偿费、相关补助和奖励</a:t>
          </a:r>
        </a:p>
        <a:p>
          <a:pPr marL="171450" lvl="1" indent="-171450" algn="l" defTabSz="755650">
            <a:lnSpc>
              <a:spcPct val="90000"/>
            </a:lnSpc>
            <a:spcBef>
              <a:spcPct val="0"/>
            </a:spcBef>
            <a:spcAft>
              <a:spcPct val="20000"/>
            </a:spcAft>
            <a:buChar char="•"/>
          </a:pPr>
          <a:r>
            <a:rPr lang="zh-CN" altLang="en-US" sz="1700" kern="1200" dirty="0"/>
            <a:t>相关费用：房屋征收评估费、房屋征收服务费、政府规定的其他有关费用、其他相关费用（地上物拆除费、废弃物和渣土清运费、场地平整费、市政基础设施配套费、建设用地使用权出让金等</a:t>
          </a:r>
        </a:p>
        <a:p>
          <a:pPr marL="171450" lvl="1" indent="-171450" algn="l" defTabSz="755650">
            <a:lnSpc>
              <a:spcPct val="90000"/>
            </a:lnSpc>
            <a:spcBef>
              <a:spcPct val="0"/>
            </a:spcBef>
            <a:spcAft>
              <a:spcPct val="20000"/>
            </a:spcAft>
            <a:buChar char="•"/>
          </a:pPr>
          <a:endParaRPr lang="zh-CN" altLang="en-US" sz="1700" kern="1200" dirty="0"/>
        </a:p>
      </dsp:txBody>
      <dsp:txXfrm>
        <a:off x="0" y="3665258"/>
        <a:ext cx="6900512" cy="177606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26218-0A6A-9F47-9886-CD050398384E}">
      <dsp:nvSpPr>
        <dsp:cNvPr id="0" name=""/>
        <dsp:cNvSpPr/>
      </dsp:nvSpPr>
      <dsp:spPr>
        <a:xfrm>
          <a:off x="0" y="36412"/>
          <a:ext cx="5744684" cy="7107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前期费用</a:t>
          </a:r>
        </a:p>
      </dsp:txBody>
      <dsp:txXfrm>
        <a:off x="34697" y="71109"/>
        <a:ext cx="5675290" cy="641381"/>
      </dsp:txXfrm>
    </dsp:sp>
    <dsp:sp modelId="{0B9A8C1B-6F5D-FC4E-B94C-BA57749D05D3}">
      <dsp:nvSpPr>
        <dsp:cNvPr id="0" name=""/>
        <dsp:cNvSpPr/>
      </dsp:nvSpPr>
      <dsp:spPr>
        <a:xfrm>
          <a:off x="0" y="824947"/>
          <a:ext cx="5744684" cy="71077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建筑安装工程费</a:t>
          </a:r>
        </a:p>
      </dsp:txBody>
      <dsp:txXfrm>
        <a:off x="34697" y="859644"/>
        <a:ext cx="5675290" cy="641381"/>
      </dsp:txXfrm>
    </dsp:sp>
    <dsp:sp modelId="{0C4C65D7-84E1-E04D-A937-A9E7DED4F8CE}">
      <dsp:nvSpPr>
        <dsp:cNvPr id="0" name=""/>
        <dsp:cNvSpPr/>
      </dsp:nvSpPr>
      <dsp:spPr>
        <a:xfrm>
          <a:off x="0" y="1613483"/>
          <a:ext cx="5744684" cy="71077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基础设施建设费</a:t>
          </a:r>
        </a:p>
      </dsp:txBody>
      <dsp:txXfrm>
        <a:off x="34697" y="1648180"/>
        <a:ext cx="5675290" cy="641381"/>
      </dsp:txXfrm>
    </dsp:sp>
    <dsp:sp modelId="{5443AA22-A0C3-7047-8BA3-D415E663123E}">
      <dsp:nvSpPr>
        <dsp:cNvPr id="0" name=""/>
        <dsp:cNvSpPr/>
      </dsp:nvSpPr>
      <dsp:spPr>
        <a:xfrm>
          <a:off x="0" y="2402017"/>
          <a:ext cx="5744684" cy="71077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公共服务设施建设费</a:t>
          </a:r>
        </a:p>
      </dsp:txBody>
      <dsp:txXfrm>
        <a:off x="34697" y="2436714"/>
        <a:ext cx="5675290" cy="641381"/>
      </dsp:txXfrm>
    </dsp:sp>
    <dsp:sp modelId="{51349CE1-E454-0D4F-9B8E-4D97DAF5E9F1}">
      <dsp:nvSpPr>
        <dsp:cNvPr id="0" name=""/>
        <dsp:cNvSpPr/>
      </dsp:nvSpPr>
      <dsp:spPr>
        <a:xfrm>
          <a:off x="0" y="3190553"/>
          <a:ext cx="5744684" cy="71077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其他工程费</a:t>
          </a:r>
        </a:p>
      </dsp:txBody>
      <dsp:txXfrm>
        <a:off x="34697" y="3225250"/>
        <a:ext cx="5675290" cy="641381"/>
      </dsp:txXfrm>
    </dsp:sp>
    <dsp:sp modelId="{57C0BB57-A934-B74F-AF78-E28B09281C7C}">
      <dsp:nvSpPr>
        <dsp:cNvPr id="0" name=""/>
        <dsp:cNvSpPr/>
      </dsp:nvSpPr>
      <dsp:spPr>
        <a:xfrm>
          <a:off x="0" y="3979088"/>
          <a:ext cx="5744684" cy="7107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开发期间税费</a:t>
          </a:r>
        </a:p>
      </dsp:txBody>
      <dsp:txXfrm>
        <a:off x="34697" y="4013785"/>
        <a:ext cx="5675290" cy="641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62FBA-DBF9-254C-B27A-1D42E9661001}">
      <dsp:nvSpPr>
        <dsp:cNvPr id="0" name=""/>
        <dsp:cNvSpPr/>
      </dsp:nvSpPr>
      <dsp:spPr>
        <a:xfrm>
          <a:off x="53" y="53318"/>
          <a:ext cx="5106412"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搜集交易实例的渠道</a:t>
          </a:r>
        </a:p>
      </dsp:txBody>
      <dsp:txXfrm>
        <a:off x="53" y="53318"/>
        <a:ext cx="5106412" cy="576000"/>
      </dsp:txXfrm>
    </dsp:sp>
    <dsp:sp modelId="{C2AB6582-D2EC-1C43-A9A3-384117B96837}">
      <dsp:nvSpPr>
        <dsp:cNvPr id="0" name=""/>
        <dsp:cNvSpPr/>
      </dsp:nvSpPr>
      <dsp:spPr>
        <a:xfrm>
          <a:off x="53" y="629318"/>
          <a:ext cx="5106412" cy="35101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走访交易当事人或发送有关调查问卷</a:t>
          </a:r>
        </a:p>
        <a:p>
          <a:pPr marL="228600" lvl="1" indent="-228600" algn="l" defTabSz="889000">
            <a:lnSpc>
              <a:spcPct val="90000"/>
            </a:lnSpc>
            <a:spcBef>
              <a:spcPct val="0"/>
            </a:spcBef>
            <a:spcAft>
              <a:spcPct val="15000"/>
            </a:spcAft>
            <a:buChar char="•"/>
          </a:pPr>
          <a:r>
            <a:rPr lang="zh-CN" altLang="en-US" sz="2000" kern="1200" dirty="0"/>
            <a:t>访问房地产经纪机构和经纪人员、相关律师、交易当事人邻居</a:t>
          </a:r>
        </a:p>
        <a:p>
          <a:pPr marL="228600" lvl="1" indent="-228600" algn="l" defTabSz="889000">
            <a:lnSpc>
              <a:spcPct val="90000"/>
            </a:lnSpc>
            <a:spcBef>
              <a:spcPct val="0"/>
            </a:spcBef>
            <a:spcAft>
              <a:spcPct val="15000"/>
            </a:spcAft>
            <a:buChar char="•"/>
          </a:pPr>
          <a:r>
            <a:rPr lang="zh-CN" altLang="en-US" sz="2000" kern="1200" dirty="0"/>
            <a:t>查阅政府和有关部门掌握房地产成交价格等信息</a:t>
          </a:r>
        </a:p>
        <a:p>
          <a:pPr marL="228600" lvl="1" indent="-228600" algn="l" defTabSz="889000">
            <a:lnSpc>
              <a:spcPct val="90000"/>
            </a:lnSpc>
            <a:spcBef>
              <a:spcPct val="0"/>
            </a:spcBef>
            <a:spcAft>
              <a:spcPct val="15000"/>
            </a:spcAft>
            <a:buChar char="•"/>
          </a:pPr>
          <a:r>
            <a:rPr lang="zh-CN" altLang="en-US" sz="2000" kern="1200" dirty="0"/>
            <a:t>购买房地产成交信息</a:t>
          </a:r>
        </a:p>
        <a:p>
          <a:pPr marL="228600" lvl="1" indent="-228600" algn="l" defTabSz="889000">
            <a:lnSpc>
              <a:spcPct val="90000"/>
            </a:lnSpc>
            <a:spcBef>
              <a:spcPct val="0"/>
            </a:spcBef>
            <a:spcAft>
              <a:spcPct val="15000"/>
            </a:spcAft>
            <a:buChar char="•"/>
          </a:pPr>
          <a:r>
            <a:rPr lang="zh-CN" altLang="en-US" sz="2000" kern="1200" dirty="0"/>
            <a:t>要求委托人提供估价对象交易情况</a:t>
          </a:r>
        </a:p>
        <a:p>
          <a:pPr marL="228600" lvl="1" indent="-228600" algn="l" defTabSz="889000">
            <a:lnSpc>
              <a:spcPct val="90000"/>
            </a:lnSpc>
            <a:spcBef>
              <a:spcPct val="0"/>
            </a:spcBef>
            <a:spcAft>
              <a:spcPct val="15000"/>
            </a:spcAft>
            <a:buChar char="•"/>
          </a:pPr>
          <a:r>
            <a:rPr lang="zh-CN" altLang="en-US" sz="2000" kern="1200" dirty="0"/>
            <a:t>查阅网站</a:t>
          </a:r>
        </a:p>
        <a:p>
          <a:pPr marL="228600" lvl="1" indent="-228600" algn="l" defTabSz="889000">
            <a:lnSpc>
              <a:spcPct val="90000"/>
            </a:lnSpc>
            <a:spcBef>
              <a:spcPct val="0"/>
            </a:spcBef>
            <a:spcAft>
              <a:spcPct val="15000"/>
            </a:spcAft>
            <a:buChar char="•"/>
          </a:pPr>
          <a:r>
            <a:rPr lang="zh-CN" altLang="en-US" sz="2000" kern="1200" dirty="0"/>
            <a:t>同行间交换信息</a:t>
          </a:r>
        </a:p>
      </dsp:txBody>
      <dsp:txXfrm>
        <a:off x="53" y="629318"/>
        <a:ext cx="5106412" cy="3510168"/>
      </dsp:txXfrm>
    </dsp:sp>
    <dsp:sp modelId="{C70C84E2-D00E-0142-A60B-1F2EF64E2505}">
      <dsp:nvSpPr>
        <dsp:cNvPr id="0" name=""/>
        <dsp:cNvSpPr/>
      </dsp:nvSpPr>
      <dsp:spPr>
        <a:xfrm>
          <a:off x="5821363" y="53318"/>
          <a:ext cx="5106412"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搜集交易实例的要求内容</a:t>
          </a:r>
        </a:p>
      </dsp:txBody>
      <dsp:txXfrm>
        <a:off x="5821363" y="53318"/>
        <a:ext cx="5106412" cy="576000"/>
      </dsp:txXfrm>
    </dsp:sp>
    <dsp:sp modelId="{565BC6F8-223F-3547-99F2-CDF128FA1CF6}">
      <dsp:nvSpPr>
        <dsp:cNvPr id="0" name=""/>
        <dsp:cNvSpPr/>
      </dsp:nvSpPr>
      <dsp:spPr>
        <a:xfrm>
          <a:off x="5821363" y="629318"/>
          <a:ext cx="5106412" cy="35101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交易对象基本情况</a:t>
          </a:r>
        </a:p>
        <a:p>
          <a:pPr marL="228600" lvl="1" indent="-228600" algn="l" defTabSz="889000">
            <a:lnSpc>
              <a:spcPct val="90000"/>
            </a:lnSpc>
            <a:spcBef>
              <a:spcPct val="0"/>
            </a:spcBef>
            <a:spcAft>
              <a:spcPct val="15000"/>
            </a:spcAft>
            <a:buChar char="•"/>
          </a:pPr>
          <a:r>
            <a:rPr lang="zh-CN" altLang="en-US" sz="2000" kern="1200" dirty="0"/>
            <a:t>交易双方基本情况</a:t>
          </a:r>
        </a:p>
        <a:p>
          <a:pPr marL="228600" lvl="1" indent="-228600" algn="l" defTabSz="889000">
            <a:lnSpc>
              <a:spcPct val="90000"/>
            </a:lnSpc>
            <a:spcBef>
              <a:spcPct val="0"/>
            </a:spcBef>
            <a:spcAft>
              <a:spcPct val="15000"/>
            </a:spcAft>
            <a:buChar char="•"/>
          </a:pPr>
          <a:r>
            <a:rPr lang="zh-CN" altLang="en-US" sz="2000" kern="1200" dirty="0"/>
            <a:t>交易方式</a:t>
          </a:r>
        </a:p>
        <a:p>
          <a:pPr marL="228600" lvl="1" indent="-228600" algn="l" defTabSz="889000">
            <a:lnSpc>
              <a:spcPct val="90000"/>
            </a:lnSpc>
            <a:spcBef>
              <a:spcPct val="0"/>
            </a:spcBef>
            <a:spcAft>
              <a:spcPct val="15000"/>
            </a:spcAft>
            <a:buChar char="•"/>
          </a:pPr>
          <a:r>
            <a:rPr lang="zh-CN" altLang="en-US" sz="2000" kern="1200" dirty="0"/>
            <a:t>成交日期</a:t>
          </a:r>
        </a:p>
        <a:p>
          <a:pPr marL="228600" lvl="1" indent="-228600" algn="l" defTabSz="889000">
            <a:lnSpc>
              <a:spcPct val="90000"/>
            </a:lnSpc>
            <a:spcBef>
              <a:spcPct val="0"/>
            </a:spcBef>
            <a:spcAft>
              <a:spcPct val="15000"/>
            </a:spcAft>
            <a:buChar char="•"/>
          </a:pPr>
          <a:r>
            <a:rPr lang="zh-CN" altLang="en-US" sz="2000" kern="1200" dirty="0"/>
            <a:t>成交价格</a:t>
          </a:r>
        </a:p>
        <a:p>
          <a:pPr marL="228600" lvl="1" indent="-228600" algn="l" defTabSz="889000">
            <a:lnSpc>
              <a:spcPct val="90000"/>
            </a:lnSpc>
            <a:spcBef>
              <a:spcPct val="0"/>
            </a:spcBef>
            <a:spcAft>
              <a:spcPct val="15000"/>
            </a:spcAft>
            <a:buChar char="•"/>
          </a:pPr>
          <a:r>
            <a:rPr lang="zh-CN" altLang="en-US" sz="2000" kern="1200" dirty="0"/>
            <a:t>付款方式</a:t>
          </a:r>
        </a:p>
        <a:p>
          <a:pPr marL="228600" lvl="1" indent="-228600" algn="l" defTabSz="889000">
            <a:lnSpc>
              <a:spcPct val="90000"/>
            </a:lnSpc>
            <a:spcBef>
              <a:spcPct val="0"/>
            </a:spcBef>
            <a:spcAft>
              <a:spcPct val="15000"/>
            </a:spcAft>
            <a:buChar char="•"/>
          </a:pPr>
          <a:r>
            <a:rPr lang="zh-CN" altLang="en-US" sz="2000" kern="1200" dirty="0"/>
            <a:t>融资条件</a:t>
          </a:r>
        </a:p>
        <a:p>
          <a:pPr marL="228600" lvl="1" indent="-228600" algn="l" defTabSz="889000">
            <a:lnSpc>
              <a:spcPct val="90000"/>
            </a:lnSpc>
            <a:spcBef>
              <a:spcPct val="0"/>
            </a:spcBef>
            <a:spcAft>
              <a:spcPct val="15000"/>
            </a:spcAft>
            <a:buChar char="•"/>
          </a:pPr>
          <a:r>
            <a:rPr lang="zh-CN" altLang="en-US" sz="2000" kern="1200" dirty="0"/>
            <a:t>交易税费负担方式</a:t>
          </a:r>
        </a:p>
        <a:p>
          <a:pPr marL="228600" lvl="1" indent="-228600" algn="l" defTabSz="889000">
            <a:lnSpc>
              <a:spcPct val="90000"/>
            </a:lnSpc>
            <a:spcBef>
              <a:spcPct val="0"/>
            </a:spcBef>
            <a:spcAft>
              <a:spcPct val="15000"/>
            </a:spcAft>
            <a:buChar char="•"/>
          </a:pPr>
          <a:r>
            <a:rPr lang="zh-CN" altLang="en-US" sz="2000" kern="1200" dirty="0"/>
            <a:t>交易目的</a:t>
          </a:r>
        </a:p>
      </dsp:txBody>
      <dsp:txXfrm>
        <a:off x="5821363" y="629318"/>
        <a:ext cx="5106412" cy="351016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9C143-7C56-0244-8F3D-4F987DBE0EF7}">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15486-2DE7-A447-925E-D31BD3F434D6}">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人员工资和福利费</a:t>
          </a:r>
        </a:p>
      </dsp:txBody>
      <dsp:txXfrm>
        <a:off x="560365" y="97774"/>
        <a:ext cx="7291750" cy="639310"/>
      </dsp:txXfrm>
    </dsp:sp>
    <dsp:sp modelId="{29502134-5753-F745-93CF-0CACBD929551}">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9023C-6D1B-D445-8E83-89800101F3E5}">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办公费</a:t>
          </a:r>
        </a:p>
      </dsp:txBody>
      <dsp:txXfrm>
        <a:off x="560365" y="1186414"/>
        <a:ext cx="7291750" cy="639310"/>
      </dsp:txXfrm>
    </dsp:sp>
    <dsp:sp modelId="{29999E6F-DAFD-A645-8F7D-E77F16D4EDD7}">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5B56B-4837-8647-8DD6-0CBB5BDF62E9}">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差旅费</a:t>
          </a:r>
        </a:p>
      </dsp:txBody>
      <dsp:txXfrm>
        <a:off x="560365" y="2275054"/>
        <a:ext cx="7291750" cy="639310"/>
      </dsp:txXfrm>
    </dsp:sp>
    <dsp:sp modelId="{FB3D65D8-D761-FC4A-AF3F-22D489A6BFEA}">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B995E9-F8DF-024C-87E6-4FE2ED663CDB}">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一般按土地成本和建设成本的一定比例测算</a:t>
          </a:r>
          <a:r>
            <a:rPr lang="en-US" altLang="zh-CN" sz="2400" kern="1200" dirty="0"/>
            <a:t>3%-4%</a:t>
          </a:r>
          <a:endParaRPr lang="zh-CN" altLang="en-US" sz="2400" kern="1200" dirty="0"/>
        </a:p>
      </dsp:txBody>
      <dsp:txXfrm>
        <a:off x="560365" y="3363694"/>
        <a:ext cx="7291750" cy="63931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FB832-A107-9F4E-BDC6-8F61D0ADF2D4}">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AFFC5-C5EF-1D43-9C93-21755A408A63}">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广告费</a:t>
          </a:r>
        </a:p>
      </dsp:txBody>
      <dsp:txXfrm>
        <a:off x="553160" y="99749"/>
        <a:ext cx="7306160" cy="506120"/>
      </dsp:txXfrm>
    </dsp:sp>
    <dsp:sp modelId="{B9045754-49D9-964C-A194-5D9F06FCE96D}">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C4D9C1-3F54-8D4A-9771-D079B9349C91}">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销售资料制作费</a:t>
          </a:r>
        </a:p>
      </dsp:txBody>
      <dsp:txXfrm>
        <a:off x="553160" y="961589"/>
        <a:ext cx="7306160" cy="506120"/>
      </dsp:txXfrm>
    </dsp:sp>
    <dsp:sp modelId="{9BFF00BA-D3B0-054F-A857-F9864B977919}">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600977-AEF8-0A4D-A8E5-DB613766CC8D}">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售楼处建设费</a:t>
          </a:r>
        </a:p>
      </dsp:txBody>
      <dsp:txXfrm>
        <a:off x="553160" y="1823429"/>
        <a:ext cx="7306160" cy="506120"/>
      </dsp:txXfrm>
    </dsp:sp>
    <dsp:sp modelId="{AF7C0AF1-72E4-0247-A547-2D9FC31C72BA}">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BB6DF7-E0AF-8B4C-AA91-687DEACD159D}">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样板间（房）建设费</a:t>
          </a:r>
        </a:p>
      </dsp:txBody>
      <dsp:txXfrm>
        <a:off x="553160" y="2685269"/>
        <a:ext cx="7306160" cy="506120"/>
      </dsp:txXfrm>
    </dsp:sp>
    <dsp:sp modelId="{C0E733B3-C771-644A-A930-52C758A53D3A}">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CE38CE-D247-C54C-A5F1-BEC8CFA8D6D4}">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通常为房地产价格的一定比例（</a:t>
          </a:r>
          <a:r>
            <a:rPr lang="en-US" altLang="zh-CN" sz="1900" kern="1200" dirty="0"/>
            <a:t>3%-5%</a:t>
          </a:r>
          <a:r>
            <a:rPr lang="zh-CN" altLang="en-US" sz="1900" kern="1200" dirty="0"/>
            <a:t>）</a:t>
          </a:r>
        </a:p>
      </dsp:txBody>
      <dsp:txXfrm>
        <a:off x="553160" y="3547109"/>
        <a:ext cx="7306160" cy="50612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64D2E-F82E-CD49-85F0-E65F24CC0910}">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0519F0-FF6F-9948-9563-077008939334}">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无论借贷资金还是自有资金，都应该计算利息</a:t>
          </a:r>
        </a:p>
      </dsp:txBody>
      <dsp:txXfrm>
        <a:off x="553160" y="99749"/>
        <a:ext cx="7306160" cy="506120"/>
      </dsp:txXfrm>
    </dsp:sp>
    <dsp:sp modelId="{6264B2B3-7562-2D4C-BCDC-055EA569FD60}">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BD063-B0FE-DC4B-B31B-2181EED8B05C}">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土地成本、建设成本、管理费用、销售费用均就算利息</a:t>
          </a:r>
        </a:p>
      </dsp:txBody>
      <dsp:txXfrm>
        <a:off x="553160" y="961589"/>
        <a:ext cx="7306160" cy="506120"/>
      </dsp:txXfrm>
    </dsp:sp>
    <dsp:sp modelId="{F108CD63-6B66-C74E-963B-E79FF03D7B96}">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090F0D-6186-2A48-99ED-866D7D39371C}">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销售税费不计利息</a:t>
          </a:r>
        </a:p>
      </dsp:txBody>
      <dsp:txXfrm>
        <a:off x="553160" y="1823429"/>
        <a:ext cx="7306160" cy="506120"/>
      </dsp:txXfrm>
    </dsp:sp>
    <dsp:sp modelId="{26946403-9A3E-5C46-AEAF-4D10467A0E09}">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A84438-6E65-8844-AC09-D9F4F2A42B5B}">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单利和复利</a:t>
          </a:r>
        </a:p>
      </dsp:txBody>
      <dsp:txXfrm>
        <a:off x="553160" y="2685269"/>
        <a:ext cx="7306160" cy="506120"/>
      </dsp:txXfrm>
    </dsp:sp>
    <dsp:sp modelId="{053A641E-A390-F64A-9A8C-F87259DE7197}">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2CE5C3-FB00-3941-B8B1-2513630EB6D4}">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建设期、前期、建造期</a:t>
          </a:r>
        </a:p>
      </dsp:txBody>
      <dsp:txXfrm>
        <a:off x="553160" y="3547109"/>
        <a:ext cx="7306160" cy="50612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9230B-E8FC-1048-8234-9266FF8FD940}">
      <dsp:nvSpPr>
        <dsp:cNvPr id="0" name=""/>
        <dsp:cNvSpPr/>
      </dsp:nvSpPr>
      <dsp:spPr>
        <a:xfrm>
          <a:off x="0" y="136638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69F0A-E71C-5A4A-BB4D-6B7F7E3686CF}">
      <dsp:nvSpPr>
        <dsp:cNvPr id="0" name=""/>
        <dsp:cNvSpPr/>
      </dsp:nvSpPr>
      <dsp:spPr>
        <a:xfrm>
          <a:off x="525780" y="113022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指增值税、城市建设维护税和教育费附加（含地方教育费附加）</a:t>
          </a:r>
        </a:p>
      </dsp:txBody>
      <dsp:txXfrm>
        <a:off x="548837" y="1153286"/>
        <a:ext cx="7314806" cy="426206"/>
      </dsp:txXfrm>
    </dsp:sp>
    <dsp:sp modelId="{ADF2753D-D9F7-1841-B70E-27A86D9BB652}">
      <dsp:nvSpPr>
        <dsp:cNvPr id="0" name=""/>
        <dsp:cNvSpPr/>
      </dsp:nvSpPr>
      <dsp:spPr>
        <a:xfrm>
          <a:off x="0" y="209214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74C30F-F5A2-1342-9B6B-38B0DE892107}">
      <dsp:nvSpPr>
        <dsp:cNvPr id="0" name=""/>
        <dsp:cNvSpPr/>
      </dsp:nvSpPr>
      <dsp:spPr>
        <a:xfrm>
          <a:off x="525780" y="185598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不含土地增值税、企业所得税、契税</a:t>
          </a:r>
        </a:p>
      </dsp:txBody>
      <dsp:txXfrm>
        <a:off x="548837" y="1879046"/>
        <a:ext cx="7314806" cy="426206"/>
      </dsp:txXfrm>
    </dsp:sp>
    <dsp:sp modelId="{180AA08F-37A3-8B41-976B-DD014947F0AA}">
      <dsp:nvSpPr>
        <dsp:cNvPr id="0" name=""/>
        <dsp:cNvSpPr/>
      </dsp:nvSpPr>
      <dsp:spPr>
        <a:xfrm>
          <a:off x="0" y="281790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C2E1B-9BC6-BD4E-9CA7-C57C91730CAF}">
      <dsp:nvSpPr>
        <dsp:cNvPr id="0" name=""/>
        <dsp:cNvSpPr/>
      </dsp:nvSpPr>
      <dsp:spPr>
        <a:xfrm>
          <a:off x="525780" y="258174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评估价值一般建立在买卖双方吧各自缴纳自己应缴纳的交易税费下的价格</a:t>
          </a:r>
        </a:p>
      </dsp:txBody>
      <dsp:txXfrm>
        <a:off x="548837" y="2604806"/>
        <a:ext cx="7314806" cy="42620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76948-DDF0-8244-BCB6-711B3CF9DB40}">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14:m xmlns:a14="http://schemas.microsoft.com/office/drawing/2010/main">
            <m:oMath xmlns:m="http://schemas.openxmlformats.org/officeDocument/2006/math">
              <m:r>
                <a:rPr lang="zh-CN" altLang="en-US" sz="1700" i="1" kern="1200" smtClean="0">
                  <a:latin typeface="Cambria Math" panose="02040503050406030204" pitchFamily="18" charset="0"/>
                </a:rPr>
                <m:t>直接成本利润率</m:t>
              </m:r>
              <m:r>
                <a:rPr lang="en-US" altLang="zh-CN" sz="1700" b="0" i="1" kern="1200" smtClean="0">
                  <a:latin typeface="Cambria Math" panose="02040503050406030204" pitchFamily="18" charset="0"/>
                </a:rPr>
                <m:t>=</m:t>
              </m:r>
              <m:f>
                <m:fPr>
                  <m:ctrlPr>
                    <a:rPr lang="en-US" altLang="zh-CN" sz="1700" i="1" kern="1200" smtClean="0">
                      <a:latin typeface="Cambria Math" panose="02040503050406030204" pitchFamily="18" charset="0"/>
                    </a:rPr>
                  </m:ctrlPr>
                </m:fPr>
                <m:num>
                  <m:r>
                    <a:rPr lang="zh-CN" altLang="en-US" sz="1700" i="1" kern="1200" smtClean="0">
                      <a:latin typeface="Cambria Math" panose="02040503050406030204" pitchFamily="18" charset="0"/>
                    </a:rPr>
                    <m:t>开发利润</m:t>
                  </m:r>
                </m:num>
                <m:den>
                  <m:r>
                    <a:rPr lang="zh-CN" altLang="en-US" sz="1700" i="1" kern="1200" smtClean="0">
                      <a:latin typeface="Cambria Math" panose="02040503050406030204" pitchFamily="18" charset="0"/>
                    </a:rPr>
                    <m:t>土地成本</m:t>
                  </m:r>
                  <m:r>
                    <a:rPr lang="en-US" altLang="zh-CN" sz="1700" b="0" i="1" kern="1200" smtClean="0">
                      <a:latin typeface="Cambria Math" panose="02040503050406030204" pitchFamily="18" charset="0"/>
                    </a:rPr>
                    <m:t>+</m:t>
                  </m:r>
                  <m:r>
                    <a:rPr lang="zh-CN" altLang="en-US" sz="1700" b="0" i="1" kern="1200" smtClean="0">
                      <a:latin typeface="Cambria Math" panose="02040503050406030204" pitchFamily="18" charset="0"/>
                    </a:rPr>
                    <m:t>建设成本</m:t>
                  </m:r>
                </m:den>
              </m:f>
            </m:oMath>
          </a14:m>
          <a:endParaRPr lang="zh-CN" altLang="en-US" sz="1700" kern="1200" dirty="0"/>
        </a:p>
      </dsp:txBody>
      <dsp:txXfrm rot="-5400000">
        <a:off x="3785615" y="147831"/>
        <a:ext cx="6689078" cy="756160"/>
      </dsp:txXfrm>
    </dsp:sp>
    <dsp:sp modelId="{13B47843-70D6-9C43-A523-54DE3AD6156C}">
      <dsp:nvSpPr>
        <dsp:cNvPr id="0" name=""/>
        <dsp:cNvSpPr/>
      </dsp:nvSpPr>
      <dsp:spPr>
        <a:xfrm>
          <a:off x="0" y="2177"/>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直接成本利润率</a:t>
          </a:r>
        </a:p>
      </dsp:txBody>
      <dsp:txXfrm>
        <a:off x="51133" y="53310"/>
        <a:ext cx="3683350" cy="945199"/>
      </dsp:txXfrm>
    </dsp:sp>
    <dsp:sp modelId="{93B986BE-209C-8E4D-96F0-0688F1EE9CFE}">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a:t>投资</a:t>
          </a:r>
          <a14:m xmlns:a14="http://schemas.microsoft.com/office/drawing/2010/main">
            <m:oMath xmlns:m="http://schemas.openxmlformats.org/officeDocument/2006/math">
              <m:r>
                <a:rPr lang="zh-CN" altLang="en-US" sz="1700" i="1" kern="1200" smtClean="0">
                  <a:latin typeface="Cambria Math" panose="02040503050406030204" pitchFamily="18" charset="0"/>
                </a:rPr>
                <m:t>利润率</m:t>
              </m:r>
              <m:r>
                <a:rPr lang="en-US" altLang="zh-CN" sz="1700" b="0" i="1" kern="1200" smtClean="0">
                  <a:latin typeface="Cambria Math" panose="02040503050406030204" pitchFamily="18" charset="0"/>
                </a:rPr>
                <m:t>=</m:t>
              </m:r>
              <m:f>
                <m:fPr>
                  <m:ctrlPr>
                    <a:rPr lang="en-US" altLang="zh-CN" sz="1700" i="1" kern="1200" smtClean="0">
                      <a:latin typeface="Cambria Math" panose="02040503050406030204" pitchFamily="18" charset="0"/>
                    </a:rPr>
                  </m:ctrlPr>
                </m:fPr>
                <m:num>
                  <m:r>
                    <a:rPr lang="zh-CN" altLang="en-US" sz="1700" i="1" kern="1200" smtClean="0">
                      <a:latin typeface="Cambria Math" panose="02040503050406030204" pitchFamily="18" charset="0"/>
                    </a:rPr>
                    <m:t>开发利润</m:t>
                  </m:r>
                </m:num>
                <m:den>
                  <m:r>
                    <a:rPr lang="zh-CN" altLang="en-US" sz="1700" i="1" kern="1200" smtClean="0">
                      <a:latin typeface="Cambria Math" panose="02040503050406030204" pitchFamily="18" charset="0"/>
                    </a:rPr>
                    <m:t>土地成本</m:t>
                  </m:r>
                  <m:r>
                    <a:rPr lang="en-US" altLang="zh-CN" sz="1700" b="0" i="1" kern="1200" smtClean="0">
                      <a:latin typeface="Cambria Math" panose="02040503050406030204" pitchFamily="18" charset="0"/>
                    </a:rPr>
                    <m:t>+</m:t>
                  </m:r>
                  <m:r>
                    <a:rPr lang="zh-CN" altLang="en-US" sz="1700" b="0" i="1" kern="1200" smtClean="0">
                      <a:latin typeface="Cambria Math" panose="02040503050406030204" pitchFamily="18" charset="0"/>
                    </a:rPr>
                    <m:t>建设成本</m:t>
                  </m:r>
                  <m:r>
                    <a:rPr lang="en-US" altLang="zh-CN" sz="1700" b="0" i="1" kern="1200" smtClean="0">
                      <a:latin typeface="Cambria Math" panose="02040503050406030204" pitchFamily="18" charset="0"/>
                    </a:rPr>
                    <m:t>+</m:t>
                  </m:r>
                  <m:r>
                    <a:rPr lang="zh-CN" altLang="en-US" sz="1700" b="0" i="1" kern="1200" smtClean="0">
                      <a:latin typeface="Cambria Math" panose="02040503050406030204" pitchFamily="18" charset="0"/>
                    </a:rPr>
                    <m:t>管理费用</m:t>
                  </m:r>
                  <m:r>
                    <a:rPr lang="en-US" altLang="zh-CN" sz="1700" b="0" i="1" kern="1200" smtClean="0">
                      <a:latin typeface="Cambria Math" panose="02040503050406030204" pitchFamily="18" charset="0"/>
                    </a:rPr>
                    <m:t>+</m:t>
                  </m:r>
                  <m:r>
                    <a:rPr lang="zh-CN" altLang="en-US" sz="1700" b="0" i="1" kern="1200" smtClean="0">
                      <a:latin typeface="Cambria Math" panose="02040503050406030204" pitchFamily="18" charset="0"/>
                    </a:rPr>
                    <m:t>销售利润率</m:t>
                  </m:r>
                </m:den>
              </m:f>
            </m:oMath>
          </a14:m>
          <a:endParaRPr lang="zh-CN" altLang="en-US" sz="1700" kern="1200" dirty="0"/>
        </a:p>
      </dsp:txBody>
      <dsp:txXfrm rot="-5400000">
        <a:off x="3785615" y="1247670"/>
        <a:ext cx="6689078" cy="756160"/>
      </dsp:txXfrm>
    </dsp:sp>
    <dsp:sp modelId="{F67B4C61-27A6-1C4A-AB8F-08C65D84C2B3}">
      <dsp:nvSpPr>
        <dsp:cNvPr id="0" name=""/>
        <dsp:cNvSpPr/>
      </dsp:nvSpPr>
      <dsp:spPr>
        <a:xfrm>
          <a:off x="0" y="1102016"/>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投资利润率</a:t>
          </a:r>
        </a:p>
      </dsp:txBody>
      <dsp:txXfrm>
        <a:off x="51133" y="1153149"/>
        <a:ext cx="3683350" cy="945199"/>
      </dsp:txXfrm>
    </dsp:sp>
    <dsp:sp modelId="{16CE9ECA-194F-FC47-B665-866F1FA97B56}">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14:m xmlns:a14="http://schemas.microsoft.com/office/drawing/2010/main">
            <m:oMath xmlns:m="http://schemas.openxmlformats.org/officeDocument/2006/math">
              <m:r>
                <a:rPr lang="zh-CN" altLang="en-US" sz="1700" i="1" kern="1200" smtClean="0">
                  <a:latin typeface="Cambria Math" panose="02040503050406030204" pitchFamily="18" charset="0"/>
                </a:rPr>
                <m:t>成本利润率</m:t>
              </m:r>
              <m:r>
                <a:rPr lang="en-US" altLang="zh-CN" sz="1700" b="0" i="1" kern="1200" smtClean="0">
                  <a:latin typeface="Cambria Math" panose="02040503050406030204" pitchFamily="18" charset="0"/>
                </a:rPr>
                <m:t>=</m:t>
              </m:r>
              <m:f>
                <m:fPr>
                  <m:ctrlPr>
                    <a:rPr lang="en-US" altLang="zh-CN" sz="1700" i="1" kern="1200" smtClean="0">
                      <a:latin typeface="Cambria Math" panose="02040503050406030204" pitchFamily="18" charset="0"/>
                    </a:rPr>
                  </m:ctrlPr>
                </m:fPr>
                <m:num>
                  <m:r>
                    <a:rPr lang="zh-CN" altLang="en-US" sz="1700" i="1" kern="1200" smtClean="0">
                      <a:latin typeface="Cambria Math" panose="02040503050406030204" pitchFamily="18" charset="0"/>
                    </a:rPr>
                    <m:t>开发利润</m:t>
                  </m:r>
                </m:num>
                <m:den>
                  <m:r>
                    <a:rPr lang="zh-CN" altLang="en-US" sz="1700" i="1" kern="1200" smtClean="0">
                      <a:latin typeface="Cambria Math" panose="02040503050406030204" pitchFamily="18" charset="0"/>
                    </a:rPr>
                    <m:t>土地成本</m:t>
                  </m:r>
                  <m:r>
                    <a:rPr lang="en-US" altLang="zh-CN" sz="1700" b="0" i="1" kern="1200" smtClean="0">
                      <a:latin typeface="Cambria Math" panose="02040503050406030204" pitchFamily="18" charset="0"/>
                    </a:rPr>
                    <m:t>+</m:t>
                  </m:r>
                  <m:r>
                    <a:rPr lang="zh-CN" altLang="en-US" sz="1700" b="0" i="1" kern="1200" smtClean="0">
                      <a:latin typeface="Cambria Math" panose="02040503050406030204" pitchFamily="18" charset="0"/>
                    </a:rPr>
                    <m:t>建设成本</m:t>
                  </m:r>
                  <m:r>
                    <a:rPr lang="en-US" altLang="zh-CN" sz="1700" b="0" i="1" kern="1200" smtClean="0">
                      <a:latin typeface="Cambria Math" panose="02040503050406030204" pitchFamily="18" charset="0"/>
                    </a:rPr>
                    <m:t>+</m:t>
                  </m:r>
                  <m:r>
                    <a:rPr lang="zh-CN" altLang="en-US" sz="1700" b="0" i="1" kern="1200" smtClean="0">
                      <a:latin typeface="Cambria Math" panose="02040503050406030204" pitchFamily="18" charset="0"/>
                    </a:rPr>
                    <m:t>管理费用</m:t>
                  </m:r>
                  <m:r>
                    <a:rPr lang="en-US" altLang="zh-CN" sz="1700" b="0" i="1" kern="1200" smtClean="0">
                      <a:latin typeface="Cambria Math" panose="02040503050406030204" pitchFamily="18" charset="0"/>
                    </a:rPr>
                    <m:t>+</m:t>
                  </m:r>
                  <m:r>
                    <a:rPr lang="zh-CN" altLang="en-US" sz="1700" b="0" i="1" kern="1200" smtClean="0">
                      <a:latin typeface="Cambria Math" panose="02040503050406030204" pitchFamily="18" charset="0"/>
                    </a:rPr>
                    <m:t>销售费用</m:t>
                  </m:r>
                  <m:r>
                    <a:rPr lang="en-US" altLang="zh-CN" sz="1700" b="0" i="1" kern="1200" smtClean="0">
                      <a:latin typeface="Cambria Math" panose="02040503050406030204" pitchFamily="18" charset="0"/>
                    </a:rPr>
                    <m:t>+</m:t>
                  </m:r>
                  <m:r>
                    <a:rPr lang="zh-CN" altLang="en-US" sz="1700" b="0" i="1" kern="1200" smtClean="0">
                      <a:latin typeface="Cambria Math" panose="02040503050406030204" pitchFamily="18" charset="0"/>
                    </a:rPr>
                    <m:t>投资利息</m:t>
                  </m:r>
                </m:den>
              </m:f>
            </m:oMath>
          </a14:m>
          <a:endParaRPr lang="zh-CN" altLang="en-US" sz="1700" kern="1200" dirty="0"/>
        </a:p>
      </dsp:txBody>
      <dsp:txXfrm rot="-5400000">
        <a:off x="3785615" y="2347509"/>
        <a:ext cx="6689078" cy="756160"/>
      </dsp:txXfrm>
    </dsp:sp>
    <dsp:sp modelId="{9A564EDB-8793-7746-AFDD-90D71D5B9FDB}">
      <dsp:nvSpPr>
        <dsp:cNvPr id="0" name=""/>
        <dsp:cNvSpPr/>
      </dsp:nvSpPr>
      <dsp:spPr>
        <a:xfrm>
          <a:off x="0" y="2201855"/>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成本利润率</a:t>
          </a:r>
        </a:p>
      </dsp:txBody>
      <dsp:txXfrm>
        <a:off x="51133" y="2252988"/>
        <a:ext cx="3683350" cy="945199"/>
      </dsp:txXfrm>
    </dsp:sp>
    <dsp:sp modelId="{AD250707-B505-CB43-801D-8433B8519C3E}">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14:m xmlns:a14="http://schemas.microsoft.com/office/drawing/2010/main">
            <m:oMath xmlns:m="http://schemas.openxmlformats.org/officeDocument/2006/math">
              <m:r>
                <a:rPr lang="zh-CN" altLang="en-US" sz="1700" i="1" kern="1200" smtClean="0">
                  <a:latin typeface="Cambria Math" panose="02040503050406030204" pitchFamily="18" charset="0"/>
                </a:rPr>
                <m:t>直接成本利润率</m:t>
              </m:r>
              <m:r>
                <a:rPr lang="en-US" altLang="zh-CN" sz="1700" b="0" i="1" kern="1200" smtClean="0">
                  <a:latin typeface="Cambria Math" panose="02040503050406030204" pitchFamily="18" charset="0"/>
                </a:rPr>
                <m:t>=</m:t>
              </m:r>
              <m:f>
                <m:fPr>
                  <m:ctrlPr>
                    <a:rPr lang="en-US" altLang="zh-CN" sz="1700" i="1" kern="1200" smtClean="0">
                      <a:latin typeface="Cambria Math" panose="02040503050406030204" pitchFamily="18" charset="0"/>
                    </a:rPr>
                  </m:ctrlPr>
                </m:fPr>
                <m:num>
                  <m:r>
                    <a:rPr lang="zh-CN" altLang="en-US" sz="1700" i="1" kern="1200" smtClean="0">
                      <a:latin typeface="Cambria Math" panose="02040503050406030204" pitchFamily="18" charset="0"/>
                    </a:rPr>
                    <m:t>开发利润</m:t>
                  </m:r>
                </m:num>
                <m:den>
                  <m:r>
                    <a:rPr lang="zh-CN" altLang="en-US" sz="1700" i="1" kern="1200" smtClean="0">
                      <a:latin typeface="Cambria Math" panose="02040503050406030204" pitchFamily="18" charset="0"/>
                    </a:rPr>
                    <m:t>所建成的房地产价格</m:t>
                  </m:r>
                </m:den>
              </m:f>
            </m:oMath>
          </a14:m>
          <a:endParaRPr lang="zh-CN" altLang="en-US" sz="1700" kern="1200" dirty="0"/>
        </a:p>
      </dsp:txBody>
      <dsp:txXfrm rot="-5400000">
        <a:off x="3785615" y="3447347"/>
        <a:ext cx="6689078" cy="756160"/>
      </dsp:txXfrm>
    </dsp:sp>
    <dsp:sp modelId="{5FCB45BB-C8DA-9745-9FBE-6902B487BA8E}">
      <dsp:nvSpPr>
        <dsp:cNvPr id="0" name=""/>
        <dsp:cNvSpPr/>
      </dsp:nvSpPr>
      <dsp:spPr>
        <a:xfrm>
          <a:off x="0" y="3301694"/>
          <a:ext cx="3785616"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销售利润率</a:t>
          </a:r>
        </a:p>
      </dsp:txBody>
      <dsp:txXfrm>
        <a:off x="51133" y="3352827"/>
        <a:ext cx="3683350" cy="94519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BA7DD-802B-A04C-8A22-27510B95474D}">
      <dsp:nvSpPr>
        <dsp:cNvPr id="0" name=""/>
        <dsp:cNvSpPr/>
      </dsp:nvSpPr>
      <dsp:spPr>
        <a:xfrm rot="5400000">
          <a:off x="7575030" y="-3306294"/>
          <a:ext cx="917834" cy="756136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合估：</a:t>
          </a:r>
          <a14:m xmlns:a14="http://schemas.microsoft.com/office/drawing/2010/main">
            <m:oMath xmlns:m="http://schemas.openxmlformats.org/officeDocument/2006/math">
              <m:r>
                <a:rPr lang="zh-CN" altLang="en-US" sz="1100" i="1" kern="1200" dirty="0" smtClean="0">
                  <a:latin typeface="Cambria Math" panose="02040503050406030204" pitchFamily="18" charset="0"/>
                </a:rPr>
                <m:t>旧房价值</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土地成本</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建设成本</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管理费用</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销售费用</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投资利息</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销售税费</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开发利润</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旧房折旧</m:t>
              </m:r>
            </m:oMath>
          </a14:m>
          <a:endParaRPr lang="zh-CN" altLang="en-US" sz="1100" kern="1200" dirty="0"/>
        </a:p>
        <a:p>
          <a:pPr marL="57150" lvl="1" indent="-57150" algn="l" defTabSz="488950">
            <a:lnSpc>
              <a:spcPct val="90000"/>
            </a:lnSpc>
            <a:spcBef>
              <a:spcPct val="0"/>
            </a:spcBef>
            <a:spcAft>
              <a:spcPct val="15000"/>
            </a:spcAft>
            <a:buChar char="•"/>
          </a:pPr>
          <a:r>
            <a:rPr lang="zh-CN" altLang="en-US" sz="1100" kern="1200" dirty="0"/>
            <a:t>分估：</a:t>
          </a:r>
          <a14:m xmlns:a14="http://schemas.microsoft.com/office/drawing/2010/main">
            <m:oMath xmlns:m="http://schemas.openxmlformats.org/officeDocument/2006/math">
              <m:r>
                <a:rPr lang="zh-CN" altLang="en-US" sz="1100" i="1" kern="1200" dirty="0" smtClean="0">
                  <a:latin typeface="Cambria Math" panose="02040503050406030204" pitchFamily="18" charset="0"/>
                </a:rPr>
                <m:t>旧房价值</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土地重新购建成本</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建筑物重新购建成本</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旧房折旧</m:t>
              </m:r>
            </m:oMath>
          </a14:m>
          <a:endParaRPr lang="zh-CN" altLang="en-US" sz="1100" kern="1200" dirty="0"/>
        </a:p>
        <a:p>
          <a:pPr marL="57150" lvl="1" indent="-57150" algn="l" defTabSz="488950">
            <a:lnSpc>
              <a:spcPct val="90000"/>
            </a:lnSpc>
            <a:spcBef>
              <a:spcPct val="0"/>
            </a:spcBef>
            <a:spcAft>
              <a:spcPct val="15000"/>
            </a:spcAft>
            <a:buChar char="•"/>
          </a:pPr>
          <a:r>
            <a:rPr lang="zh-CN" altLang="en-US" sz="1100" kern="1200" dirty="0"/>
            <a:t>整估：</a:t>
          </a:r>
          <a14:m xmlns:a14="http://schemas.microsoft.com/office/drawing/2010/main">
            <m:oMath xmlns:m="http://schemas.openxmlformats.org/officeDocument/2006/math">
              <m:r>
                <a:rPr lang="zh-CN" altLang="en-US" sz="1100" i="1" kern="1200" dirty="0" smtClean="0">
                  <a:latin typeface="Cambria Math" panose="02040503050406030204" pitchFamily="18" charset="0"/>
                </a:rPr>
                <m:t>旧房价值</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新的房地产市场价格</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旧房折旧</m:t>
              </m:r>
            </m:oMath>
          </a14:m>
          <a:endParaRPr lang="zh-CN" altLang="en-US" sz="1100" kern="1200" dirty="0"/>
        </a:p>
        <a:p>
          <a:pPr marL="57150" lvl="1" indent="-57150" algn="l" defTabSz="488950">
            <a:lnSpc>
              <a:spcPct val="90000"/>
            </a:lnSpc>
            <a:spcBef>
              <a:spcPct val="0"/>
            </a:spcBef>
            <a:spcAft>
              <a:spcPct val="15000"/>
            </a:spcAft>
            <a:buChar char="•"/>
          </a:pPr>
          <a:r>
            <a:rPr lang="zh-CN" altLang="en-US" sz="1100" kern="1200" dirty="0"/>
            <a:t>旧建筑物：</a:t>
          </a:r>
          <a14:m xmlns:a14="http://schemas.microsoft.com/office/drawing/2010/main">
            <m:oMath xmlns:m="http://schemas.openxmlformats.org/officeDocument/2006/math">
              <m:r>
                <a:rPr lang="zh-CN" altLang="en-US" sz="1100" i="1" kern="1200" dirty="0" smtClean="0">
                  <a:latin typeface="Cambria Math" panose="02040503050406030204" pitchFamily="18" charset="0"/>
                </a:rPr>
                <m:t>旧建筑物价值</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旧建筑物重新购建成本</m:t>
              </m:r>
              <m:r>
                <a:rPr lang="en-US" altLang="zh-CN" sz="1100" b="0" i="1" kern="1200" dirty="0" smtClean="0">
                  <a:latin typeface="Cambria Math" panose="02040503050406030204" pitchFamily="18" charset="0"/>
                </a:rPr>
                <m:t>−</m:t>
              </m:r>
              <m:r>
                <a:rPr lang="zh-CN" altLang="en-US" sz="1100" b="0" i="1" kern="1200" dirty="0" smtClean="0">
                  <a:latin typeface="Cambria Math" panose="02040503050406030204" pitchFamily="18" charset="0"/>
                </a:rPr>
                <m:t>旧建筑物折旧</m:t>
              </m:r>
            </m:oMath>
          </a14:m>
          <a:endParaRPr lang="zh-CN" altLang="en-US" sz="1100" kern="1200" dirty="0"/>
        </a:p>
      </dsp:txBody>
      <dsp:txXfrm rot="-5400000">
        <a:off x="4253267" y="60274"/>
        <a:ext cx="7516557" cy="828224"/>
      </dsp:txXfrm>
    </dsp:sp>
    <dsp:sp modelId="{60B5F1DC-AF03-B24C-9B2F-F588AB6394FF}">
      <dsp:nvSpPr>
        <dsp:cNvPr id="0" name=""/>
        <dsp:cNvSpPr/>
      </dsp:nvSpPr>
      <dsp:spPr>
        <a:xfrm>
          <a:off x="0" y="1474"/>
          <a:ext cx="4253266" cy="945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旧房</a:t>
          </a:r>
        </a:p>
      </dsp:txBody>
      <dsp:txXfrm>
        <a:off x="46171" y="47645"/>
        <a:ext cx="4160924" cy="853481"/>
      </dsp:txXfrm>
    </dsp:sp>
    <dsp:sp modelId="{9B6995DA-84F8-ED44-9F10-75F1C2707554}">
      <dsp:nvSpPr>
        <dsp:cNvPr id="0" name=""/>
        <dsp:cNvSpPr/>
      </dsp:nvSpPr>
      <dsp:spPr>
        <a:xfrm rot="5400000">
          <a:off x="6991764" y="-1748061"/>
          <a:ext cx="2068675" cy="755397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t>新房：</a:t>
          </a:r>
          <a14:m xmlns:a14="http://schemas.microsoft.com/office/drawing/2010/main">
            <m:oMath xmlns:m="http://schemas.openxmlformats.org/officeDocument/2006/math">
              <m:r>
                <a:rPr lang="zh-CN" altLang="en-US" sz="1200" i="1" kern="1200" dirty="0" smtClean="0">
                  <a:latin typeface="Cambria Math" panose="02040503050406030204" pitchFamily="18" charset="0"/>
                </a:rPr>
                <m:t>新房价值</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土地成本</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建设成本</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管理费用</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销售费用</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投资利息</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销售税费</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开发利润</m:t>
              </m:r>
            </m:oMath>
          </a14:m>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a:t>新开发土地：</a:t>
          </a:r>
          <a14:m xmlns:a14="http://schemas.microsoft.com/office/drawing/2010/main">
            <m:oMath xmlns:m="http://schemas.openxmlformats.org/officeDocument/2006/math">
              <m:r>
                <a:rPr lang="zh-CN" altLang="en-US" sz="1200" i="1" kern="1200" dirty="0" smtClean="0">
                  <a:latin typeface="Cambria Math" panose="02040503050406030204" pitchFamily="18" charset="0"/>
                </a:rPr>
                <m:t>新开发土地价值</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待开发土地成本</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土地开发成本</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管理费用</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销售费用</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投资利息</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销售费用</m:t>
              </m:r>
              <m:r>
                <a:rPr lang="en-US" altLang="zh-CN" sz="1200" b="0" i="1" kern="1200" dirty="0" smtClean="0">
                  <a:latin typeface="Cambria Math" panose="02040503050406030204" pitchFamily="18" charset="0"/>
                </a:rPr>
                <m:t>+</m:t>
              </m:r>
              <m:r>
                <a:rPr lang="zh-CN" altLang="en-US" sz="1200" b="0" i="1" kern="1200" dirty="0" smtClean="0">
                  <a:latin typeface="Cambria Math" panose="02040503050406030204" pitchFamily="18" charset="0"/>
                </a:rPr>
                <m:t>开发利润</m:t>
              </m:r>
            </m:oMath>
          </a14:m>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a:t>                      </a:t>
          </a:r>
          <a14:m xmlns:a14="http://schemas.microsoft.com/office/drawing/2010/main">
            <m:oMath xmlns:m="http://schemas.openxmlformats.org/officeDocument/2006/math">
              <m:r>
                <a:rPr lang="zh-CN" altLang="en-US" sz="1200" i="1" kern="1200" dirty="0" smtClean="0">
                  <a:latin typeface="Cambria Math" panose="02040503050406030204" pitchFamily="18" charset="0"/>
                </a:rPr>
                <m:t>开发完成的可转让土地面积比率</m:t>
              </m:r>
              <m:r>
                <a:rPr lang="en-US" altLang="zh-CN" sz="1200" b="0" i="1" kern="1200" dirty="0" smtClean="0">
                  <a:latin typeface="Cambria Math" panose="02040503050406030204" pitchFamily="18" charset="0"/>
                </a:rPr>
                <m:t>=</m:t>
              </m:r>
              <m:f>
                <m:fPr>
                  <m:ctrlPr>
                    <a:rPr lang="en-US" altLang="zh-CN" sz="1200" b="0" i="1" kern="1200" dirty="0" smtClean="0">
                      <a:latin typeface="Cambria Math" panose="02040503050406030204" pitchFamily="18" charset="0"/>
                    </a:rPr>
                  </m:ctrlPr>
                </m:fPr>
                <m:num>
                  <m:r>
                    <a:rPr lang="zh-CN" altLang="en-US" sz="1200" b="0" i="1" kern="1200" dirty="0" smtClean="0">
                      <a:latin typeface="Cambria Math" panose="02040503050406030204" pitchFamily="18" charset="0"/>
                    </a:rPr>
                    <m:t>开发完成后可转让土地面积</m:t>
                  </m:r>
                </m:num>
                <m:den>
                  <m:r>
                    <a:rPr lang="zh-CN" altLang="en-US" sz="1200" b="0" i="1" kern="1200" dirty="0" smtClean="0">
                      <a:latin typeface="Cambria Math" panose="02040503050406030204" pitchFamily="18" charset="0"/>
                    </a:rPr>
                    <m:t>开发用地总面积</m:t>
                  </m:r>
                </m:den>
              </m:f>
              <m:r>
                <a:rPr lang="en-US" altLang="zh-CN" sz="1200" b="0" i="1" kern="1200" dirty="0" smtClean="0">
                  <a:latin typeface="Cambria Math" panose="02040503050406030204" pitchFamily="18" charset="0"/>
                  <a:ea typeface="Cambria Math" panose="02040503050406030204" pitchFamily="18" charset="0"/>
                </a:rPr>
                <m:t>×100%</m:t>
              </m:r>
            </m:oMath>
          </a14:m>
          <a:endParaRPr lang="zh-CN" altLang="en-US" sz="1200" kern="1200" dirty="0"/>
        </a:p>
        <a:p>
          <a:pPr marL="114300" lvl="1" indent="-114300" algn="l" defTabSz="533400">
            <a:lnSpc>
              <a:spcPct val="90000"/>
            </a:lnSpc>
            <a:spcBef>
              <a:spcPct val="0"/>
            </a:spcBef>
            <a:spcAft>
              <a:spcPct val="15000"/>
            </a:spcAft>
            <a:buChar char="•"/>
          </a:pPr>
          <a14:m xmlns:a14="http://schemas.microsoft.com/office/drawing/2010/main">
            <m:oMath xmlns:m="http://schemas.openxmlformats.org/officeDocument/2006/math">
              <m:r>
                <a:rPr lang="zh-CN" altLang="en-US" sz="1200" i="1" kern="1200" smtClean="0">
                  <a:latin typeface="Cambria Math" panose="02040503050406030204" pitchFamily="18" charset="0"/>
                </a:rPr>
                <m:t>某宗土地单价</m:t>
              </m:r>
              <m:r>
                <a:rPr lang="en-US" altLang="zh-CN" sz="1200" b="0" i="1" kern="1200" smtClean="0">
                  <a:latin typeface="Cambria Math" panose="02040503050406030204" pitchFamily="18" charset="0"/>
                </a:rPr>
                <m:t>=</m:t>
              </m:r>
              <m:f>
                <m:fPr>
                  <m:ctrlPr>
                    <a:rPr lang="en-US" altLang="zh-CN" sz="1200" b="0" i="1" kern="1200" smtClean="0">
                      <a:latin typeface="Cambria Math" panose="02040503050406030204" pitchFamily="18" charset="0"/>
                    </a:rPr>
                  </m:ctrlPr>
                </m:fPr>
                <m:num>
                  <m:r>
                    <a:rPr lang="zh-CN" altLang="en-US" sz="1200" b="0" i="1" kern="1200" smtClean="0">
                      <a:latin typeface="Cambria Math" panose="02040503050406030204" pitchFamily="18" charset="0"/>
                    </a:rPr>
                    <m:t>开发区用地取得成本</m:t>
                  </m:r>
                  <m:r>
                    <a:rPr lang="en-US" altLang="zh-CN" sz="1200" b="0" i="1" kern="1200" smtClean="0">
                      <a:latin typeface="Cambria Math" panose="02040503050406030204" pitchFamily="18" charset="0"/>
                    </a:rPr>
                    <m:t>+</m:t>
                  </m:r>
                  <m:r>
                    <a:rPr lang="zh-CN" altLang="en-US" sz="1200" b="0" i="1" kern="1200" smtClean="0">
                      <a:latin typeface="Cambria Math" panose="02040503050406030204" pitchFamily="18" charset="0"/>
                    </a:rPr>
                    <m:t>土地开发总成本</m:t>
                  </m:r>
                  <m:r>
                    <a:rPr lang="en-US" altLang="zh-CN" sz="1200" b="0" i="1" kern="1200" smtClean="0">
                      <a:latin typeface="Cambria Math" panose="02040503050406030204" pitchFamily="18" charset="0"/>
                    </a:rPr>
                    <m:t>+</m:t>
                  </m:r>
                  <m:r>
                    <a:rPr lang="zh-CN" altLang="en-US" sz="1200" b="0" i="1" kern="1200" smtClean="0">
                      <a:latin typeface="Cambria Math" panose="02040503050406030204" pitchFamily="18" charset="0"/>
                    </a:rPr>
                    <m:t>总管理费用</m:t>
                  </m:r>
                  <m:r>
                    <a:rPr lang="en-US" altLang="zh-CN" sz="1200" b="0" i="1" kern="1200" smtClean="0">
                      <a:latin typeface="Cambria Math" panose="02040503050406030204" pitchFamily="18" charset="0"/>
                    </a:rPr>
                    <m:t>+</m:t>
                  </m:r>
                  <m:r>
                    <a:rPr lang="zh-CN" altLang="en-US" sz="1200" b="0" i="1" kern="1200" smtClean="0">
                      <a:latin typeface="Cambria Math" panose="02040503050406030204" pitchFamily="18" charset="0"/>
                    </a:rPr>
                    <m:t>总销售费用</m:t>
                  </m:r>
                  <m:r>
                    <a:rPr lang="en-US" altLang="zh-CN" sz="1200" b="0" i="1" kern="1200" smtClean="0">
                      <a:latin typeface="Cambria Math" panose="02040503050406030204" pitchFamily="18" charset="0"/>
                    </a:rPr>
                    <m:t>+</m:t>
                  </m:r>
                  <m:r>
                    <a:rPr lang="zh-CN" altLang="en-US" sz="1200" b="0" i="1" kern="1200" smtClean="0">
                      <a:latin typeface="Cambria Math" panose="02040503050406030204" pitchFamily="18" charset="0"/>
                    </a:rPr>
                    <m:t>总投资利息</m:t>
                  </m:r>
                  <m:r>
                    <a:rPr lang="en-US" altLang="zh-CN" sz="1200" b="0" i="1" kern="1200" smtClean="0">
                      <a:latin typeface="Cambria Math" panose="02040503050406030204" pitchFamily="18" charset="0"/>
                    </a:rPr>
                    <m:t>+</m:t>
                  </m:r>
                  <m:r>
                    <a:rPr lang="zh-CN" altLang="en-US" sz="1200" b="0" i="1" kern="1200" smtClean="0">
                      <a:latin typeface="Cambria Math" panose="02040503050406030204" pitchFamily="18" charset="0"/>
                    </a:rPr>
                    <m:t>总销售税费</m:t>
                  </m:r>
                  <m:r>
                    <a:rPr lang="en-US" altLang="zh-CN" sz="1200" b="0" i="1" kern="1200" smtClean="0">
                      <a:latin typeface="Cambria Math" panose="02040503050406030204" pitchFamily="18" charset="0"/>
                    </a:rPr>
                    <m:t>+</m:t>
                  </m:r>
                  <m:r>
                    <a:rPr lang="zh-CN" altLang="en-US" sz="1200" b="0" i="1" kern="1200" smtClean="0">
                      <a:latin typeface="Cambria Math" panose="02040503050406030204" pitchFamily="18" charset="0"/>
                    </a:rPr>
                    <m:t>总开发利润</m:t>
                  </m:r>
                </m:num>
                <m:den>
                  <m:r>
                    <a:rPr lang="zh-CN" altLang="en-US" sz="1200" b="0" i="1" kern="1200" smtClean="0">
                      <a:latin typeface="Cambria Math" panose="02040503050406030204" pitchFamily="18" charset="0"/>
                    </a:rPr>
                    <m:t>开发区总土地面积</m:t>
                  </m:r>
                  <m:r>
                    <a:rPr lang="en-US" altLang="zh-CN" sz="1200" b="0" i="1" kern="1200" smtClean="0">
                      <a:latin typeface="Cambria Math" panose="02040503050406030204" pitchFamily="18" charset="0"/>
                      <a:ea typeface="Cambria Math" panose="02040503050406030204" pitchFamily="18" charset="0"/>
                    </a:rPr>
                    <m:t>×</m:t>
                  </m:r>
                  <m:r>
                    <a:rPr lang="zh-CN" altLang="en-US" sz="1200" b="0" i="1" kern="1200" smtClean="0">
                      <a:latin typeface="Cambria Math" panose="02040503050406030204" pitchFamily="18" charset="0"/>
                    </a:rPr>
                    <m:t>开发完成后可转让面积比率</m:t>
                  </m:r>
                </m:den>
              </m:f>
              <m:r>
                <a:rPr lang="en-US" altLang="zh-CN" sz="1200" b="0" i="1" kern="1200" smtClean="0">
                  <a:latin typeface="Cambria Math" panose="02040503050406030204" pitchFamily="18" charset="0"/>
                  <a:ea typeface="Cambria Math" panose="02040503050406030204" pitchFamily="18" charset="0"/>
                </a:rPr>
                <m:t>×</m:t>
              </m:r>
              <m:r>
                <a:rPr lang="zh-CN" altLang="en-US" sz="1200" b="0" i="1" kern="1200" smtClean="0">
                  <a:latin typeface="Cambria Math" panose="02040503050406030204" pitchFamily="18" charset="0"/>
                  <a:ea typeface="Cambria Math" panose="02040503050406030204" pitchFamily="18" charset="0"/>
                </a:rPr>
                <m:t>宗地区位、用途、使用期限、容积率、形状等因素修正系数</m:t>
              </m:r>
            </m:oMath>
          </a14:m>
          <a:endParaRPr lang="zh-CN" altLang="en-US" sz="1200" kern="1200" dirty="0"/>
        </a:p>
      </dsp:txBody>
      <dsp:txXfrm rot="-5400000">
        <a:off x="4249113" y="1095574"/>
        <a:ext cx="7452994" cy="1866707"/>
      </dsp:txXfrm>
    </dsp:sp>
    <dsp:sp modelId="{E525FAD6-FE14-414A-8696-39F238A2AD4F}">
      <dsp:nvSpPr>
        <dsp:cNvPr id="0" name=""/>
        <dsp:cNvSpPr/>
      </dsp:nvSpPr>
      <dsp:spPr>
        <a:xfrm>
          <a:off x="0" y="1556015"/>
          <a:ext cx="4249112" cy="945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新房</a:t>
          </a:r>
        </a:p>
      </dsp:txBody>
      <dsp:txXfrm>
        <a:off x="46171" y="1602186"/>
        <a:ext cx="4156770" cy="853481"/>
      </dsp:txXfrm>
    </dsp:sp>
    <dsp:sp modelId="{E32BCF5F-8466-7044-89F8-ECD5DA6AFAE3}">
      <dsp:nvSpPr>
        <dsp:cNvPr id="0" name=""/>
        <dsp:cNvSpPr/>
      </dsp:nvSpPr>
      <dsp:spPr>
        <a:xfrm rot="5400000">
          <a:off x="7655618" y="-197212"/>
          <a:ext cx="756658" cy="756136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新</a:t>
          </a:r>
          <a14:m xmlns:a14="http://schemas.microsoft.com/office/drawing/2010/main">
            <m:oMath xmlns:m="http://schemas.openxmlformats.org/officeDocument/2006/math">
              <m:r>
                <a:rPr lang="zh-CN" altLang="en-US" sz="1100" i="1" kern="1200" smtClean="0">
                  <a:latin typeface="Cambria Math" panose="02040503050406030204" pitchFamily="18" charset="0"/>
                </a:rPr>
                <m:t>建筑物价值</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建筑物建设成本</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管理费用</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销售费用</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投资利息</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销售税费</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开发利润</m:t>
              </m:r>
            </m:oMath>
          </a14:m>
          <a:endParaRPr lang="zh-CN" altLang="en-US" sz="1100" kern="1200" dirty="0"/>
        </a:p>
      </dsp:txBody>
      <dsp:txXfrm rot="-5400000">
        <a:off x="4253267" y="3242076"/>
        <a:ext cx="7524425" cy="682784"/>
      </dsp:txXfrm>
    </dsp:sp>
    <dsp:sp modelId="{B42BC9C0-A906-6C40-A28C-1B3F4CE6EB06}">
      <dsp:nvSpPr>
        <dsp:cNvPr id="0" name=""/>
        <dsp:cNvSpPr/>
      </dsp:nvSpPr>
      <dsp:spPr>
        <a:xfrm>
          <a:off x="0" y="3110556"/>
          <a:ext cx="4253266" cy="945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新建筑物</a:t>
          </a:r>
        </a:p>
      </dsp:txBody>
      <dsp:txXfrm>
        <a:off x="46171" y="3156727"/>
        <a:ext cx="4160924" cy="853481"/>
      </dsp:txXfrm>
    </dsp:sp>
    <dsp:sp modelId="{E33E6932-8901-EE4A-B809-684F9BF5F320}">
      <dsp:nvSpPr>
        <dsp:cNvPr id="0" name=""/>
        <dsp:cNvSpPr/>
      </dsp:nvSpPr>
      <dsp:spPr>
        <a:xfrm rot="5400000">
          <a:off x="7655618" y="795901"/>
          <a:ext cx="756658" cy="756136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在建工程</a:t>
          </a:r>
          <a14:m xmlns:a14="http://schemas.microsoft.com/office/drawing/2010/main">
            <m:oMath xmlns:m="http://schemas.openxmlformats.org/officeDocument/2006/math">
              <m:r>
                <a:rPr lang="zh-CN" altLang="en-US" sz="1100" i="1" kern="1200" smtClean="0">
                  <a:latin typeface="Cambria Math" panose="02040503050406030204" pitchFamily="18" charset="0"/>
                </a:rPr>
                <m:t>价值</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建筑物建设成本</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管理费用</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销售费用</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投资利息</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销售税费</m:t>
              </m:r>
              <m:r>
                <a:rPr lang="en-US" altLang="zh-CN" sz="1100" b="0" i="1" kern="1200" smtClean="0">
                  <a:latin typeface="Cambria Math" panose="02040503050406030204" pitchFamily="18" charset="0"/>
                </a:rPr>
                <m:t>+</m:t>
              </m:r>
              <m:r>
                <a:rPr lang="zh-CN" altLang="en-US" sz="1100" b="0" i="1" kern="1200" smtClean="0">
                  <a:latin typeface="Cambria Math" panose="02040503050406030204" pitchFamily="18" charset="0"/>
                </a:rPr>
                <m:t>开发利润</m:t>
              </m:r>
            </m:oMath>
          </a14:m>
          <a:endParaRPr lang="zh-CN" altLang="en-US" sz="1100" kern="1200" dirty="0"/>
        </a:p>
      </dsp:txBody>
      <dsp:txXfrm rot="-5400000">
        <a:off x="4253267" y="4235190"/>
        <a:ext cx="7524425" cy="682784"/>
      </dsp:txXfrm>
    </dsp:sp>
    <dsp:sp modelId="{379B49CB-A854-1544-8395-FA94728B97FB}">
      <dsp:nvSpPr>
        <dsp:cNvPr id="0" name=""/>
        <dsp:cNvSpPr/>
      </dsp:nvSpPr>
      <dsp:spPr>
        <a:xfrm>
          <a:off x="0" y="4103671"/>
          <a:ext cx="4253266" cy="945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zh-CN" altLang="en-US" sz="4300" kern="1200" dirty="0"/>
            <a:t>在建工程</a:t>
          </a:r>
        </a:p>
      </dsp:txBody>
      <dsp:txXfrm>
        <a:off x="46171" y="4149842"/>
        <a:ext cx="4160924" cy="85348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27F23-DFE2-8849-A432-0A59A701412C}">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0FE2FC-9055-C845-A551-962EE9C45D72}">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重新购建成本的内涵</a:t>
          </a:r>
        </a:p>
      </dsp:txBody>
      <dsp:txXfrm>
        <a:off x="560365" y="97774"/>
        <a:ext cx="7291750" cy="639310"/>
      </dsp:txXfrm>
    </dsp:sp>
    <dsp:sp modelId="{56C86132-EC68-6B43-81AC-A717D34FE774}">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D7D75F-205D-F148-AD11-9269475255C7}">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重新购建成本的求取思路</a:t>
          </a:r>
        </a:p>
      </dsp:txBody>
      <dsp:txXfrm>
        <a:off x="560365" y="1186414"/>
        <a:ext cx="7291750" cy="639310"/>
      </dsp:txXfrm>
    </dsp:sp>
    <dsp:sp modelId="{B37C8F83-484C-DE41-9064-8750EE1E3093}">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6D0093-E8AA-5D4F-8F59-C30240804C35}">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建筑物重新购建成本的求取方式</a:t>
          </a:r>
        </a:p>
      </dsp:txBody>
      <dsp:txXfrm>
        <a:off x="560365" y="2275054"/>
        <a:ext cx="7291750" cy="639310"/>
      </dsp:txXfrm>
    </dsp:sp>
    <dsp:sp modelId="{5C69830A-B264-8249-9F78-DF3D41254F03}">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BBFC67-7D70-C149-8D63-8EC855C8BF16}">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建筑物重新购建成本的求取方法</a:t>
          </a:r>
        </a:p>
      </dsp:txBody>
      <dsp:txXfrm>
        <a:off x="560365" y="3363694"/>
        <a:ext cx="7291750" cy="63931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22655-F158-6C45-9372-D22E486B8D26}">
      <dsp:nvSpPr>
        <dsp:cNvPr id="0" name=""/>
        <dsp:cNvSpPr/>
      </dsp:nvSpPr>
      <dsp:spPr>
        <a:xfrm>
          <a:off x="0" y="1296549"/>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1A4838-D67F-074B-81DA-4560212419D4}">
      <dsp:nvSpPr>
        <dsp:cNvPr id="0" name=""/>
        <dsp:cNvSpPr/>
      </dsp:nvSpPr>
      <dsp:spPr>
        <a:xfrm>
          <a:off x="525780" y="1119429"/>
          <a:ext cx="73609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重新购建成本是在价值时点的重新购建成本</a:t>
          </a:r>
        </a:p>
      </dsp:txBody>
      <dsp:txXfrm>
        <a:off x="543073" y="1136722"/>
        <a:ext cx="7326334" cy="319654"/>
      </dsp:txXfrm>
    </dsp:sp>
    <dsp:sp modelId="{EB2FFC7D-3171-E045-9058-3424C432F083}">
      <dsp:nvSpPr>
        <dsp:cNvPr id="0" name=""/>
        <dsp:cNvSpPr/>
      </dsp:nvSpPr>
      <dsp:spPr>
        <a:xfrm>
          <a:off x="0" y="1840869"/>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C857C-BA9B-744A-B5A4-D7A72214741A}">
      <dsp:nvSpPr>
        <dsp:cNvPr id="0" name=""/>
        <dsp:cNvSpPr/>
      </dsp:nvSpPr>
      <dsp:spPr>
        <a:xfrm>
          <a:off x="525780" y="1663749"/>
          <a:ext cx="73609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重新购建成本是客观的重新购建成本，费个别状况下的成本</a:t>
          </a:r>
        </a:p>
      </dsp:txBody>
      <dsp:txXfrm>
        <a:off x="543073" y="1681042"/>
        <a:ext cx="7326334" cy="319654"/>
      </dsp:txXfrm>
    </dsp:sp>
    <dsp:sp modelId="{959260C1-882D-824F-9DF7-72066768BD51}">
      <dsp:nvSpPr>
        <dsp:cNvPr id="0" name=""/>
        <dsp:cNvSpPr/>
      </dsp:nvSpPr>
      <dsp:spPr>
        <a:xfrm>
          <a:off x="0" y="2385189"/>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FA2D7-9973-E249-BC2B-827A526ED19F}">
      <dsp:nvSpPr>
        <dsp:cNvPr id="0" name=""/>
        <dsp:cNvSpPr/>
      </dsp:nvSpPr>
      <dsp:spPr>
        <a:xfrm>
          <a:off x="525780" y="2208069"/>
          <a:ext cx="73609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建筑物重新购建成本是全新状况的建筑物的重新购建成本</a:t>
          </a:r>
        </a:p>
      </dsp:txBody>
      <dsp:txXfrm>
        <a:off x="543073" y="2225362"/>
        <a:ext cx="7326334" cy="319654"/>
      </dsp:txXfrm>
    </dsp:sp>
    <dsp:sp modelId="{644F6ABF-F255-1343-B130-C8D937956A2C}">
      <dsp:nvSpPr>
        <dsp:cNvPr id="0" name=""/>
        <dsp:cNvSpPr/>
      </dsp:nvSpPr>
      <dsp:spPr>
        <a:xfrm>
          <a:off x="0" y="2929508"/>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79C718-1A82-5F40-BA10-89E7F6BFE8B9}">
      <dsp:nvSpPr>
        <dsp:cNvPr id="0" name=""/>
        <dsp:cNvSpPr/>
      </dsp:nvSpPr>
      <dsp:spPr>
        <a:xfrm>
          <a:off x="525780" y="2752389"/>
          <a:ext cx="73609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土地的重新购建成本一般事在价值时点的土地状况的重新购建成本，考虑了土地的减价和增值因素</a:t>
          </a:r>
        </a:p>
      </dsp:txBody>
      <dsp:txXfrm>
        <a:off x="543073" y="2769682"/>
        <a:ext cx="7326334" cy="31965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5C368-B29A-4D45-AE37-815B32999FA3}">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4C79EB-5F65-7A46-BA0B-3AADA9AB081E}">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房地重新购建成本的求取思路</a:t>
          </a:r>
        </a:p>
      </dsp:txBody>
      <dsp:txXfrm>
        <a:off x="573335" y="67003"/>
        <a:ext cx="7265810" cy="879050"/>
      </dsp:txXfrm>
    </dsp:sp>
    <dsp:sp modelId="{A7D48361-7935-1945-AD54-B26AFC52156B}">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A02950-4890-4840-9233-F4C0C6AE38B8}">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土地重新购建成本的求取思路</a:t>
          </a:r>
        </a:p>
      </dsp:txBody>
      <dsp:txXfrm>
        <a:off x="573335" y="1563884"/>
        <a:ext cx="7265810" cy="879050"/>
      </dsp:txXfrm>
    </dsp:sp>
    <dsp:sp modelId="{37268D45-C7AD-4341-B748-78DD53B12D1C}">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F4F019-B462-154A-A37D-C5DC8B1355CC}">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建筑物重新购建成本的求取思路</a:t>
          </a:r>
        </a:p>
      </dsp:txBody>
      <dsp:txXfrm>
        <a:off x="573335" y="3060764"/>
        <a:ext cx="7265810" cy="87905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A275E-D633-FE48-8B4E-5B5D0F9887B7}">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C1605-4EFB-0E46-A133-555FA07E786F}">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重置成本标准</a:t>
          </a:r>
        </a:p>
      </dsp:txBody>
      <dsp:txXfrm>
        <a:off x="599273" y="73501"/>
        <a:ext cx="7213934" cy="1358534"/>
      </dsp:txXfrm>
    </dsp:sp>
    <dsp:sp modelId="{7818DF6A-9582-584A-ADFE-E9B72C61E2F2}">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A913C8-0BE3-C84F-AB9E-DB010DC22CEC}">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重建成本标准</a:t>
          </a:r>
        </a:p>
      </dsp:txBody>
      <dsp:txXfrm>
        <a:off x="599273" y="2386862"/>
        <a:ext cx="7213934" cy="13585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FA2D3-0B1A-7448-922C-E9BEF6188E33}">
      <dsp:nvSpPr>
        <dsp:cNvPr id="0" name=""/>
        <dsp:cNvSpPr/>
      </dsp:nvSpPr>
      <dsp:spPr>
        <a:xfrm>
          <a:off x="0" y="345326"/>
          <a:ext cx="5744684" cy="945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5851" tIns="312420" rIns="445851" bIns="106680" numCol="1" spcCol="1270" anchor="t" anchorCtr="0">
          <a:noAutofit/>
        </a:bodyPr>
        <a:lstStyle/>
        <a:p>
          <a:pPr marL="114300" lvl="1" indent="-114300" algn="l" defTabSz="666750">
            <a:lnSpc>
              <a:spcPct val="90000"/>
            </a:lnSpc>
            <a:spcBef>
              <a:spcPct val="0"/>
            </a:spcBef>
            <a:spcAft>
              <a:spcPct val="15000"/>
            </a:spcAft>
            <a:buChar char="•"/>
          </a:pPr>
          <a:r>
            <a:rPr lang="en-US" altLang="zh-CN" sz="1500" kern="1200" dirty="0"/>
            <a:t>3-5</a:t>
          </a:r>
          <a:r>
            <a:rPr lang="zh-CN" altLang="en-US" sz="1500" kern="1200" dirty="0"/>
            <a:t>个</a:t>
          </a:r>
        </a:p>
        <a:p>
          <a:pPr marL="114300" lvl="1" indent="-114300" algn="l" defTabSz="666750">
            <a:lnSpc>
              <a:spcPct val="90000"/>
            </a:lnSpc>
            <a:spcBef>
              <a:spcPct val="0"/>
            </a:spcBef>
            <a:spcAft>
              <a:spcPct val="15000"/>
            </a:spcAft>
            <a:buChar char="•"/>
          </a:pPr>
          <a:r>
            <a:rPr lang="zh-CN" altLang="en-US" sz="1500" kern="1200" dirty="0"/>
            <a:t>不少于</a:t>
          </a:r>
          <a:r>
            <a:rPr lang="en-US" altLang="zh-CN" sz="1500" kern="1200" dirty="0"/>
            <a:t>3</a:t>
          </a:r>
          <a:r>
            <a:rPr lang="zh-CN" altLang="en-US" sz="1500" kern="1200" dirty="0"/>
            <a:t>个</a:t>
          </a:r>
        </a:p>
      </dsp:txBody>
      <dsp:txXfrm>
        <a:off x="0" y="345326"/>
        <a:ext cx="5744684" cy="945000"/>
      </dsp:txXfrm>
    </dsp:sp>
    <dsp:sp modelId="{239AFB75-61DF-9B42-81DD-46E13DA3F022}">
      <dsp:nvSpPr>
        <dsp:cNvPr id="0" name=""/>
        <dsp:cNvSpPr/>
      </dsp:nvSpPr>
      <dsp:spPr>
        <a:xfrm>
          <a:off x="287234" y="123926"/>
          <a:ext cx="4021279" cy="442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数量要求</a:t>
          </a:r>
        </a:p>
      </dsp:txBody>
      <dsp:txXfrm>
        <a:off x="308850" y="145542"/>
        <a:ext cx="3978047" cy="399568"/>
      </dsp:txXfrm>
    </dsp:sp>
    <dsp:sp modelId="{861C202A-4AD1-EA45-8DB3-0250830AE011}">
      <dsp:nvSpPr>
        <dsp:cNvPr id="0" name=""/>
        <dsp:cNvSpPr/>
      </dsp:nvSpPr>
      <dsp:spPr>
        <a:xfrm>
          <a:off x="0" y="1592726"/>
          <a:ext cx="5744684" cy="31185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5851" tIns="312420" rIns="445851"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交易方式应适合估价目的</a:t>
          </a:r>
        </a:p>
        <a:p>
          <a:pPr marL="114300" lvl="1" indent="-114300" algn="l" defTabSz="666750">
            <a:lnSpc>
              <a:spcPct val="90000"/>
            </a:lnSpc>
            <a:spcBef>
              <a:spcPct val="0"/>
            </a:spcBef>
            <a:spcAft>
              <a:spcPct val="15000"/>
            </a:spcAft>
            <a:buChar char="•"/>
          </a:pPr>
          <a:r>
            <a:rPr lang="zh-CN" altLang="en-US" sz="1500" kern="1200" dirty="0"/>
            <a:t>与估价对象房地产相似：</a:t>
          </a:r>
        </a:p>
        <a:p>
          <a:pPr marL="114300" lvl="1" indent="-114300" algn="l" defTabSz="666750">
            <a:lnSpc>
              <a:spcPct val="90000"/>
            </a:lnSpc>
            <a:spcBef>
              <a:spcPct val="0"/>
            </a:spcBef>
            <a:spcAft>
              <a:spcPct val="15000"/>
            </a:spcAft>
            <a:buChar char="•"/>
          </a:pPr>
          <a:r>
            <a:rPr lang="zh-CN" altLang="en-US" sz="1500" kern="1200" dirty="0"/>
            <a:t>（</a:t>
          </a:r>
          <a:r>
            <a:rPr lang="en-US" altLang="zh-CN" sz="1500" kern="1200" dirty="0"/>
            <a:t>1</a:t>
          </a:r>
          <a:r>
            <a:rPr lang="zh-CN" altLang="en-US" sz="1500" kern="1200" dirty="0"/>
            <a:t>）与估价对象区位接近</a:t>
          </a:r>
        </a:p>
        <a:p>
          <a:pPr marL="114300" lvl="1" indent="-114300" algn="l" defTabSz="666750">
            <a:lnSpc>
              <a:spcPct val="90000"/>
            </a:lnSpc>
            <a:spcBef>
              <a:spcPct val="0"/>
            </a:spcBef>
            <a:spcAft>
              <a:spcPct val="15000"/>
            </a:spcAft>
            <a:buChar char="•"/>
          </a:pPr>
          <a:r>
            <a:rPr lang="zh-CN" altLang="en-US" sz="1500" kern="1200" dirty="0"/>
            <a:t>（</a:t>
          </a:r>
          <a:r>
            <a:rPr lang="en-US" altLang="zh-CN" sz="1500" kern="1200" dirty="0"/>
            <a:t>2</a:t>
          </a:r>
          <a:r>
            <a:rPr lang="zh-CN" altLang="en-US" sz="1500" kern="1200" dirty="0"/>
            <a:t>）与估价对象房地产用途相同</a:t>
          </a:r>
        </a:p>
        <a:p>
          <a:pPr marL="114300" lvl="1" indent="-114300" algn="l" defTabSz="666750">
            <a:lnSpc>
              <a:spcPct val="90000"/>
            </a:lnSpc>
            <a:spcBef>
              <a:spcPct val="0"/>
            </a:spcBef>
            <a:spcAft>
              <a:spcPct val="15000"/>
            </a:spcAft>
            <a:buChar char="•"/>
          </a:pPr>
          <a:r>
            <a:rPr lang="zh-CN" altLang="en-US" sz="1500" kern="1200" dirty="0"/>
            <a:t>（</a:t>
          </a:r>
          <a:r>
            <a:rPr lang="en-US" altLang="zh-CN" sz="1500" kern="1200" dirty="0"/>
            <a:t>3</a:t>
          </a:r>
          <a:r>
            <a:rPr lang="zh-CN" altLang="en-US" sz="1500" kern="1200" dirty="0"/>
            <a:t>）权利性质相同</a:t>
          </a:r>
        </a:p>
        <a:p>
          <a:pPr marL="114300" lvl="1" indent="-114300" algn="l" defTabSz="666750">
            <a:lnSpc>
              <a:spcPct val="90000"/>
            </a:lnSpc>
            <a:spcBef>
              <a:spcPct val="0"/>
            </a:spcBef>
            <a:spcAft>
              <a:spcPct val="15000"/>
            </a:spcAft>
            <a:buChar char="•"/>
          </a:pPr>
          <a:r>
            <a:rPr lang="zh-CN" altLang="en-US" sz="1500" kern="1200" dirty="0"/>
            <a:t>（</a:t>
          </a:r>
          <a:r>
            <a:rPr lang="en-US" altLang="zh-CN" sz="1500" kern="1200" dirty="0"/>
            <a:t>4</a:t>
          </a:r>
          <a:r>
            <a:rPr lang="zh-CN" altLang="en-US" sz="1500" kern="1200" dirty="0"/>
            <a:t>）与估价对象房地产档次相当</a:t>
          </a:r>
        </a:p>
        <a:p>
          <a:pPr marL="114300" lvl="1" indent="-114300" algn="l" defTabSz="666750">
            <a:lnSpc>
              <a:spcPct val="90000"/>
            </a:lnSpc>
            <a:spcBef>
              <a:spcPct val="0"/>
            </a:spcBef>
            <a:spcAft>
              <a:spcPct val="15000"/>
            </a:spcAft>
            <a:buChar char="•"/>
          </a:pPr>
          <a:r>
            <a:rPr lang="zh-CN" altLang="en-US" sz="1500" kern="1200" dirty="0"/>
            <a:t>（</a:t>
          </a:r>
          <a:r>
            <a:rPr lang="en-US" altLang="zh-CN" sz="1500" kern="1200" dirty="0"/>
            <a:t>5</a:t>
          </a:r>
          <a:r>
            <a:rPr lang="zh-CN" altLang="en-US" sz="1500" kern="1200" dirty="0"/>
            <a:t>）与估价对象的规模相当：</a:t>
          </a:r>
          <a:r>
            <a:rPr lang="en-US" altLang="zh-CN" sz="1500" kern="1200" dirty="0"/>
            <a:t>0.5-2</a:t>
          </a:r>
          <a:r>
            <a:rPr lang="zh-CN" altLang="en-US" sz="1500" kern="1200" dirty="0"/>
            <a:t>倍</a:t>
          </a:r>
        </a:p>
        <a:p>
          <a:pPr marL="114300" lvl="1" indent="-114300" algn="l" defTabSz="666750">
            <a:lnSpc>
              <a:spcPct val="90000"/>
            </a:lnSpc>
            <a:spcBef>
              <a:spcPct val="0"/>
            </a:spcBef>
            <a:spcAft>
              <a:spcPct val="15000"/>
            </a:spcAft>
            <a:buChar char="•"/>
          </a:pPr>
          <a:r>
            <a:rPr lang="zh-CN" altLang="en-US" sz="1500" kern="1200" dirty="0"/>
            <a:t>（</a:t>
          </a:r>
          <a:r>
            <a:rPr lang="en-US" altLang="zh-CN" sz="1500" kern="1200" dirty="0"/>
            <a:t>6</a:t>
          </a:r>
          <a:r>
            <a:rPr lang="zh-CN" altLang="en-US" sz="1500" kern="1200" dirty="0"/>
            <a:t>）建筑结构相同</a:t>
          </a:r>
        </a:p>
        <a:p>
          <a:pPr marL="114300" lvl="1" indent="-114300" algn="l" defTabSz="666750">
            <a:lnSpc>
              <a:spcPct val="90000"/>
            </a:lnSpc>
            <a:spcBef>
              <a:spcPct val="0"/>
            </a:spcBef>
            <a:spcAft>
              <a:spcPct val="15000"/>
            </a:spcAft>
            <a:buChar char="•"/>
          </a:pPr>
          <a:r>
            <a:rPr lang="zh-CN" altLang="en-US" sz="1500" kern="1200" dirty="0"/>
            <a:t>成交日期与价值时点接近</a:t>
          </a:r>
        </a:p>
        <a:p>
          <a:pPr marL="114300" lvl="1" indent="-114300" algn="l" defTabSz="666750">
            <a:lnSpc>
              <a:spcPct val="90000"/>
            </a:lnSpc>
            <a:spcBef>
              <a:spcPct val="0"/>
            </a:spcBef>
            <a:spcAft>
              <a:spcPct val="15000"/>
            </a:spcAft>
            <a:buChar char="•"/>
          </a:pPr>
          <a:r>
            <a:rPr lang="zh-CN" altLang="en-US" sz="1500" kern="1200" dirty="0"/>
            <a:t>成交价格尽量为正常价格</a:t>
          </a:r>
        </a:p>
      </dsp:txBody>
      <dsp:txXfrm>
        <a:off x="0" y="1592726"/>
        <a:ext cx="5744684" cy="3118500"/>
      </dsp:txXfrm>
    </dsp:sp>
    <dsp:sp modelId="{A5FBEF51-8ABD-0F41-9FE1-05135A58EC12}">
      <dsp:nvSpPr>
        <dsp:cNvPr id="0" name=""/>
        <dsp:cNvSpPr/>
      </dsp:nvSpPr>
      <dsp:spPr>
        <a:xfrm>
          <a:off x="287234" y="1371326"/>
          <a:ext cx="4021279" cy="442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质量要求</a:t>
          </a:r>
        </a:p>
      </dsp:txBody>
      <dsp:txXfrm>
        <a:off x="308850" y="1392942"/>
        <a:ext cx="3978047" cy="399568"/>
      </dsp:txXfrm>
    </dsp:sp>
    <dsp:sp modelId="{57DAB268-E5D1-104E-B0DC-1301CF95F8E8}">
      <dsp:nvSpPr>
        <dsp:cNvPr id="0" name=""/>
        <dsp:cNvSpPr/>
      </dsp:nvSpPr>
      <dsp:spPr>
        <a:xfrm>
          <a:off x="0" y="5013626"/>
          <a:ext cx="5744684" cy="139387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5851" tIns="312420" rIns="445851"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尽可能选择相同或相似房地产，实在没有可采用分配法（剩余法）</a:t>
          </a:r>
        </a:p>
        <a:p>
          <a:pPr marL="114300" lvl="1" indent="-114300" algn="l" defTabSz="666750">
            <a:lnSpc>
              <a:spcPct val="90000"/>
            </a:lnSpc>
            <a:spcBef>
              <a:spcPct val="0"/>
            </a:spcBef>
            <a:spcAft>
              <a:spcPct val="15000"/>
            </a:spcAft>
            <a:buChar char="•"/>
          </a:pPr>
          <a:r>
            <a:rPr lang="zh-CN" altLang="en-US" sz="1500" kern="1200" dirty="0"/>
            <a:t>成交日期与价值时点越接近越好；位置越接近越好；档次越相同越好</a:t>
          </a:r>
        </a:p>
      </dsp:txBody>
      <dsp:txXfrm>
        <a:off x="0" y="5013626"/>
        <a:ext cx="5744684" cy="1393875"/>
      </dsp:txXfrm>
    </dsp:sp>
    <dsp:sp modelId="{26848A21-49EC-694D-8974-B27869E8B707}">
      <dsp:nvSpPr>
        <dsp:cNvPr id="0" name=""/>
        <dsp:cNvSpPr/>
      </dsp:nvSpPr>
      <dsp:spPr>
        <a:xfrm>
          <a:off x="287234" y="4792226"/>
          <a:ext cx="4021279" cy="442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90000"/>
            </a:lnSpc>
            <a:spcBef>
              <a:spcPct val="0"/>
            </a:spcBef>
            <a:spcAft>
              <a:spcPct val="35000"/>
            </a:spcAft>
            <a:buNone/>
          </a:pPr>
          <a:r>
            <a:rPr lang="zh-CN" altLang="en-US" sz="1500" kern="1200" dirty="0"/>
            <a:t>注意事项</a:t>
          </a:r>
        </a:p>
      </dsp:txBody>
      <dsp:txXfrm>
        <a:off x="308850" y="4813842"/>
        <a:ext cx="3978047" cy="39956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39316-0C87-CC4C-820C-4C7BD2EC45E7}">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BD7897-A64E-8547-B624-B5C5FB05ED7C}">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单位比较法</a:t>
          </a:r>
        </a:p>
      </dsp:txBody>
      <dsp:txXfrm>
        <a:off x="560365" y="97774"/>
        <a:ext cx="7291750" cy="639310"/>
      </dsp:txXfrm>
    </dsp:sp>
    <dsp:sp modelId="{4DBFF820-86A4-464C-A875-8176A4E2917D}">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FD7B9-8454-F242-B4D6-F4B9B88AA2E2}">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分部分项法</a:t>
          </a:r>
        </a:p>
      </dsp:txBody>
      <dsp:txXfrm>
        <a:off x="560365" y="1186414"/>
        <a:ext cx="7291750" cy="639310"/>
      </dsp:txXfrm>
    </dsp:sp>
    <dsp:sp modelId="{98F28EC8-B1EF-094E-9517-6A4019A5F8FD}">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DBE8C8-DCBD-F648-A1CC-778B3852D177}">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工料测量法</a:t>
          </a:r>
        </a:p>
      </dsp:txBody>
      <dsp:txXfrm>
        <a:off x="560365" y="2275054"/>
        <a:ext cx="7291750" cy="639310"/>
      </dsp:txXfrm>
    </dsp:sp>
    <dsp:sp modelId="{0CEC7E20-44FA-9149-94BA-255B8AC198E4}">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855B4-9D90-F749-AE75-9E0BA34F38FB}">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指数调整法</a:t>
          </a:r>
        </a:p>
      </dsp:txBody>
      <dsp:txXfrm>
        <a:off x="560365" y="3363694"/>
        <a:ext cx="7291750" cy="63931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07702-7057-0647-9354-ED2D169AF2E2}">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2D7606-96AD-844E-B20E-085305600933}">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建筑物折旧的含义、原因（分类）</a:t>
          </a:r>
        </a:p>
      </dsp:txBody>
      <dsp:txXfrm>
        <a:off x="573335" y="67003"/>
        <a:ext cx="7265810" cy="879050"/>
      </dsp:txXfrm>
    </dsp:sp>
    <dsp:sp modelId="{4765A63E-C8C7-0D4F-B647-4F97C74A7B38}">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67C2C9-EB10-0340-B774-15594C5E404E}">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建筑物折旧的求取方法</a:t>
          </a:r>
        </a:p>
      </dsp:txBody>
      <dsp:txXfrm>
        <a:off x="573335" y="1563884"/>
        <a:ext cx="7265810" cy="879050"/>
      </dsp:txXfrm>
    </dsp:sp>
    <dsp:sp modelId="{48E9251C-C54C-0F4D-BF4C-DE5E95BBB3B5}">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4ECE9-8809-CF45-81D4-77CB14111176}">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求取建筑物折旧应注意的问题</a:t>
          </a:r>
        </a:p>
      </dsp:txBody>
      <dsp:txXfrm>
        <a:off x="573335" y="3060764"/>
        <a:ext cx="7265810" cy="87905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B7B6A-A069-0343-81F5-179FE9D3EB70}">
      <dsp:nvSpPr>
        <dsp:cNvPr id="0" name=""/>
        <dsp:cNvSpPr/>
      </dsp:nvSpPr>
      <dsp:spPr>
        <a:xfrm>
          <a:off x="0" y="2931602"/>
          <a:ext cx="12191999" cy="522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原因</a:t>
          </a:r>
        </a:p>
      </dsp:txBody>
      <dsp:txXfrm>
        <a:off x="0" y="2931602"/>
        <a:ext cx="3657599" cy="522089"/>
      </dsp:txXfrm>
    </dsp:sp>
    <dsp:sp modelId="{90B6B9FE-C9DE-2948-A43B-E3F4B9DAC025}">
      <dsp:nvSpPr>
        <dsp:cNvPr id="0" name=""/>
        <dsp:cNvSpPr/>
      </dsp:nvSpPr>
      <dsp:spPr>
        <a:xfrm>
          <a:off x="0" y="2322498"/>
          <a:ext cx="12191999" cy="522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建筑物折旧类型</a:t>
          </a:r>
        </a:p>
      </dsp:txBody>
      <dsp:txXfrm>
        <a:off x="0" y="2322498"/>
        <a:ext cx="3657599" cy="522089"/>
      </dsp:txXfrm>
    </dsp:sp>
    <dsp:sp modelId="{E3DBA055-E486-2046-89ED-21DB01492AF4}">
      <dsp:nvSpPr>
        <dsp:cNvPr id="0" name=""/>
        <dsp:cNvSpPr/>
      </dsp:nvSpPr>
      <dsp:spPr>
        <a:xfrm>
          <a:off x="0" y="1713394"/>
          <a:ext cx="12191999" cy="522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建筑物折旧的含义</a:t>
          </a:r>
        </a:p>
      </dsp:txBody>
      <dsp:txXfrm>
        <a:off x="0" y="1713394"/>
        <a:ext cx="3657599" cy="522089"/>
      </dsp:txXfrm>
    </dsp:sp>
    <dsp:sp modelId="{39B0FBEC-D2BF-E04A-BB7D-4CE7D9DAAF72}">
      <dsp:nvSpPr>
        <dsp:cNvPr id="0" name=""/>
        <dsp:cNvSpPr/>
      </dsp:nvSpPr>
      <dsp:spPr>
        <a:xfrm>
          <a:off x="7124702" y="1756902"/>
          <a:ext cx="178055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建筑物折旧</a:t>
          </a:r>
          <a:r>
            <a:rPr lang="en-US" altLang="zh-CN" sz="1000" kern="1200" dirty="0"/>
            <a:t>=</a:t>
          </a:r>
          <a:r>
            <a:rPr lang="zh-CN" altLang="en-US" sz="1000" kern="1200" dirty="0"/>
            <a:t>建筑物重新购建价格</a:t>
          </a:r>
          <a:r>
            <a:rPr lang="en-US" altLang="zh-CN" sz="1000" kern="1200" dirty="0"/>
            <a:t>-</a:t>
          </a:r>
          <a:r>
            <a:rPr lang="zh-CN" altLang="en-US" sz="1000" kern="1200" dirty="0"/>
            <a:t>建筑物市场价值</a:t>
          </a:r>
        </a:p>
      </dsp:txBody>
      <dsp:txXfrm>
        <a:off x="7137445" y="1769645"/>
        <a:ext cx="1755065" cy="409588"/>
      </dsp:txXfrm>
    </dsp:sp>
    <dsp:sp modelId="{A139870F-0B5D-5945-B46F-56E485012ADD}">
      <dsp:nvSpPr>
        <dsp:cNvPr id="0" name=""/>
        <dsp:cNvSpPr/>
      </dsp:nvSpPr>
      <dsp:spPr>
        <a:xfrm>
          <a:off x="5257695" y="2191976"/>
          <a:ext cx="2757282" cy="174029"/>
        </a:xfrm>
        <a:custGeom>
          <a:avLst/>
          <a:gdLst/>
          <a:ahLst/>
          <a:cxnLst/>
          <a:rect l="0" t="0" r="0" b="0"/>
          <a:pathLst>
            <a:path>
              <a:moveTo>
                <a:pt x="2757282" y="0"/>
              </a:moveTo>
              <a:lnTo>
                <a:pt x="2757282" y="87014"/>
              </a:lnTo>
              <a:lnTo>
                <a:pt x="0" y="87014"/>
              </a:lnTo>
              <a:lnTo>
                <a:pt x="0" y="174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08BF30-1586-AC4B-81EA-04F7067519FC}">
      <dsp:nvSpPr>
        <dsp:cNvPr id="0" name=""/>
        <dsp:cNvSpPr/>
      </dsp:nvSpPr>
      <dsp:spPr>
        <a:xfrm>
          <a:off x="4931389" y="2366005"/>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物质折旧</a:t>
          </a:r>
        </a:p>
      </dsp:txBody>
      <dsp:txXfrm>
        <a:off x="4944132" y="2378748"/>
        <a:ext cx="627125" cy="409588"/>
      </dsp:txXfrm>
    </dsp:sp>
    <dsp:sp modelId="{231B04D7-74DF-9642-B554-39AF4A0A95ED}">
      <dsp:nvSpPr>
        <dsp:cNvPr id="0" name=""/>
        <dsp:cNvSpPr/>
      </dsp:nvSpPr>
      <dsp:spPr>
        <a:xfrm>
          <a:off x="3985103" y="2801080"/>
          <a:ext cx="1272591" cy="174029"/>
        </a:xfrm>
        <a:custGeom>
          <a:avLst/>
          <a:gdLst/>
          <a:ahLst/>
          <a:cxnLst/>
          <a:rect l="0" t="0" r="0" b="0"/>
          <a:pathLst>
            <a:path>
              <a:moveTo>
                <a:pt x="1272591" y="0"/>
              </a:moveTo>
              <a:lnTo>
                <a:pt x="1272591" y="87014"/>
              </a:lnTo>
              <a:lnTo>
                <a:pt x="0" y="87014"/>
              </a:lnTo>
              <a:lnTo>
                <a:pt x="0"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44D0E2-4578-8543-B5EC-7F3F60473B55}">
      <dsp:nvSpPr>
        <dsp:cNvPr id="0" name=""/>
        <dsp:cNvSpPr/>
      </dsp:nvSpPr>
      <dsp:spPr>
        <a:xfrm>
          <a:off x="3658797"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自然经过的老化</a:t>
          </a:r>
        </a:p>
      </dsp:txBody>
      <dsp:txXfrm>
        <a:off x="3671540" y="2987852"/>
        <a:ext cx="627125" cy="409588"/>
      </dsp:txXfrm>
    </dsp:sp>
    <dsp:sp modelId="{D04F10EE-2399-8741-8AD7-4069EB68B4F5}">
      <dsp:nvSpPr>
        <dsp:cNvPr id="0" name=""/>
        <dsp:cNvSpPr/>
      </dsp:nvSpPr>
      <dsp:spPr>
        <a:xfrm>
          <a:off x="4833498" y="2801080"/>
          <a:ext cx="424197" cy="174029"/>
        </a:xfrm>
        <a:custGeom>
          <a:avLst/>
          <a:gdLst/>
          <a:ahLst/>
          <a:cxnLst/>
          <a:rect l="0" t="0" r="0" b="0"/>
          <a:pathLst>
            <a:path>
              <a:moveTo>
                <a:pt x="424197" y="0"/>
              </a:moveTo>
              <a:lnTo>
                <a:pt x="424197" y="87014"/>
              </a:lnTo>
              <a:lnTo>
                <a:pt x="0" y="87014"/>
              </a:lnTo>
              <a:lnTo>
                <a:pt x="0"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F7D86C-C2D0-5B4A-B4D0-B1D9529BE5CF}">
      <dsp:nvSpPr>
        <dsp:cNvPr id="0" name=""/>
        <dsp:cNvSpPr/>
      </dsp:nvSpPr>
      <dsp:spPr>
        <a:xfrm>
          <a:off x="4507192"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正常使用的磨损</a:t>
          </a:r>
        </a:p>
      </dsp:txBody>
      <dsp:txXfrm>
        <a:off x="4519935" y="2987852"/>
        <a:ext cx="627125" cy="409588"/>
      </dsp:txXfrm>
    </dsp:sp>
    <dsp:sp modelId="{0D797B4D-01AE-3947-AE75-AEBC0389A638}">
      <dsp:nvSpPr>
        <dsp:cNvPr id="0" name=""/>
        <dsp:cNvSpPr/>
      </dsp:nvSpPr>
      <dsp:spPr>
        <a:xfrm>
          <a:off x="5257695" y="2801080"/>
          <a:ext cx="424197" cy="174029"/>
        </a:xfrm>
        <a:custGeom>
          <a:avLst/>
          <a:gdLst/>
          <a:ahLst/>
          <a:cxnLst/>
          <a:rect l="0" t="0" r="0" b="0"/>
          <a:pathLst>
            <a:path>
              <a:moveTo>
                <a:pt x="0" y="0"/>
              </a:moveTo>
              <a:lnTo>
                <a:pt x="0" y="87014"/>
              </a:lnTo>
              <a:lnTo>
                <a:pt x="424197" y="87014"/>
              </a:lnTo>
              <a:lnTo>
                <a:pt x="424197"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18C71-026D-7940-8B6E-29292CBB7FBC}">
      <dsp:nvSpPr>
        <dsp:cNvPr id="0" name=""/>
        <dsp:cNvSpPr/>
      </dsp:nvSpPr>
      <dsp:spPr>
        <a:xfrm>
          <a:off x="5355587"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以外破坏的损坏</a:t>
          </a:r>
        </a:p>
      </dsp:txBody>
      <dsp:txXfrm>
        <a:off x="5368330" y="2987852"/>
        <a:ext cx="627125" cy="409588"/>
      </dsp:txXfrm>
    </dsp:sp>
    <dsp:sp modelId="{20BB1E72-4CFD-BC40-998E-ED7EA2CCC285}">
      <dsp:nvSpPr>
        <dsp:cNvPr id="0" name=""/>
        <dsp:cNvSpPr/>
      </dsp:nvSpPr>
      <dsp:spPr>
        <a:xfrm>
          <a:off x="5257695" y="2801080"/>
          <a:ext cx="1272591" cy="174029"/>
        </a:xfrm>
        <a:custGeom>
          <a:avLst/>
          <a:gdLst/>
          <a:ahLst/>
          <a:cxnLst/>
          <a:rect l="0" t="0" r="0" b="0"/>
          <a:pathLst>
            <a:path>
              <a:moveTo>
                <a:pt x="0" y="0"/>
              </a:moveTo>
              <a:lnTo>
                <a:pt x="0" y="87014"/>
              </a:lnTo>
              <a:lnTo>
                <a:pt x="1272591" y="87014"/>
              </a:lnTo>
              <a:lnTo>
                <a:pt x="1272591"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3C1DD-A112-2949-8F5C-4CA3D4B1E348}">
      <dsp:nvSpPr>
        <dsp:cNvPr id="0" name=""/>
        <dsp:cNvSpPr/>
      </dsp:nvSpPr>
      <dsp:spPr>
        <a:xfrm>
          <a:off x="6203981"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延迟维修的损坏残存</a:t>
          </a:r>
        </a:p>
      </dsp:txBody>
      <dsp:txXfrm>
        <a:off x="6216724" y="2987852"/>
        <a:ext cx="627125" cy="409588"/>
      </dsp:txXfrm>
    </dsp:sp>
    <dsp:sp modelId="{288570DC-AF20-0540-8C97-B7AB4358E60E}">
      <dsp:nvSpPr>
        <dsp:cNvPr id="0" name=""/>
        <dsp:cNvSpPr/>
      </dsp:nvSpPr>
      <dsp:spPr>
        <a:xfrm>
          <a:off x="8014978" y="2191976"/>
          <a:ext cx="212098" cy="174029"/>
        </a:xfrm>
        <a:custGeom>
          <a:avLst/>
          <a:gdLst/>
          <a:ahLst/>
          <a:cxnLst/>
          <a:rect l="0" t="0" r="0" b="0"/>
          <a:pathLst>
            <a:path>
              <a:moveTo>
                <a:pt x="0" y="0"/>
              </a:moveTo>
              <a:lnTo>
                <a:pt x="0" y="87014"/>
              </a:lnTo>
              <a:lnTo>
                <a:pt x="212098" y="87014"/>
              </a:lnTo>
              <a:lnTo>
                <a:pt x="212098" y="174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22C25D-449C-B44B-B7DA-C833185E05CB}">
      <dsp:nvSpPr>
        <dsp:cNvPr id="0" name=""/>
        <dsp:cNvSpPr/>
      </dsp:nvSpPr>
      <dsp:spPr>
        <a:xfrm>
          <a:off x="7900771" y="2366005"/>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功能折旧</a:t>
          </a:r>
        </a:p>
      </dsp:txBody>
      <dsp:txXfrm>
        <a:off x="7913514" y="2378748"/>
        <a:ext cx="627125" cy="409588"/>
      </dsp:txXfrm>
    </dsp:sp>
    <dsp:sp modelId="{6566E50A-EA82-D744-B40D-4A6F6BB14C4B}">
      <dsp:nvSpPr>
        <dsp:cNvPr id="0" name=""/>
        <dsp:cNvSpPr/>
      </dsp:nvSpPr>
      <dsp:spPr>
        <a:xfrm>
          <a:off x="7378682" y="2801080"/>
          <a:ext cx="848394" cy="174029"/>
        </a:xfrm>
        <a:custGeom>
          <a:avLst/>
          <a:gdLst/>
          <a:ahLst/>
          <a:cxnLst/>
          <a:rect l="0" t="0" r="0" b="0"/>
          <a:pathLst>
            <a:path>
              <a:moveTo>
                <a:pt x="848394" y="0"/>
              </a:moveTo>
              <a:lnTo>
                <a:pt x="848394" y="87014"/>
              </a:lnTo>
              <a:lnTo>
                <a:pt x="0" y="87014"/>
              </a:lnTo>
              <a:lnTo>
                <a:pt x="0"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FF441-1F17-8547-A4AD-C471A65B51C7}">
      <dsp:nvSpPr>
        <dsp:cNvPr id="0" name=""/>
        <dsp:cNvSpPr/>
      </dsp:nvSpPr>
      <dsp:spPr>
        <a:xfrm>
          <a:off x="7052376"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功能缺乏</a:t>
          </a:r>
        </a:p>
      </dsp:txBody>
      <dsp:txXfrm>
        <a:off x="7065119" y="2987852"/>
        <a:ext cx="627125" cy="409588"/>
      </dsp:txXfrm>
    </dsp:sp>
    <dsp:sp modelId="{FFA6BBED-C563-9F46-B623-45804907C859}">
      <dsp:nvSpPr>
        <dsp:cNvPr id="0" name=""/>
        <dsp:cNvSpPr/>
      </dsp:nvSpPr>
      <dsp:spPr>
        <a:xfrm>
          <a:off x="8181356" y="2801080"/>
          <a:ext cx="91440" cy="174029"/>
        </a:xfrm>
        <a:custGeom>
          <a:avLst/>
          <a:gdLst/>
          <a:ahLst/>
          <a:cxnLst/>
          <a:rect l="0" t="0" r="0" b="0"/>
          <a:pathLst>
            <a:path>
              <a:moveTo>
                <a:pt x="45720" y="0"/>
              </a:moveTo>
              <a:lnTo>
                <a:pt x="45720"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5ED644-87F2-8148-A7D5-49242D94D413}">
      <dsp:nvSpPr>
        <dsp:cNvPr id="0" name=""/>
        <dsp:cNvSpPr/>
      </dsp:nvSpPr>
      <dsp:spPr>
        <a:xfrm>
          <a:off x="7900771"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功能落后</a:t>
          </a:r>
        </a:p>
      </dsp:txBody>
      <dsp:txXfrm>
        <a:off x="7913514" y="2987852"/>
        <a:ext cx="627125" cy="409588"/>
      </dsp:txXfrm>
    </dsp:sp>
    <dsp:sp modelId="{1BC0032D-5260-224F-B4E7-D7CC3193FC3A}">
      <dsp:nvSpPr>
        <dsp:cNvPr id="0" name=""/>
        <dsp:cNvSpPr/>
      </dsp:nvSpPr>
      <dsp:spPr>
        <a:xfrm>
          <a:off x="8227076" y="2801080"/>
          <a:ext cx="848394" cy="174029"/>
        </a:xfrm>
        <a:custGeom>
          <a:avLst/>
          <a:gdLst/>
          <a:ahLst/>
          <a:cxnLst/>
          <a:rect l="0" t="0" r="0" b="0"/>
          <a:pathLst>
            <a:path>
              <a:moveTo>
                <a:pt x="0" y="0"/>
              </a:moveTo>
              <a:lnTo>
                <a:pt x="0" y="87014"/>
              </a:lnTo>
              <a:lnTo>
                <a:pt x="848394" y="87014"/>
              </a:lnTo>
              <a:lnTo>
                <a:pt x="848394"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241921-BA47-7F4C-B5E8-D51100F6BA3C}">
      <dsp:nvSpPr>
        <dsp:cNvPr id="0" name=""/>
        <dsp:cNvSpPr/>
      </dsp:nvSpPr>
      <dsp:spPr>
        <a:xfrm>
          <a:off x="8749165"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功能过剩</a:t>
          </a:r>
        </a:p>
      </dsp:txBody>
      <dsp:txXfrm>
        <a:off x="8761908" y="2987852"/>
        <a:ext cx="627125" cy="409588"/>
      </dsp:txXfrm>
    </dsp:sp>
    <dsp:sp modelId="{5C35FA8B-3B87-5747-80A0-0331C9D048AA}">
      <dsp:nvSpPr>
        <dsp:cNvPr id="0" name=""/>
        <dsp:cNvSpPr/>
      </dsp:nvSpPr>
      <dsp:spPr>
        <a:xfrm>
          <a:off x="8014978" y="2191976"/>
          <a:ext cx="2757282" cy="174029"/>
        </a:xfrm>
        <a:custGeom>
          <a:avLst/>
          <a:gdLst/>
          <a:ahLst/>
          <a:cxnLst/>
          <a:rect l="0" t="0" r="0" b="0"/>
          <a:pathLst>
            <a:path>
              <a:moveTo>
                <a:pt x="0" y="0"/>
              </a:moveTo>
              <a:lnTo>
                <a:pt x="0" y="87014"/>
              </a:lnTo>
              <a:lnTo>
                <a:pt x="2757282" y="87014"/>
              </a:lnTo>
              <a:lnTo>
                <a:pt x="2757282" y="1740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10AE4E-55AA-EE41-877F-214E69CDFEC8}">
      <dsp:nvSpPr>
        <dsp:cNvPr id="0" name=""/>
        <dsp:cNvSpPr/>
      </dsp:nvSpPr>
      <dsp:spPr>
        <a:xfrm>
          <a:off x="10445955" y="2366005"/>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外部折旧</a:t>
          </a:r>
        </a:p>
      </dsp:txBody>
      <dsp:txXfrm>
        <a:off x="10458698" y="2378748"/>
        <a:ext cx="627125" cy="409588"/>
      </dsp:txXfrm>
    </dsp:sp>
    <dsp:sp modelId="{6024FB53-5AE8-2B44-9B0C-7BFDA52BF47F}">
      <dsp:nvSpPr>
        <dsp:cNvPr id="0" name=""/>
        <dsp:cNvSpPr/>
      </dsp:nvSpPr>
      <dsp:spPr>
        <a:xfrm>
          <a:off x="9923866" y="2801080"/>
          <a:ext cx="848394" cy="174029"/>
        </a:xfrm>
        <a:custGeom>
          <a:avLst/>
          <a:gdLst/>
          <a:ahLst/>
          <a:cxnLst/>
          <a:rect l="0" t="0" r="0" b="0"/>
          <a:pathLst>
            <a:path>
              <a:moveTo>
                <a:pt x="848394" y="0"/>
              </a:moveTo>
              <a:lnTo>
                <a:pt x="848394" y="87014"/>
              </a:lnTo>
              <a:lnTo>
                <a:pt x="0" y="87014"/>
              </a:lnTo>
              <a:lnTo>
                <a:pt x="0"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FB5AA3-B28D-3043-B70D-DB6C52FC0BBD}">
      <dsp:nvSpPr>
        <dsp:cNvPr id="0" name=""/>
        <dsp:cNvSpPr/>
      </dsp:nvSpPr>
      <dsp:spPr>
        <a:xfrm>
          <a:off x="9597560"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不利经济因素</a:t>
          </a:r>
        </a:p>
      </dsp:txBody>
      <dsp:txXfrm>
        <a:off x="9610303" y="2987852"/>
        <a:ext cx="627125" cy="409588"/>
      </dsp:txXfrm>
    </dsp:sp>
    <dsp:sp modelId="{1E2FD7CC-73E4-CC4B-A50F-4622D159AE27}">
      <dsp:nvSpPr>
        <dsp:cNvPr id="0" name=""/>
        <dsp:cNvSpPr/>
      </dsp:nvSpPr>
      <dsp:spPr>
        <a:xfrm>
          <a:off x="10726540" y="2801080"/>
          <a:ext cx="91440" cy="174029"/>
        </a:xfrm>
        <a:custGeom>
          <a:avLst/>
          <a:gdLst/>
          <a:ahLst/>
          <a:cxnLst/>
          <a:rect l="0" t="0" r="0" b="0"/>
          <a:pathLst>
            <a:path>
              <a:moveTo>
                <a:pt x="45720" y="0"/>
              </a:moveTo>
              <a:lnTo>
                <a:pt x="45720"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D2144C-BF8A-8C46-A679-28B4216BB567}">
      <dsp:nvSpPr>
        <dsp:cNvPr id="0" name=""/>
        <dsp:cNvSpPr/>
      </dsp:nvSpPr>
      <dsp:spPr>
        <a:xfrm>
          <a:off x="10445955"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不利环境因素</a:t>
          </a:r>
        </a:p>
      </dsp:txBody>
      <dsp:txXfrm>
        <a:off x="10458698" y="2987852"/>
        <a:ext cx="627125" cy="409588"/>
      </dsp:txXfrm>
    </dsp:sp>
    <dsp:sp modelId="{0FE9672F-FA71-1042-92BA-B8F9ABED20AB}">
      <dsp:nvSpPr>
        <dsp:cNvPr id="0" name=""/>
        <dsp:cNvSpPr/>
      </dsp:nvSpPr>
      <dsp:spPr>
        <a:xfrm>
          <a:off x="10772260" y="2801080"/>
          <a:ext cx="848394" cy="174029"/>
        </a:xfrm>
        <a:custGeom>
          <a:avLst/>
          <a:gdLst/>
          <a:ahLst/>
          <a:cxnLst/>
          <a:rect l="0" t="0" r="0" b="0"/>
          <a:pathLst>
            <a:path>
              <a:moveTo>
                <a:pt x="0" y="0"/>
              </a:moveTo>
              <a:lnTo>
                <a:pt x="0" y="87014"/>
              </a:lnTo>
              <a:lnTo>
                <a:pt x="848394" y="87014"/>
              </a:lnTo>
              <a:lnTo>
                <a:pt x="848394" y="1740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084D71-33E8-0A43-9B4E-E71F1F94E8E6}">
      <dsp:nvSpPr>
        <dsp:cNvPr id="0" name=""/>
        <dsp:cNvSpPr/>
      </dsp:nvSpPr>
      <dsp:spPr>
        <a:xfrm>
          <a:off x="11294349" y="2975109"/>
          <a:ext cx="652611" cy="435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不利交通因素</a:t>
          </a:r>
        </a:p>
      </dsp:txBody>
      <dsp:txXfrm>
        <a:off x="11307092" y="2987852"/>
        <a:ext cx="627125" cy="40958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CF91E-1E4E-214F-969A-06FDAFA84BC9}">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51E55-D92F-A74D-AE2F-2B470B16B218}">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年限法</a:t>
          </a:r>
        </a:p>
      </dsp:txBody>
      <dsp:txXfrm>
        <a:off x="573335" y="67003"/>
        <a:ext cx="7265810" cy="879050"/>
      </dsp:txXfrm>
    </dsp:sp>
    <dsp:sp modelId="{3B2E6E09-C708-C44C-9E17-50E2E5AD1FDF}">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375DDD-E179-0940-9F3A-8AB4DD0C2ABB}">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市场提取法</a:t>
          </a:r>
        </a:p>
      </dsp:txBody>
      <dsp:txXfrm>
        <a:off x="573335" y="1563884"/>
        <a:ext cx="7265810" cy="879050"/>
      </dsp:txXfrm>
    </dsp:sp>
    <dsp:sp modelId="{C917E6B6-CB95-404E-A60C-6F68A8F80922}">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2215AC-74A6-274B-AF0D-4A0B0B5B1802}">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分解法</a:t>
          </a:r>
        </a:p>
      </dsp:txBody>
      <dsp:txXfrm>
        <a:off x="573335" y="3060764"/>
        <a:ext cx="7265810" cy="87905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80B98-2612-9F4D-834C-2C8C2F9CD1D7}">
      <dsp:nvSpPr>
        <dsp:cNvPr id="0" name=""/>
        <dsp:cNvSpPr/>
      </dsp:nvSpPr>
      <dsp:spPr>
        <a:xfrm rot="5400000">
          <a:off x="6707941" y="-2726624"/>
          <a:ext cx="1097533" cy="68298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a:t>实际年龄</a:t>
          </a:r>
        </a:p>
        <a:p>
          <a:pPr marL="171450" lvl="1" indent="-171450" algn="l" defTabSz="755650">
            <a:lnSpc>
              <a:spcPct val="90000"/>
            </a:lnSpc>
            <a:spcBef>
              <a:spcPct val="0"/>
            </a:spcBef>
            <a:spcAft>
              <a:spcPct val="15000"/>
            </a:spcAft>
            <a:buChar char="•"/>
          </a:pPr>
          <a:r>
            <a:rPr lang="zh-CN" altLang="en-US" sz="1700" kern="1200" dirty="0"/>
            <a:t>有效年龄</a:t>
          </a:r>
        </a:p>
      </dsp:txBody>
      <dsp:txXfrm rot="-5400000">
        <a:off x="3841787" y="193107"/>
        <a:ext cx="6776265" cy="990379"/>
      </dsp:txXfrm>
    </dsp:sp>
    <dsp:sp modelId="{8D4A3C69-1B78-5946-A290-3E324A450035}">
      <dsp:nvSpPr>
        <dsp:cNvPr id="0" name=""/>
        <dsp:cNvSpPr/>
      </dsp:nvSpPr>
      <dsp:spPr>
        <a:xfrm>
          <a:off x="0" y="2338"/>
          <a:ext cx="3841786" cy="13719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t>建筑物年龄</a:t>
          </a:r>
        </a:p>
      </dsp:txBody>
      <dsp:txXfrm>
        <a:off x="66971" y="69309"/>
        <a:ext cx="3707844" cy="1237974"/>
      </dsp:txXfrm>
    </dsp:sp>
    <dsp:sp modelId="{9BC9A15D-3942-7344-9384-14ACB385093C}">
      <dsp:nvSpPr>
        <dsp:cNvPr id="0" name=""/>
        <dsp:cNvSpPr/>
      </dsp:nvSpPr>
      <dsp:spPr>
        <a:xfrm rot="5400000">
          <a:off x="6707941" y="-1286112"/>
          <a:ext cx="1097533" cy="68298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a:t>自然寿命</a:t>
          </a:r>
        </a:p>
        <a:p>
          <a:pPr marL="171450" lvl="1" indent="-171450" algn="l" defTabSz="755650">
            <a:lnSpc>
              <a:spcPct val="90000"/>
            </a:lnSpc>
            <a:spcBef>
              <a:spcPct val="0"/>
            </a:spcBef>
            <a:spcAft>
              <a:spcPct val="15000"/>
            </a:spcAft>
            <a:buChar char="•"/>
          </a:pPr>
          <a:r>
            <a:rPr lang="zh-CN" altLang="en-US" sz="1700" kern="1200" dirty="0"/>
            <a:t>经济寿命</a:t>
          </a:r>
        </a:p>
        <a:p>
          <a:pPr marL="171450" lvl="1" indent="-171450" algn="l" defTabSz="755650">
            <a:lnSpc>
              <a:spcPct val="90000"/>
            </a:lnSpc>
            <a:spcBef>
              <a:spcPct val="0"/>
            </a:spcBef>
            <a:spcAft>
              <a:spcPct val="15000"/>
            </a:spcAft>
            <a:buChar char="•"/>
          </a:pPr>
          <a:r>
            <a:rPr lang="zh-CN" altLang="en-US" sz="1700" kern="1200" dirty="0"/>
            <a:t>剩余寿命：剩余自然寿命、剩余经济寿命</a:t>
          </a:r>
        </a:p>
      </dsp:txBody>
      <dsp:txXfrm rot="-5400000">
        <a:off x="3841787" y="1633619"/>
        <a:ext cx="6776265" cy="990379"/>
      </dsp:txXfrm>
    </dsp:sp>
    <dsp:sp modelId="{CF26B986-C72A-D445-982B-D2D33C54F2F7}">
      <dsp:nvSpPr>
        <dsp:cNvPr id="0" name=""/>
        <dsp:cNvSpPr/>
      </dsp:nvSpPr>
      <dsp:spPr>
        <a:xfrm>
          <a:off x="0" y="1442850"/>
          <a:ext cx="3841786" cy="13719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t>建筑物寿命</a:t>
          </a:r>
        </a:p>
      </dsp:txBody>
      <dsp:txXfrm>
        <a:off x="66971" y="1509821"/>
        <a:ext cx="3707844" cy="1237974"/>
      </dsp:txXfrm>
    </dsp:sp>
    <dsp:sp modelId="{C19FC0B7-3873-C54D-BF6E-4446E6B36176}">
      <dsp:nvSpPr>
        <dsp:cNvPr id="0" name=""/>
        <dsp:cNvSpPr/>
      </dsp:nvSpPr>
      <dsp:spPr>
        <a:xfrm rot="5400000">
          <a:off x="6358846" y="362550"/>
          <a:ext cx="1781548" cy="68231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a:t>年折旧额：</a:t>
          </a:r>
          <a14:m xmlns:a14="http://schemas.microsoft.com/office/drawing/2010/main">
            <m:oMath xmlns:m="http://schemas.openxmlformats.org/officeDocument/2006/math">
              <m:r>
                <m:rPr>
                  <m:sty m:val="p"/>
                </m:rPr>
                <a:rPr lang="en-US" altLang="zh-CN" sz="1700" i="1" kern="1200" dirty="0" smtClean="0">
                  <a:latin typeface="Cambria Math" panose="02040503050406030204" pitchFamily="18" charset="0"/>
                </a:rPr>
                <m:t>D</m:t>
              </m:r>
              <m:r>
                <a:rPr lang="en-US" altLang="zh-CN" sz="1700" b="0" i="1" kern="1200" dirty="0" smtClean="0">
                  <a:latin typeface="Cambria Math" panose="02040503050406030204" pitchFamily="18" charset="0"/>
                </a:rPr>
                <m:t>=</m:t>
              </m:r>
              <m:f>
                <m:fPr>
                  <m:ctrlPr>
                    <a:rPr lang="en-US" altLang="zh-CN" sz="1700" b="0" i="1" kern="1200" dirty="0" smtClean="0">
                      <a:latin typeface="Cambria Math" panose="02040503050406030204" pitchFamily="18" charset="0"/>
                    </a:rPr>
                  </m:ctrlPr>
                </m:fPr>
                <m:num>
                  <m:r>
                    <m:rPr>
                      <m:sty m:val="p"/>
                    </m:rPr>
                    <a:rPr lang="en-US" altLang="zh-CN" sz="1700" b="0" i="1" kern="1200" dirty="0" smtClean="0">
                      <a:latin typeface="Cambria Math" panose="02040503050406030204" pitchFamily="18" charset="0"/>
                    </a:rPr>
                    <m:t>C</m:t>
                  </m:r>
                  <m:r>
                    <a:rPr lang="en-US" altLang="zh-CN" sz="1700" b="0" i="1" kern="1200" dirty="0" smtClean="0">
                      <a:latin typeface="Cambria Math" panose="02040503050406030204" pitchFamily="18" charset="0"/>
                    </a:rPr>
                    <m:t>−</m:t>
                  </m:r>
                  <m:r>
                    <m:rPr>
                      <m:sty m:val="p"/>
                    </m:rPr>
                    <a:rPr lang="en-US" altLang="zh-CN" sz="1700" b="0" i="1" kern="1200" dirty="0" smtClean="0">
                      <a:latin typeface="Cambria Math" panose="02040503050406030204" pitchFamily="18" charset="0"/>
                    </a:rPr>
                    <m:t>S</m:t>
                  </m:r>
                </m:num>
                <m:den>
                  <m:r>
                    <m:rPr>
                      <m:sty m:val="p"/>
                    </m:rPr>
                    <a:rPr lang="en-US" altLang="zh-CN" sz="1700" b="0" i="1" kern="1200" dirty="0" smtClean="0">
                      <a:latin typeface="Cambria Math" panose="02040503050406030204" pitchFamily="18" charset="0"/>
                    </a:rPr>
                    <m:t>N</m:t>
                  </m:r>
                </m:den>
              </m:f>
              <m:r>
                <a:rPr lang="en-US" altLang="zh-CN" sz="1700" b="0" i="1" kern="1200" dirty="0" smtClean="0">
                  <a:latin typeface="Cambria Math" panose="02040503050406030204" pitchFamily="18" charset="0"/>
                </a:rPr>
                <m:t>=</m:t>
              </m:r>
              <m:f>
                <m:fPr>
                  <m:ctrlPr>
                    <a:rPr lang="en-US" altLang="zh-CN" sz="1700" b="0" i="1" kern="1200" dirty="0" smtClean="0">
                      <a:latin typeface="Cambria Math" panose="02040503050406030204" pitchFamily="18" charset="0"/>
                    </a:rPr>
                  </m:ctrlPr>
                </m:fPr>
                <m:num>
                  <m:r>
                    <m:rPr>
                      <m:sty m:val="p"/>
                    </m:rPr>
                    <a:rPr lang="en-US" altLang="zh-CN" sz="1700" b="0" i="1" kern="1200" dirty="0" smtClean="0">
                      <a:latin typeface="Cambria Math" panose="02040503050406030204" pitchFamily="18" charset="0"/>
                    </a:rPr>
                    <m:t>C</m:t>
                  </m:r>
                  <m:r>
                    <a:rPr lang="en-US" altLang="zh-CN" sz="1700" b="0" i="1" kern="1200" dirty="0" smtClean="0">
                      <a:latin typeface="Cambria Math" panose="02040503050406030204" pitchFamily="18" charset="0"/>
                      <a:ea typeface="Cambria Math" panose="02040503050406030204" pitchFamily="18" charset="0"/>
                    </a:rPr>
                    <m:t>×</m:t>
                  </m:r>
                  <m:r>
                    <a:rPr lang="zh-CN" altLang="en-US" sz="1700" b="0" i="1" kern="1200" dirty="0" smtClean="0">
                      <a:latin typeface="Cambria Math" panose="02040503050406030204" pitchFamily="18" charset="0"/>
                      <a:ea typeface="Cambria Math" panose="02040503050406030204" pitchFamily="18" charset="0"/>
                    </a:rPr>
                    <m:t>（</m:t>
                  </m:r>
                  <m:r>
                    <a:rPr lang="en-US" altLang="zh-CN" sz="1700" b="0" i="1" kern="1200" dirty="0" smtClean="0">
                      <a:latin typeface="Cambria Math" panose="02040503050406030204" pitchFamily="18" charset="0"/>
                      <a:ea typeface="Cambria Math" panose="02040503050406030204" pitchFamily="18" charset="0"/>
                    </a:rPr>
                    <m:t>1−</m:t>
                  </m:r>
                  <m:r>
                    <m:rPr>
                      <m:sty m:val="p"/>
                    </m:rPr>
                    <a:rPr lang="en-US" altLang="zh-CN" sz="1700" b="0" i="1" kern="1200" dirty="0" smtClean="0">
                      <a:latin typeface="Cambria Math" panose="02040503050406030204" pitchFamily="18" charset="0"/>
                      <a:ea typeface="Cambria Math" panose="02040503050406030204" pitchFamily="18" charset="0"/>
                    </a:rPr>
                    <m:t>R</m:t>
                  </m:r>
                  <m:r>
                    <a:rPr lang="zh-CN" altLang="en-US" sz="1700" b="0" i="1" kern="1200" dirty="0" smtClean="0">
                      <a:latin typeface="Cambria Math" panose="02040503050406030204" pitchFamily="18" charset="0"/>
                      <a:ea typeface="Cambria Math" panose="02040503050406030204" pitchFamily="18" charset="0"/>
                    </a:rPr>
                    <m:t>）</m:t>
                  </m:r>
                </m:num>
                <m:den>
                  <m:r>
                    <m:rPr>
                      <m:sty m:val="p"/>
                    </m:rPr>
                    <a:rPr lang="en-US" altLang="zh-CN" sz="1700" b="0" i="1" kern="1200" dirty="0" smtClean="0">
                      <a:latin typeface="Cambria Math" panose="02040503050406030204" pitchFamily="18" charset="0"/>
                    </a:rPr>
                    <m:t>N</m:t>
                  </m:r>
                </m:den>
              </m:f>
            </m:oMath>
          </a14:m>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a:t>年折旧率：</a:t>
          </a:r>
          <a14:m xmlns:a14="http://schemas.microsoft.com/office/drawing/2010/main">
            <m:oMath xmlns:m="http://schemas.openxmlformats.org/officeDocument/2006/math">
              <m:r>
                <m:rPr>
                  <m:sty m:val="p"/>
                </m:rPr>
                <a:rPr lang="en-US" altLang="zh-CN" sz="1700" i="1" kern="1200" dirty="0" smtClean="0">
                  <a:latin typeface="Cambria Math" panose="02040503050406030204" pitchFamily="18" charset="0"/>
                </a:rPr>
                <m:t>d</m:t>
              </m:r>
              <m:r>
                <a:rPr lang="en-US" altLang="zh-CN" sz="1700" b="0" i="1" kern="1200" dirty="0" smtClean="0">
                  <a:latin typeface="Cambria Math" panose="02040503050406030204" pitchFamily="18" charset="0"/>
                </a:rPr>
                <m:t>=</m:t>
              </m:r>
              <m:f>
                <m:fPr>
                  <m:ctrlPr>
                    <a:rPr lang="en-US" altLang="zh-CN" sz="1700" b="0" i="1" kern="1200" dirty="0" smtClean="0">
                      <a:latin typeface="Cambria Math" panose="02040503050406030204" pitchFamily="18" charset="0"/>
                    </a:rPr>
                  </m:ctrlPr>
                </m:fPr>
                <m:num>
                  <m:r>
                    <a:rPr lang="en-US" altLang="zh-CN" sz="1700" b="0" i="1" kern="1200" dirty="0" smtClean="0">
                      <a:latin typeface="Cambria Math" panose="02040503050406030204" pitchFamily="18" charset="0"/>
                    </a:rPr>
                    <m:t>1−</m:t>
                  </m:r>
                  <m:r>
                    <m:rPr>
                      <m:sty m:val="p"/>
                    </m:rPr>
                    <a:rPr lang="en-US" altLang="zh-CN" sz="1700" b="0" i="1" kern="1200" dirty="0" smtClean="0">
                      <a:latin typeface="Cambria Math" panose="02040503050406030204" pitchFamily="18" charset="0"/>
                    </a:rPr>
                    <m:t>R</m:t>
                  </m:r>
                </m:num>
                <m:den>
                  <m:r>
                    <m:rPr>
                      <m:sty m:val="p"/>
                    </m:rPr>
                    <a:rPr lang="en-US" altLang="zh-CN" sz="1700" b="0" i="1" kern="1200" dirty="0" smtClean="0">
                      <a:latin typeface="Cambria Math" panose="02040503050406030204" pitchFamily="18" charset="0"/>
                    </a:rPr>
                    <m:t>N</m:t>
                  </m:r>
                </m:den>
              </m:f>
              <m:r>
                <a:rPr lang="en-US" altLang="zh-CN" sz="1700" b="0" i="1" kern="1200" dirty="0" smtClean="0">
                  <a:latin typeface="Cambria Math" panose="02040503050406030204" pitchFamily="18" charset="0"/>
                  <a:ea typeface="Cambria Math" panose="02040503050406030204" pitchFamily="18" charset="0"/>
                </a:rPr>
                <m:t>×100%</m:t>
              </m:r>
            </m:oMath>
          </a14:m>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a:t>有效年龄折旧额：</a:t>
          </a:r>
          <a14:m xmlns:a14="http://schemas.microsoft.com/office/drawing/2010/main">
            <m:oMath xmlns:m="http://schemas.openxmlformats.org/officeDocument/2006/math">
              <m:r>
                <m:rPr>
                  <m:sty m:val="p"/>
                </m:rPr>
                <a:rPr lang="en-US" altLang="zh-CN" sz="1700" i="1" kern="1200" dirty="0" smtClean="0">
                  <a:latin typeface="Cambria Math" panose="02040503050406030204" pitchFamily="18" charset="0"/>
                </a:rPr>
                <m:t>E</m:t>
              </m:r>
              <m:r>
                <a:rPr lang="en-US" altLang="zh-CN" sz="1700" b="0" i="1" kern="1200" dirty="0" smtClean="0">
                  <a:latin typeface="Cambria Math" panose="02040503050406030204" pitchFamily="18" charset="0"/>
                </a:rPr>
                <m:t>=</m:t>
              </m:r>
              <m:r>
                <m:rPr>
                  <m:sty m:val="p"/>
                </m:rPr>
                <a:rPr lang="en-US" altLang="zh-CN" sz="1700" b="0" i="1" kern="1200" dirty="0" smtClean="0">
                  <a:latin typeface="Cambria Math" panose="02040503050406030204" pitchFamily="18" charset="0"/>
                </a:rPr>
                <m:t>C</m:t>
              </m:r>
              <m:r>
                <a:rPr lang="en-US" altLang="zh-CN" sz="1700" b="0" i="1" kern="1200" dirty="0" smtClean="0">
                  <a:latin typeface="Cambria Math" panose="02040503050406030204" pitchFamily="18" charset="0"/>
                  <a:ea typeface="Cambria Math" panose="02040503050406030204" pitchFamily="18" charset="0"/>
                </a:rPr>
                <m:t>×</m:t>
              </m:r>
              <m:r>
                <m:rPr>
                  <m:sty m:val="p"/>
                </m:rPr>
                <a:rPr lang="en-US" altLang="zh-CN" sz="1700" b="0" i="1" kern="1200" dirty="0" smtClean="0">
                  <a:latin typeface="Cambria Math" panose="02040503050406030204" pitchFamily="18" charset="0"/>
                  <a:ea typeface="Cambria Math" panose="02040503050406030204" pitchFamily="18" charset="0"/>
                </a:rPr>
                <m:t>d</m:t>
              </m:r>
              <m:r>
                <a:rPr lang="en-US" altLang="zh-CN" sz="1700" b="0" i="1" kern="1200" dirty="0" smtClean="0">
                  <a:latin typeface="Cambria Math" panose="02040503050406030204" pitchFamily="18" charset="0"/>
                  <a:ea typeface="Cambria Math" panose="02040503050406030204" pitchFamily="18" charset="0"/>
                </a:rPr>
                <m:t>×</m:t>
              </m:r>
              <m:r>
                <m:rPr>
                  <m:sty m:val="p"/>
                </m:rPr>
                <a:rPr lang="en-US" altLang="zh-CN" sz="1700" b="0" i="1" kern="1200" dirty="0" smtClean="0">
                  <a:latin typeface="Cambria Math" panose="02040503050406030204" pitchFamily="18" charset="0"/>
                  <a:ea typeface="Cambria Math" panose="02040503050406030204" pitchFamily="18" charset="0"/>
                </a:rPr>
                <m:t>t</m:t>
              </m:r>
            </m:oMath>
          </a14:m>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a:t>有效年龄条件下的评估值：</a:t>
          </a:r>
          <a14:m xmlns:a14="http://schemas.microsoft.com/office/drawing/2010/main">
            <m:oMath xmlns:m="http://schemas.openxmlformats.org/officeDocument/2006/math">
              <m:r>
                <m:rPr>
                  <m:sty m:val="p"/>
                </m:rPr>
                <a:rPr lang="en-US" altLang="zh-CN" sz="1700" i="1" kern="1200" dirty="0" smtClean="0">
                  <a:latin typeface="Cambria Math" panose="02040503050406030204" pitchFamily="18" charset="0"/>
                </a:rPr>
                <m:t>V</m:t>
              </m:r>
              <m:r>
                <a:rPr lang="en-US" altLang="zh-CN" sz="1700" b="0" i="1" kern="1200" dirty="0" smtClean="0">
                  <a:latin typeface="Cambria Math" panose="02040503050406030204" pitchFamily="18" charset="0"/>
                </a:rPr>
                <m:t>=</m:t>
              </m:r>
              <m:r>
                <m:rPr>
                  <m:sty m:val="p"/>
                </m:rPr>
                <a:rPr lang="en-US" altLang="zh-CN" sz="1700" b="0" i="1" kern="1200" dirty="0" smtClean="0">
                  <a:latin typeface="Cambria Math" panose="02040503050406030204" pitchFamily="18" charset="0"/>
                </a:rPr>
                <m:t>C</m:t>
              </m:r>
              <m:r>
                <a:rPr lang="en-US" altLang="zh-CN" sz="1700" b="0" i="1" kern="1200" dirty="0" smtClean="0">
                  <a:latin typeface="Cambria Math" panose="02040503050406030204" pitchFamily="18" charset="0"/>
                  <a:ea typeface="Cambria Math" panose="02040503050406030204" pitchFamily="18" charset="0"/>
                </a:rPr>
                <m:t>×</m:t>
              </m:r>
              <m:r>
                <a:rPr lang="zh-CN" altLang="en-US" sz="1700" b="0" i="1" kern="1200" dirty="0" smtClean="0">
                  <a:latin typeface="Cambria Math" panose="02040503050406030204" pitchFamily="18" charset="0"/>
                  <a:ea typeface="Cambria Math" panose="02040503050406030204" pitchFamily="18" charset="0"/>
                </a:rPr>
                <m:t>（</m:t>
              </m:r>
              <m:r>
                <a:rPr lang="en-US" altLang="zh-CN" sz="1700" b="0" i="1" kern="1200" dirty="0" smtClean="0">
                  <a:latin typeface="Cambria Math" panose="02040503050406030204" pitchFamily="18" charset="0"/>
                  <a:ea typeface="Cambria Math" panose="02040503050406030204" pitchFamily="18" charset="0"/>
                </a:rPr>
                <m:t>1−</m:t>
              </m:r>
              <m:r>
                <m:rPr>
                  <m:sty m:val="p"/>
                </m:rPr>
                <a:rPr lang="en-US" altLang="zh-CN" sz="1700" b="0" i="1" kern="1200" dirty="0" smtClean="0">
                  <a:latin typeface="Cambria Math" panose="02040503050406030204" pitchFamily="18" charset="0"/>
                  <a:ea typeface="Cambria Math" panose="02040503050406030204" pitchFamily="18" charset="0"/>
                </a:rPr>
                <m:t>d</m:t>
              </m:r>
              <m:r>
                <a:rPr lang="en-US" altLang="zh-CN" sz="1700" b="0" i="1" kern="1200" dirty="0" smtClean="0">
                  <a:latin typeface="Cambria Math" panose="02040503050406030204" pitchFamily="18" charset="0"/>
                  <a:ea typeface="Cambria Math" panose="02040503050406030204" pitchFamily="18" charset="0"/>
                </a:rPr>
                <m:t>×</m:t>
              </m:r>
              <m:r>
                <m:rPr>
                  <m:sty m:val="p"/>
                </m:rPr>
                <a:rPr lang="en-US" altLang="zh-CN" sz="1700" b="0" i="1" kern="1200" dirty="0" smtClean="0">
                  <a:latin typeface="Cambria Math" panose="02040503050406030204" pitchFamily="18" charset="0"/>
                  <a:ea typeface="Cambria Math" panose="02040503050406030204" pitchFamily="18" charset="0"/>
                </a:rPr>
                <m:t>t</m:t>
              </m:r>
              <m:r>
                <a:rPr lang="zh-CN" altLang="en-US" sz="1700" b="0" i="1" kern="1200" dirty="0" smtClean="0">
                  <a:latin typeface="Cambria Math" panose="02040503050406030204" pitchFamily="18" charset="0"/>
                  <a:ea typeface="Cambria Math" panose="02040503050406030204" pitchFamily="18" charset="0"/>
                </a:rPr>
                <m:t>）</m:t>
              </m:r>
            </m:oMath>
          </a14:m>
          <a:endParaRPr lang="zh-CN" altLang="en-US" sz="1700" kern="1200" dirty="0"/>
        </a:p>
      </dsp:txBody>
      <dsp:txXfrm rot="-5400000">
        <a:off x="3838034" y="2970330"/>
        <a:ext cx="6736204" cy="1607612"/>
      </dsp:txXfrm>
    </dsp:sp>
    <dsp:sp modelId="{12E91A07-B47B-6346-8DEC-EBE9DF8FE840}">
      <dsp:nvSpPr>
        <dsp:cNvPr id="0" name=""/>
        <dsp:cNvSpPr/>
      </dsp:nvSpPr>
      <dsp:spPr>
        <a:xfrm>
          <a:off x="0" y="3088178"/>
          <a:ext cx="3838034" cy="13719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t>直线法</a:t>
          </a:r>
        </a:p>
      </dsp:txBody>
      <dsp:txXfrm>
        <a:off x="66971" y="3155149"/>
        <a:ext cx="3704092" cy="123797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6D317-F366-6B4F-8E7C-AAB45C335A7D}">
      <dsp:nvSpPr>
        <dsp:cNvPr id="0" name=""/>
        <dsp:cNvSpPr/>
      </dsp:nvSpPr>
      <dsp:spPr>
        <a:xfrm>
          <a:off x="0" y="1568709"/>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302AB3-F788-E540-80B8-487009FBAF73}">
      <dsp:nvSpPr>
        <dsp:cNvPr id="0" name=""/>
        <dsp:cNvSpPr/>
      </dsp:nvSpPr>
      <dsp:spPr>
        <a:xfrm>
          <a:off x="525780" y="1391589"/>
          <a:ext cx="73609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kumimoji="1" lang="zh-CN" altLang="en-US" sz="1200" kern="1200" dirty="0"/>
            <a:t>通过旧房地价值、土地重新购建成本、建筑物重新购建成本求取折旧额，进而确定折旧率</a:t>
          </a:r>
        </a:p>
      </dsp:txBody>
      <dsp:txXfrm>
        <a:off x="543073" y="1408882"/>
        <a:ext cx="7326334" cy="319654"/>
      </dsp:txXfrm>
    </dsp:sp>
    <dsp:sp modelId="{E8010EEF-B6E5-6541-B6F8-49854396A25E}">
      <dsp:nvSpPr>
        <dsp:cNvPr id="0" name=""/>
        <dsp:cNvSpPr/>
      </dsp:nvSpPr>
      <dsp:spPr>
        <a:xfrm>
          <a:off x="0" y="2113029"/>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94032-76F8-8545-99CC-6E5D43AF6BE9}">
      <dsp:nvSpPr>
        <dsp:cNvPr id="0" name=""/>
        <dsp:cNvSpPr/>
      </dsp:nvSpPr>
      <dsp:spPr>
        <a:xfrm>
          <a:off x="525780" y="1935909"/>
          <a:ext cx="73609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选取不少于</a:t>
          </a:r>
          <a:r>
            <a:rPr lang="en-US" altLang="zh-CN" sz="1200" kern="1200" dirty="0"/>
            <a:t>3</a:t>
          </a:r>
          <a:r>
            <a:rPr lang="zh-CN" altLang="en-US" sz="1200" kern="1200" dirty="0"/>
            <a:t>个可比实例</a:t>
          </a:r>
        </a:p>
      </dsp:txBody>
      <dsp:txXfrm>
        <a:off x="543073" y="1953202"/>
        <a:ext cx="7326334" cy="319654"/>
      </dsp:txXfrm>
    </dsp:sp>
    <dsp:sp modelId="{C5201F69-B0AF-6C47-8982-227A678DAB29}">
      <dsp:nvSpPr>
        <dsp:cNvPr id="0" name=""/>
        <dsp:cNvSpPr/>
      </dsp:nvSpPr>
      <dsp:spPr>
        <a:xfrm>
          <a:off x="0" y="2657349"/>
          <a:ext cx="105156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BBA11D-6E12-C646-8B3B-11D5A5C12B13}">
      <dsp:nvSpPr>
        <dsp:cNvPr id="0" name=""/>
        <dsp:cNvSpPr/>
      </dsp:nvSpPr>
      <dsp:spPr>
        <a:xfrm>
          <a:off x="525780" y="2480229"/>
          <a:ext cx="736092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只进行标准化处理、交易情况修正、建筑物折旧以外的其他房地产状况调整，但不尽兴市场状况调整</a:t>
          </a:r>
        </a:p>
      </dsp:txBody>
      <dsp:txXfrm>
        <a:off x="543073" y="2497522"/>
        <a:ext cx="7326334" cy="319654"/>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03690-3434-7C42-B349-8ED77C09E534}">
      <dsp:nvSpPr>
        <dsp:cNvPr id="0" name=""/>
        <dsp:cNvSpPr/>
      </dsp:nvSpPr>
      <dsp:spPr>
        <a:xfrm>
          <a:off x="3068826" y="21819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建筑物折旧</a:t>
          </a:r>
        </a:p>
      </dsp:txBody>
      <dsp:txXfrm>
        <a:off x="3081155" y="2194291"/>
        <a:ext cx="817254" cy="396298"/>
      </dsp:txXfrm>
    </dsp:sp>
    <dsp:sp modelId="{00AE361D-494A-B544-ABD6-C79A8DD402C7}">
      <dsp:nvSpPr>
        <dsp:cNvPr id="0" name=""/>
        <dsp:cNvSpPr/>
      </dsp:nvSpPr>
      <dsp:spPr>
        <a:xfrm rot="16791948">
          <a:off x="3096389" y="1416704"/>
          <a:ext cx="1965465" cy="15073"/>
        </a:xfrm>
        <a:custGeom>
          <a:avLst/>
          <a:gdLst/>
          <a:ahLst/>
          <a:cxnLst/>
          <a:rect l="0" t="0" r="0" b="0"/>
          <a:pathLst>
            <a:path>
              <a:moveTo>
                <a:pt x="0" y="7536"/>
              </a:moveTo>
              <a:lnTo>
                <a:pt x="1965465" y="7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4029985" y="1375104"/>
        <a:ext cx="98273" cy="98273"/>
      </dsp:txXfrm>
    </dsp:sp>
    <dsp:sp modelId="{3D1E7E94-E48B-5148-A2DF-92B69393F21F}">
      <dsp:nvSpPr>
        <dsp:cNvPr id="0" name=""/>
        <dsp:cNvSpPr/>
      </dsp:nvSpPr>
      <dsp:spPr>
        <a:xfrm>
          <a:off x="4247504" y="245563"/>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物质折旧</a:t>
          </a:r>
        </a:p>
      </dsp:txBody>
      <dsp:txXfrm>
        <a:off x="4259833" y="257892"/>
        <a:ext cx="817254" cy="396298"/>
      </dsp:txXfrm>
    </dsp:sp>
    <dsp:sp modelId="{7A42FB05-078B-6943-8CD2-B325AF5D347F}">
      <dsp:nvSpPr>
        <dsp:cNvPr id="0" name=""/>
        <dsp:cNvSpPr/>
      </dsp:nvSpPr>
      <dsp:spPr>
        <a:xfrm rot="19457599">
          <a:off x="5050436" y="32747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47431" y="324648"/>
        <a:ext cx="20736" cy="20736"/>
      </dsp:txXfrm>
    </dsp:sp>
    <dsp:sp modelId="{B9DAF1FA-E861-DC4B-AB93-4F2CF3E5DA2E}">
      <dsp:nvSpPr>
        <dsp:cNvPr id="0" name=""/>
        <dsp:cNvSpPr/>
      </dsp:nvSpPr>
      <dsp:spPr>
        <a:xfrm>
          <a:off x="5426182" y="3513"/>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可修复</a:t>
          </a:r>
        </a:p>
      </dsp:txBody>
      <dsp:txXfrm>
        <a:off x="5438511" y="15842"/>
        <a:ext cx="817254" cy="396298"/>
      </dsp:txXfrm>
    </dsp:sp>
    <dsp:sp modelId="{F9ED77FD-CBF1-E842-9504-5F1C919057B1}">
      <dsp:nvSpPr>
        <dsp:cNvPr id="0" name=""/>
        <dsp:cNvSpPr/>
      </dsp:nvSpPr>
      <dsp:spPr>
        <a:xfrm rot="2142401">
          <a:off x="5050436" y="56952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47431" y="566698"/>
        <a:ext cx="20736" cy="20736"/>
      </dsp:txXfrm>
    </dsp:sp>
    <dsp:sp modelId="{783961C1-490D-C243-A979-E9FEC76B92AA}">
      <dsp:nvSpPr>
        <dsp:cNvPr id="0" name=""/>
        <dsp:cNvSpPr/>
      </dsp:nvSpPr>
      <dsp:spPr>
        <a:xfrm>
          <a:off x="5426182" y="487613"/>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不可修复</a:t>
          </a:r>
        </a:p>
      </dsp:txBody>
      <dsp:txXfrm>
        <a:off x="5438511" y="499942"/>
        <a:ext cx="817254" cy="396298"/>
      </dsp:txXfrm>
    </dsp:sp>
    <dsp:sp modelId="{8CBB5ABF-2A79-874F-BD4E-0A1082B29140}">
      <dsp:nvSpPr>
        <dsp:cNvPr id="0" name=""/>
        <dsp:cNvSpPr/>
      </dsp:nvSpPr>
      <dsp:spPr>
        <a:xfrm rot="19457599">
          <a:off x="6229114" y="56952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566698"/>
        <a:ext cx="20736" cy="20736"/>
      </dsp:txXfrm>
    </dsp:sp>
    <dsp:sp modelId="{0B3F7A94-FB38-DC4B-A100-F2DD314AED34}">
      <dsp:nvSpPr>
        <dsp:cNvPr id="0" name=""/>
        <dsp:cNvSpPr/>
      </dsp:nvSpPr>
      <dsp:spPr>
        <a:xfrm>
          <a:off x="6604860" y="245563"/>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长寿命</a:t>
          </a:r>
        </a:p>
      </dsp:txBody>
      <dsp:txXfrm>
        <a:off x="6617189" y="257892"/>
        <a:ext cx="817254" cy="396298"/>
      </dsp:txXfrm>
    </dsp:sp>
    <dsp:sp modelId="{5C10C9BF-93C7-8145-BFC8-2E9438D8B8D1}">
      <dsp:nvSpPr>
        <dsp:cNvPr id="0" name=""/>
        <dsp:cNvSpPr/>
      </dsp:nvSpPr>
      <dsp:spPr>
        <a:xfrm rot="2142401">
          <a:off x="6229114" y="81157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808748"/>
        <a:ext cx="20736" cy="20736"/>
      </dsp:txXfrm>
    </dsp:sp>
    <dsp:sp modelId="{5E2B9739-CE8B-8E4E-9C45-519AD8CBE02D}">
      <dsp:nvSpPr>
        <dsp:cNvPr id="0" name=""/>
        <dsp:cNvSpPr/>
      </dsp:nvSpPr>
      <dsp:spPr>
        <a:xfrm>
          <a:off x="6604860" y="7296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短寿命</a:t>
          </a:r>
        </a:p>
      </dsp:txBody>
      <dsp:txXfrm>
        <a:off x="6617189" y="741991"/>
        <a:ext cx="817254" cy="396298"/>
      </dsp:txXfrm>
    </dsp:sp>
    <dsp:sp modelId="{AF89F924-9899-5C45-BEBE-75C225A52799}">
      <dsp:nvSpPr>
        <dsp:cNvPr id="0" name=""/>
        <dsp:cNvSpPr/>
      </dsp:nvSpPr>
      <dsp:spPr>
        <a:xfrm rot="2142401">
          <a:off x="3871758" y="2505929"/>
          <a:ext cx="414727" cy="15073"/>
        </a:xfrm>
        <a:custGeom>
          <a:avLst/>
          <a:gdLst/>
          <a:ahLst/>
          <a:cxnLst/>
          <a:rect l="0" t="0" r="0" b="0"/>
          <a:pathLst>
            <a:path>
              <a:moveTo>
                <a:pt x="0" y="7536"/>
              </a:moveTo>
              <a:lnTo>
                <a:pt x="414727" y="7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068753" y="2503097"/>
        <a:ext cx="20736" cy="20736"/>
      </dsp:txXfrm>
    </dsp:sp>
    <dsp:sp modelId="{E3F0F6B2-0B03-474F-B573-C4D5153D5A39}">
      <dsp:nvSpPr>
        <dsp:cNvPr id="0" name=""/>
        <dsp:cNvSpPr/>
      </dsp:nvSpPr>
      <dsp:spPr>
        <a:xfrm>
          <a:off x="4247504" y="242401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功能折旧</a:t>
          </a:r>
        </a:p>
      </dsp:txBody>
      <dsp:txXfrm>
        <a:off x="4259833" y="2436341"/>
        <a:ext cx="817254" cy="396298"/>
      </dsp:txXfrm>
    </dsp:sp>
    <dsp:sp modelId="{BC5740C1-514C-834D-BBEB-FD3DBC24AE00}">
      <dsp:nvSpPr>
        <dsp:cNvPr id="0" name=""/>
        <dsp:cNvSpPr/>
      </dsp:nvSpPr>
      <dsp:spPr>
        <a:xfrm rot="17350740">
          <a:off x="4745252" y="2142854"/>
          <a:ext cx="1025095" cy="15073"/>
        </a:xfrm>
        <a:custGeom>
          <a:avLst/>
          <a:gdLst/>
          <a:ahLst/>
          <a:cxnLst/>
          <a:rect l="0" t="0" r="0" b="0"/>
          <a:pathLst>
            <a:path>
              <a:moveTo>
                <a:pt x="0" y="7536"/>
              </a:moveTo>
              <a:lnTo>
                <a:pt x="1025095"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32172" y="2124763"/>
        <a:ext cx="51254" cy="51254"/>
      </dsp:txXfrm>
    </dsp:sp>
    <dsp:sp modelId="{4BD83910-F1DD-E942-B5BC-758EAE174216}">
      <dsp:nvSpPr>
        <dsp:cNvPr id="0" name=""/>
        <dsp:cNvSpPr/>
      </dsp:nvSpPr>
      <dsp:spPr>
        <a:xfrm>
          <a:off x="5426182" y="145581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功能缺乏</a:t>
          </a:r>
        </a:p>
      </dsp:txBody>
      <dsp:txXfrm>
        <a:off x="5438511" y="1468141"/>
        <a:ext cx="817254" cy="396298"/>
      </dsp:txXfrm>
    </dsp:sp>
    <dsp:sp modelId="{564A2C58-B71B-7540-9B00-12289E1EA0E3}">
      <dsp:nvSpPr>
        <dsp:cNvPr id="0" name=""/>
        <dsp:cNvSpPr/>
      </dsp:nvSpPr>
      <dsp:spPr>
        <a:xfrm rot="19457599">
          <a:off x="6229114" y="153772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1534897"/>
        <a:ext cx="20736" cy="20736"/>
      </dsp:txXfrm>
    </dsp:sp>
    <dsp:sp modelId="{D4E77D1C-632D-0148-90AC-0F7E0E4E12EB}">
      <dsp:nvSpPr>
        <dsp:cNvPr id="0" name=""/>
        <dsp:cNvSpPr/>
      </dsp:nvSpPr>
      <dsp:spPr>
        <a:xfrm>
          <a:off x="6604860" y="12137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可修复</a:t>
          </a:r>
        </a:p>
      </dsp:txBody>
      <dsp:txXfrm>
        <a:off x="6617189" y="1226091"/>
        <a:ext cx="817254" cy="396298"/>
      </dsp:txXfrm>
    </dsp:sp>
    <dsp:sp modelId="{2848B36F-BA4F-DF49-8206-BB5939737DFD}">
      <dsp:nvSpPr>
        <dsp:cNvPr id="0" name=""/>
        <dsp:cNvSpPr/>
      </dsp:nvSpPr>
      <dsp:spPr>
        <a:xfrm rot="2142401">
          <a:off x="6229114" y="177977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1776947"/>
        <a:ext cx="20736" cy="20736"/>
      </dsp:txXfrm>
    </dsp:sp>
    <dsp:sp modelId="{1477B2BB-9F88-334E-81C1-C8509A36016D}">
      <dsp:nvSpPr>
        <dsp:cNvPr id="0" name=""/>
        <dsp:cNvSpPr/>
      </dsp:nvSpPr>
      <dsp:spPr>
        <a:xfrm>
          <a:off x="6604860" y="16978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不可修复</a:t>
          </a:r>
        </a:p>
      </dsp:txBody>
      <dsp:txXfrm>
        <a:off x="6617189" y="1710191"/>
        <a:ext cx="817254" cy="396298"/>
      </dsp:txXfrm>
    </dsp:sp>
    <dsp:sp modelId="{EB161E1C-6D3A-854F-84A5-5A8B039748AE}">
      <dsp:nvSpPr>
        <dsp:cNvPr id="0" name=""/>
        <dsp:cNvSpPr/>
      </dsp:nvSpPr>
      <dsp:spPr>
        <a:xfrm>
          <a:off x="5089417" y="2626954"/>
          <a:ext cx="336765" cy="15073"/>
        </a:xfrm>
        <a:custGeom>
          <a:avLst/>
          <a:gdLst/>
          <a:ahLst/>
          <a:cxnLst/>
          <a:rect l="0" t="0" r="0" b="0"/>
          <a:pathLst>
            <a:path>
              <a:moveTo>
                <a:pt x="0" y="7536"/>
              </a:moveTo>
              <a:lnTo>
                <a:pt x="336765"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49380" y="2626071"/>
        <a:ext cx="16838" cy="16838"/>
      </dsp:txXfrm>
    </dsp:sp>
    <dsp:sp modelId="{888C7BAF-DDAC-7545-BE1E-18E51DE739BB}">
      <dsp:nvSpPr>
        <dsp:cNvPr id="0" name=""/>
        <dsp:cNvSpPr/>
      </dsp:nvSpPr>
      <dsp:spPr>
        <a:xfrm>
          <a:off x="5426182" y="242401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功能落后</a:t>
          </a:r>
        </a:p>
      </dsp:txBody>
      <dsp:txXfrm>
        <a:off x="5438511" y="2436341"/>
        <a:ext cx="817254" cy="396298"/>
      </dsp:txXfrm>
    </dsp:sp>
    <dsp:sp modelId="{C675F50D-1A7D-384D-8921-536C8E6EC43A}">
      <dsp:nvSpPr>
        <dsp:cNvPr id="0" name=""/>
        <dsp:cNvSpPr/>
      </dsp:nvSpPr>
      <dsp:spPr>
        <a:xfrm rot="19457599">
          <a:off x="6229114" y="250592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2503097"/>
        <a:ext cx="20736" cy="20736"/>
      </dsp:txXfrm>
    </dsp:sp>
    <dsp:sp modelId="{271F595C-1F47-CC40-9D3D-44766E941C7C}">
      <dsp:nvSpPr>
        <dsp:cNvPr id="0" name=""/>
        <dsp:cNvSpPr/>
      </dsp:nvSpPr>
      <dsp:spPr>
        <a:xfrm>
          <a:off x="6604860" y="21819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可修复</a:t>
          </a:r>
        </a:p>
      </dsp:txBody>
      <dsp:txXfrm>
        <a:off x="6617189" y="2194291"/>
        <a:ext cx="817254" cy="396298"/>
      </dsp:txXfrm>
    </dsp:sp>
    <dsp:sp modelId="{26568266-03DA-B34C-AB49-5AB465E8621D}">
      <dsp:nvSpPr>
        <dsp:cNvPr id="0" name=""/>
        <dsp:cNvSpPr/>
      </dsp:nvSpPr>
      <dsp:spPr>
        <a:xfrm rot="2142401">
          <a:off x="6229114" y="274797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2745147"/>
        <a:ext cx="20736" cy="20736"/>
      </dsp:txXfrm>
    </dsp:sp>
    <dsp:sp modelId="{4A03E017-27A6-E949-9412-10194C2BC386}">
      <dsp:nvSpPr>
        <dsp:cNvPr id="0" name=""/>
        <dsp:cNvSpPr/>
      </dsp:nvSpPr>
      <dsp:spPr>
        <a:xfrm>
          <a:off x="6604860" y="26660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不可修复</a:t>
          </a:r>
        </a:p>
      </dsp:txBody>
      <dsp:txXfrm>
        <a:off x="6617189" y="2678391"/>
        <a:ext cx="817254" cy="396298"/>
      </dsp:txXfrm>
    </dsp:sp>
    <dsp:sp modelId="{473D3C3D-B5C1-E549-ACE0-79C37F7EBEB2}">
      <dsp:nvSpPr>
        <dsp:cNvPr id="0" name=""/>
        <dsp:cNvSpPr/>
      </dsp:nvSpPr>
      <dsp:spPr>
        <a:xfrm rot="4249260">
          <a:off x="4745252" y="3111054"/>
          <a:ext cx="1025095" cy="15073"/>
        </a:xfrm>
        <a:custGeom>
          <a:avLst/>
          <a:gdLst/>
          <a:ahLst/>
          <a:cxnLst/>
          <a:rect l="0" t="0" r="0" b="0"/>
          <a:pathLst>
            <a:path>
              <a:moveTo>
                <a:pt x="0" y="7536"/>
              </a:moveTo>
              <a:lnTo>
                <a:pt x="1025095"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32172" y="3092963"/>
        <a:ext cx="51254" cy="51254"/>
      </dsp:txXfrm>
    </dsp:sp>
    <dsp:sp modelId="{D5AD12ED-53CA-044C-A26F-D14E9E769171}">
      <dsp:nvSpPr>
        <dsp:cNvPr id="0" name=""/>
        <dsp:cNvSpPr/>
      </dsp:nvSpPr>
      <dsp:spPr>
        <a:xfrm>
          <a:off x="5426182" y="339221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功能过剩</a:t>
          </a:r>
        </a:p>
      </dsp:txBody>
      <dsp:txXfrm>
        <a:off x="5438511" y="3404541"/>
        <a:ext cx="817254" cy="396298"/>
      </dsp:txXfrm>
    </dsp:sp>
    <dsp:sp modelId="{46EC899B-7075-B641-A4A7-0A06778D8937}">
      <dsp:nvSpPr>
        <dsp:cNvPr id="0" name=""/>
        <dsp:cNvSpPr/>
      </dsp:nvSpPr>
      <dsp:spPr>
        <a:xfrm rot="19457599">
          <a:off x="6229114" y="347412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3471297"/>
        <a:ext cx="20736" cy="20736"/>
      </dsp:txXfrm>
    </dsp:sp>
    <dsp:sp modelId="{C36B652E-5294-734F-8B11-0B17E04513BB}">
      <dsp:nvSpPr>
        <dsp:cNvPr id="0" name=""/>
        <dsp:cNvSpPr/>
      </dsp:nvSpPr>
      <dsp:spPr>
        <a:xfrm>
          <a:off x="6604860" y="31501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可修复</a:t>
          </a:r>
        </a:p>
      </dsp:txBody>
      <dsp:txXfrm>
        <a:off x="6617189" y="3162491"/>
        <a:ext cx="817254" cy="396298"/>
      </dsp:txXfrm>
    </dsp:sp>
    <dsp:sp modelId="{C0E42ECC-8004-D947-8BFE-B4F888E1DEEB}">
      <dsp:nvSpPr>
        <dsp:cNvPr id="0" name=""/>
        <dsp:cNvSpPr/>
      </dsp:nvSpPr>
      <dsp:spPr>
        <a:xfrm rot="2142401">
          <a:off x="6229114" y="371617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3713347"/>
        <a:ext cx="20736" cy="20736"/>
      </dsp:txXfrm>
    </dsp:sp>
    <dsp:sp modelId="{CEDD34BD-EED2-DE41-97A8-87C69A105839}">
      <dsp:nvSpPr>
        <dsp:cNvPr id="0" name=""/>
        <dsp:cNvSpPr/>
      </dsp:nvSpPr>
      <dsp:spPr>
        <a:xfrm>
          <a:off x="6604860" y="36342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不可修复</a:t>
          </a:r>
        </a:p>
      </dsp:txBody>
      <dsp:txXfrm>
        <a:off x="6617189" y="3646591"/>
        <a:ext cx="817254" cy="396298"/>
      </dsp:txXfrm>
    </dsp:sp>
    <dsp:sp modelId="{018A3DA8-CDE6-7C43-B2D5-11BA6D27096C}">
      <dsp:nvSpPr>
        <dsp:cNvPr id="0" name=""/>
        <dsp:cNvSpPr/>
      </dsp:nvSpPr>
      <dsp:spPr>
        <a:xfrm rot="4808052">
          <a:off x="3096389" y="3353104"/>
          <a:ext cx="1965465" cy="15073"/>
        </a:xfrm>
        <a:custGeom>
          <a:avLst/>
          <a:gdLst/>
          <a:ahLst/>
          <a:cxnLst/>
          <a:rect l="0" t="0" r="0" b="0"/>
          <a:pathLst>
            <a:path>
              <a:moveTo>
                <a:pt x="0" y="7536"/>
              </a:moveTo>
              <a:lnTo>
                <a:pt x="1965465" y="7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4029985" y="3311504"/>
        <a:ext cx="98273" cy="98273"/>
      </dsp:txXfrm>
    </dsp:sp>
    <dsp:sp modelId="{4A7ED92D-658C-984E-9ABF-22C8A690D7B0}">
      <dsp:nvSpPr>
        <dsp:cNvPr id="0" name=""/>
        <dsp:cNvSpPr/>
      </dsp:nvSpPr>
      <dsp:spPr>
        <a:xfrm>
          <a:off x="4247504" y="41183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外部折旧</a:t>
          </a:r>
        </a:p>
      </dsp:txBody>
      <dsp:txXfrm>
        <a:off x="4259833" y="4130691"/>
        <a:ext cx="817254" cy="396298"/>
      </dsp:txXfrm>
    </dsp:sp>
    <dsp:sp modelId="{5BF83C3F-BD21-2B4B-BFAC-A00A1CF91167}">
      <dsp:nvSpPr>
        <dsp:cNvPr id="0" name=""/>
        <dsp:cNvSpPr/>
      </dsp:nvSpPr>
      <dsp:spPr>
        <a:xfrm rot="19457599">
          <a:off x="5050436" y="420027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47431" y="4197447"/>
        <a:ext cx="20736" cy="20736"/>
      </dsp:txXfrm>
    </dsp:sp>
    <dsp:sp modelId="{28D437BF-5F3A-0243-9FAD-8D5A2F6D79DB}">
      <dsp:nvSpPr>
        <dsp:cNvPr id="0" name=""/>
        <dsp:cNvSpPr/>
      </dsp:nvSpPr>
      <dsp:spPr>
        <a:xfrm>
          <a:off x="5426182" y="387631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可修复</a:t>
          </a:r>
        </a:p>
      </dsp:txBody>
      <dsp:txXfrm>
        <a:off x="5438511" y="3888641"/>
        <a:ext cx="817254" cy="396298"/>
      </dsp:txXfrm>
    </dsp:sp>
    <dsp:sp modelId="{F5CF77B3-C913-7E47-9BD0-7C6B405D29A2}">
      <dsp:nvSpPr>
        <dsp:cNvPr id="0" name=""/>
        <dsp:cNvSpPr/>
      </dsp:nvSpPr>
      <dsp:spPr>
        <a:xfrm rot="2142401">
          <a:off x="5050436" y="444232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247431" y="4439497"/>
        <a:ext cx="20736" cy="20736"/>
      </dsp:txXfrm>
    </dsp:sp>
    <dsp:sp modelId="{364A2435-DAAA-794E-9630-D780E17613B1}">
      <dsp:nvSpPr>
        <dsp:cNvPr id="0" name=""/>
        <dsp:cNvSpPr/>
      </dsp:nvSpPr>
      <dsp:spPr>
        <a:xfrm>
          <a:off x="5426182" y="436041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不可修复</a:t>
          </a:r>
        </a:p>
      </dsp:txBody>
      <dsp:txXfrm>
        <a:off x="5438511" y="4372741"/>
        <a:ext cx="817254" cy="396298"/>
      </dsp:txXfrm>
    </dsp:sp>
    <dsp:sp modelId="{C2B10D67-359C-4945-B3A9-8F7AFA05A0CF}">
      <dsp:nvSpPr>
        <dsp:cNvPr id="0" name=""/>
        <dsp:cNvSpPr/>
      </dsp:nvSpPr>
      <dsp:spPr>
        <a:xfrm rot="19457599">
          <a:off x="6229114" y="444232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4439497"/>
        <a:ext cx="20736" cy="20736"/>
      </dsp:txXfrm>
    </dsp:sp>
    <dsp:sp modelId="{526395C3-8718-2E46-A579-D6653E1E0234}">
      <dsp:nvSpPr>
        <dsp:cNvPr id="0" name=""/>
        <dsp:cNvSpPr/>
      </dsp:nvSpPr>
      <dsp:spPr>
        <a:xfrm>
          <a:off x="6604860" y="41183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暂时性</a:t>
          </a:r>
        </a:p>
      </dsp:txBody>
      <dsp:txXfrm>
        <a:off x="6617189" y="4130691"/>
        <a:ext cx="817254" cy="396298"/>
      </dsp:txXfrm>
    </dsp:sp>
    <dsp:sp modelId="{371CC6D4-E238-974C-A736-1D18979E23EE}">
      <dsp:nvSpPr>
        <dsp:cNvPr id="0" name=""/>
        <dsp:cNvSpPr/>
      </dsp:nvSpPr>
      <dsp:spPr>
        <a:xfrm rot="2142401">
          <a:off x="6229114" y="4684379"/>
          <a:ext cx="414727" cy="15073"/>
        </a:xfrm>
        <a:custGeom>
          <a:avLst/>
          <a:gdLst/>
          <a:ahLst/>
          <a:cxnLst/>
          <a:rect l="0" t="0" r="0" b="0"/>
          <a:pathLst>
            <a:path>
              <a:moveTo>
                <a:pt x="0" y="7536"/>
              </a:moveTo>
              <a:lnTo>
                <a:pt x="414727" y="7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426109" y="4681547"/>
        <a:ext cx="20736" cy="20736"/>
      </dsp:txXfrm>
    </dsp:sp>
    <dsp:sp modelId="{89D74695-87EC-C543-BC6F-4936B1D2079F}">
      <dsp:nvSpPr>
        <dsp:cNvPr id="0" name=""/>
        <dsp:cNvSpPr/>
      </dsp:nvSpPr>
      <dsp:spPr>
        <a:xfrm>
          <a:off x="6604860" y="4602462"/>
          <a:ext cx="841912" cy="420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永久性</a:t>
          </a:r>
        </a:p>
      </dsp:txBody>
      <dsp:txXfrm>
        <a:off x="6617189" y="4614791"/>
        <a:ext cx="817254" cy="39629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025E-5274-AA42-84AB-9A427AD581CA}">
      <dsp:nvSpPr>
        <dsp:cNvPr id="0" name=""/>
        <dsp:cNvSpPr/>
      </dsp:nvSpPr>
      <dsp:spPr>
        <a:xfrm>
          <a:off x="0" y="100350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7E3E3-A51D-3D4E-90C9-8D22FFA53847}">
      <dsp:nvSpPr>
        <dsp:cNvPr id="0" name=""/>
        <dsp:cNvSpPr/>
      </dsp:nvSpPr>
      <dsp:spPr>
        <a:xfrm>
          <a:off x="525780" y="76734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将物质折旧项目分为可修复项目、不可修复项目</a:t>
          </a:r>
        </a:p>
      </dsp:txBody>
      <dsp:txXfrm>
        <a:off x="548837" y="790406"/>
        <a:ext cx="7314806" cy="426206"/>
      </dsp:txXfrm>
    </dsp:sp>
    <dsp:sp modelId="{231F2F3D-92C9-054B-A0F0-273B14FA0F71}">
      <dsp:nvSpPr>
        <dsp:cNvPr id="0" name=""/>
        <dsp:cNvSpPr/>
      </dsp:nvSpPr>
      <dsp:spPr>
        <a:xfrm>
          <a:off x="0" y="172926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D6C33B-6DB4-304F-8FBC-C9DBA98856A2}">
      <dsp:nvSpPr>
        <dsp:cNvPr id="0" name=""/>
        <dsp:cNvSpPr/>
      </dsp:nvSpPr>
      <dsp:spPr>
        <a:xfrm>
          <a:off x="525780" y="149310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对可修复项目，测算修复成本作为折旧额</a:t>
          </a:r>
        </a:p>
      </dsp:txBody>
      <dsp:txXfrm>
        <a:off x="548837" y="1516166"/>
        <a:ext cx="7314806" cy="426206"/>
      </dsp:txXfrm>
    </dsp:sp>
    <dsp:sp modelId="{A68C5234-098B-B44F-9066-97D74639E8B2}">
      <dsp:nvSpPr>
        <dsp:cNvPr id="0" name=""/>
        <dsp:cNvSpPr/>
      </dsp:nvSpPr>
      <dsp:spPr>
        <a:xfrm>
          <a:off x="0" y="245502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74A567-A3DD-CD4C-A6EC-280619071C4A}">
      <dsp:nvSpPr>
        <dsp:cNvPr id="0" name=""/>
        <dsp:cNvSpPr/>
      </dsp:nvSpPr>
      <dsp:spPr>
        <a:xfrm>
          <a:off x="525780" y="221886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对不可修复项目分为长寿命项目、短寿命项目，分别采用年限法测算折旧额</a:t>
          </a:r>
        </a:p>
      </dsp:txBody>
      <dsp:txXfrm>
        <a:off x="548837" y="2241926"/>
        <a:ext cx="7314806" cy="426206"/>
      </dsp:txXfrm>
    </dsp:sp>
    <dsp:sp modelId="{04543049-3A5D-B645-9D30-D984847E2118}">
      <dsp:nvSpPr>
        <dsp:cNvPr id="0" name=""/>
        <dsp:cNvSpPr/>
      </dsp:nvSpPr>
      <dsp:spPr>
        <a:xfrm>
          <a:off x="0" y="318078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67D620-963D-5C4E-AE6A-CEF66F8E12FF}">
      <dsp:nvSpPr>
        <dsp:cNvPr id="0" name=""/>
        <dsp:cNvSpPr/>
      </dsp:nvSpPr>
      <dsp:spPr>
        <a:xfrm>
          <a:off x="525780" y="294462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各个项目折旧额加总，即为物质折旧额</a:t>
          </a:r>
        </a:p>
      </dsp:txBody>
      <dsp:txXfrm>
        <a:off x="548837" y="2967686"/>
        <a:ext cx="7314806" cy="42620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F6EAE-4C18-0543-870D-82BED5C6E55C}">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FFE328-FEE9-9647-ADEB-5C5D431F24FF}">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分为功能缺乏项目、功能落后项目、功能过剩项目</a:t>
          </a:r>
        </a:p>
      </dsp:txBody>
      <dsp:txXfrm>
        <a:off x="560365" y="97774"/>
        <a:ext cx="7291750" cy="639310"/>
      </dsp:txXfrm>
    </dsp:sp>
    <dsp:sp modelId="{8834F76A-E4E2-F041-A5A1-E7AAD3BDF5B6}">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CAB6D7-17C3-9840-8B70-71C2E78324D5}">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功能缺乏项目折旧</a:t>
          </a:r>
        </a:p>
      </dsp:txBody>
      <dsp:txXfrm>
        <a:off x="560365" y="1186414"/>
        <a:ext cx="7291750" cy="639310"/>
      </dsp:txXfrm>
    </dsp:sp>
    <dsp:sp modelId="{098DA84F-97D1-2B47-8A9D-3FDE26D95592}">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9C9471-CDBA-404E-A116-99F3254E39C8}">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功能落后项目折旧</a:t>
          </a:r>
          <a:r>
            <a:rPr lang="en-US" altLang="zh-CN" sz="2400" kern="1200" dirty="0"/>
            <a:t>b</a:t>
          </a:r>
          <a:endParaRPr lang="zh-CN" altLang="en-US" sz="2400" kern="1200" dirty="0"/>
        </a:p>
      </dsp:txBody>
      <dsp:txXfrm>
        <a:off x="560365" y="2275054"/>
        <a:ext cx="7291750" cy="639310"/>
      </dsp:txXfrm>
    </dsp:sp>
    <dsp:sp modelId="{05AAFEE9-5EFD-014A-961F-2E25405E7CBA}">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686083-D623-9041-B894-0510E585B249}">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功能过剩项目折旧</a:t>
          </a:r>
        </a:p>
      </dsp:txBody>
      <dsp:txXfrm>
        <a:off x="560365" y="3363694"/>
        <a:ext cx="7291750" cy="63931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1C84D-070B-2045-9EC5-CF887393421B}">
      <dsp:nvSpPr>
        <dsp:cNvPr id="0" name=""/>
        <dsp:cNvSpPr/>
      </dsp:nvSpPr>
      <dsp:spPr>
        <a:xfrm>
          <a:off x="0" y="1062909"/>
          <a:ext cx="10515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FE3293-BAE1-C041-9DD9-A88B7BD14098}">
      <dsp:nvSpPr>
        <dsp:cNvPr id="0" name=""/>
        <dsp:cNvSpPr/>
      </dsp:nvSpPr>
      <dsp:spPr>
        <a:xfrm>
          <a:off x="525780" y="738188"/>
          <a:ext cx="73609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zh-CN" altLang="en-US" sz="2200" kern="1200" dirty="0"/>
            <a:t>估价上的折旧与会计上的折旧的区别</a:t>
          </a:r>
        </a:p>
      </dsp:txBody>
      <dsp:txXfrm>
        <a:off x="557483" y="769891"/>
        <a:ext cx="7297514" cy="586034"/>
      </dsp:txXfrm>
    </dsp:sp>
    <dsp:sp modelId="{DEF2EA88-DCD2-A941-A4B6-809002A2C870}">
      <dsp:nvSpPr>
        <dsp:cNvPr id="0" name=""/>
        <dsp:cNvSpPr/>
      </dsp:nvSpPr>
      <dsp:spPr>
        <a:xfrm>
          <a:off x="0" y="2060829"/>
          <a:ext cx="10515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5A040-FA66-A745-A104-2FAC1CBFF2D7}">
      <dsp:nvSpPr>
        <dsp:cNvPr id="0" name=""/>
        <dsp:cNvSpPr/>
      </dsp:nvSpPr>
      <dsp:spPr>
        <a:xfrm>
          <a:off x="525780" y="1736109"/>
          <a:ext cx="73609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土地使用权期限对建筑物经济寿命的影响</a:t>
          </a:r>
        </a:p>
      </dsp:txBody>
      <dsp:txXfrm>
        <a:off x="557483" y="1767812"/>
        <a:ext cx="7297514" cy="586034"/>
      </dsp:txXfrm>
    </dsp:sp>
    <dsp:sp modelId="{4A2A30D4-87CE-AF49-812C-E99A29AE5A7F}">
      <dsp:nvSpPr>
        <dsp:cNvPr id="0" name=""/>
        <dsp:cNvSpPr/>
      </dsp:nvSpPr>
      <dsp:spPr>
        <a:xfrm>
          <a:off x="0" y="3058749"/>
          <a:ext cx="105156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3FA22-876F-A74C-A2C4-D6C9C2D18616}">
      <dsp:nvSpPr>
        <dsp:cNvPr id="0" name=""/>
        <dsp:cNvSpPr/>
      </dsp:nvSpPr>
      <dsp:spPr>
        <a:xfrm>
          <a:off x="525780" y="2734028"/>
          <a:ext cx="7360920"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zh-CN" altLang="en-US" sz="2200" kern="1200" dirty="0"/>
            <a:t>非住宅建筑物经济寿命晚于土地使用期限而结束的情况</a:t>
          </a:r>
        </a:p>
      </dsp:txBody>
      <dsp:txXfrm>
        <a:off x="557483" y="2765731"/>
        <a:ext cx="7297514"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AF0C4-91A5-404D-8FC0-1E2170A69F5E}">
      <dsp:nvSpPr>
        <dsp:cNvPr id="0" name=""/>
        <dsp:cNvSpPr/>
      </dsp:nvSpPr>
      <dsp:spPr>
        <a:xfrm>
          <a:off x="0" y="23047"/>
          <a:ext cx="6253721" cy="9213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统一财产范围</a:t>
          </a:r>
        </a:p>
      </dsp:txBody>
      <dsp:txXfrm>
        <a:off x="44978" y="68025"/>
        <a:ext cx="6163765" cy="831418"/>
      </dsp:txXfrm>
    </dsp:sp>
    <dsp:sp modelId="{9B56F8D6-1521-3640-8C08-13BF93C810BE}">
      <dsp:nvSpPr>
        <dsp:cNvPr id="0" name=""/>
        <dsp:cNvSpPr/>
      </dsp:nvSpPr>
      <dsp:spPr>
        <a:xfrm>
          <a:off x="0" y="1045222"/>
          <a:ext cx="6253721" cy="92137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统一付款方式</a:t>
          </a:r>
        </a:p>
      </dsp:txBody>
      <dsp:txXfrm>
        <a:off x="44978" y="1090200"/>
        <a:ext cx="6163765" cy="831418"/>
      </dsp:txXfrm>
    </dsp:sp>
    <dsp:sp modelId="{45DB5E36-0A5F-AF4D-AC7E-6774ADE3BFDA}">
      <dsp:nvSpPr>
        <dsp:cNvPr id="0" name=""/>
        <dsp:cNvSpPr/>
      </dsp:nvSpPr>
      <dsp:spPr>
        <a:xfrm>
          <a:off x="0" y="2067397"/>
          <a:ext cx="6253721" cy="92137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统一融资条件</a:t>
          </a:r>
        </a:p>
      </dsp:txBody>
      <dsp:txXfrm>
        <a:off x="44978" y="2112375"/>
        <a:ext cx="6163765" cy="831418"/>
      </dsp:txXfrm>
    </dsp:sp>
    <dsp:sp modelId="{652ADE3C-6AC8-134D-B822-0814F75CB4A1}">
      <dsp:nvSpPr>
        <dsp:cNvPr id="0" name=""/>
        <dsp:cNvSpPr/>
      </dsp:nvSpPr>
      <dsp:spPr>
        <a:xfrm>
          <a:off x="0" y="3089572"/>
          <a:ext cx="6253721" cy="92137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统一税费负担方式</a:t>
          </a:r>
        </a:p>
      </dsp:txBody>
      <dsp:txXfrm>
        <a:off x="44978" y="3134550"/>
        <a:ext cx="6163765" cy="831418"/>
      </dsp:txXfrm>
    </dsp:sp>
    <dsp:sp modelId="{8C3A1828-347D-6049-B826-9867BC8C9D5A}">
      <dsp:nvSpPr>
        <dsp:cNvPr id="0" name=""/>
        <dsp:cNvSpPr/>
      </dsp:nvSpPr>
      <dsp:spPr>
        <a:xfrm>
          <a:off x="0" y="4111747"/>
          <a:ext cx="6253721" cy="9213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zh-CN" altLang="en-US" sz="3500" kern="1200" dirty="0"/>
            <a:t>统一计价方式</a:t>
          </a:r>
        </a:p>
      </dsp:txBody>
      <dsp:txXfrm>
        <a:off x="44978" y="4156725"/>
        <a:ext cx="6163765" cy="83141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5D75C-C4DE-5F42-A6E3-B798E2D065B4}">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EEF4A-AAE8-4847-BBC2-196D06B4C3E9}">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房屋完损等级</a:t>
          </a:r>
        </a:p>
      </dsp:txBody>
      <dsp:txXfrm>
        <a:off x="573335" y="67003"/>
        <a:ext cx="7265810" cy="879050"/>
      </dsp:txXfrm>
    </dsp:sp>
    <dsp:sp modelId="{F6A530CB-F84E-614B-834C-54A5DAE0730D}">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D88EC-FB90-8C40-B84A-C1C52BAABBCB}">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房屋折旧</a:t>
          </a:r>
        </a:p>
      </dsp:txBody>
      <dsp:txXfrm>
        <a:off x="573335" y="1563884"/>
        <a:ext cx="7265810" cy="879050"/>
      </dsp:txXfrm>
    </dsp:sp>
    <dsp:sp modelId="{117068D5-266D-4844-B930-615F2F435127}">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6466DC-10E7-B847-AA0D-419CADF0688F}">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耐用年限</a:t>
          </a:r>
        </a:p>
      </dsp:txBody>
      <dsp:txXfrm>
        <a:off x="573335" y="3060764"/>
        <a:ext cx="7265810" cy="87905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9BF27-C984-BB40-8983-20E6B4CD9461}">
      <dsp:nvSpPr>
        <dsp:cNvPr id="0" name=""/>
        <dsp:cNvSpPr/>
      </dsp:nvSpPr>
      <dsp:spPr>
        <a:xfrm>
          <a:off x="0" y="372182"/>
          <a:ext cx="121919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398AD2-5493-7C4D-9134-C996ADCD641D}">
      <dsp:nvSpPr>
        <dsp:cNvPr id="0" name=""/>
        <dsp:cNvSpPr/>
      </dsp:nvSpPr>
      <dsp:spPr>
        <a:xfrm>
          <a:off x="609599" y="106502"/>
          <a:ext cx="853439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分等依据：结构、装修、设备</a:t>
          </a:r>
        </a:p>
      </dsp:txBody>
      <dsp:txXfrm>
        <a:off x="635538" y="132441"/>
        <a:ext cx="8482521" cy="479482"/>
      </dsp:txXfrm>
    </dsp:sp>
    <dsp:sp modelId="{32E464A6-3333-514F-9FF1-1A051A435A92}">
      <dsp:nvSpPr>
        <dsp:cNvPr id="0" name=""/>
        <dsp:cNvSpPr/>
      </dsp:nvSpPr>
      <dsp:spPr>
        <a:xfrm>
          <a:off x="0" y="1188662"/>
          <a:ext cx="121919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FD786D-0FE7-C74A-9458-1D277070F0F1}">
      <dsp:nvSpPr>
        <dsp:cNvPr id="0" name=""/>
        <dsp:cNvSpPr/>
      </dsp:nvSpPr>
      <dsp:spPr>
        <a:xfrm>
          <a:off x="609599" y="922982"/>
          <a:ext cx="853439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类别：完好房、基本完好房、一般损坏房、严重损坏房、危房</a:t>
          </a:r>
        </a:p>
      </dsp:txBody>
      <dsp:txXfrm>
        <a:off x="635538" y="948921"/>
        <a:ext cx="8482521" cy="479482"/>
      </dsp:txXfrm>
    </dsp:sp>
    <dsp:sp modelId="{57369731-8C20-9C4E-8110-0034D37DAFDB}">
      <dsp:nvSpPr>
        <dsp:cNvPr id="0" name=""/>
        <dsp:cNvSpPr/>
      </dsp:nvSpPr>
      <dsp:spPr>
        <a:xfrm>
          <a:off x="0" y="2005142"/>
          <a:ext cx="121919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C7A90-1CEE-0E42-8132-6F2F642E302F}">
      <dsp:nvSpPr>
        <dsp:cNvPr id="0" name=""/>
        <dsp:cNvSpPr/>
      </dsp:nvSpPr>
      <dsp:spPr>
        <a:xfrm>
          <a:off x="609599" y="1739462"/>
          <a:ext cx="853439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结构标准：地基基础、承重构件、非承重墙、屋面、楼地面</a:t>
          </a:r>
        </a:p>
      </dsp:txBody>
      <dsp:txXfrm>
        <a:off x="635538" y="1765401"/>
        <a:ext cx="8482521" cy="479482"/>
      </dsp:txXfrm>
    </dsp:sp>
    <dsp:sp modelId="{CCCFEEE8-435A-7942-9C43-BC39F1F55F57}">
      <dsp:nvSpPr>
        <dsp:cNvPr id="0" name=""/>
        <dsp:cNvSpPr/>
      </dsp:nvSpPr>
      <dsp:spPr>
        <a:xfrm>
          <a:off x="0" y="2821623"/>
          <a:ext cx="121919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C4723-FBA9-CC4D-9710-E10399A60A50}">
      <dsp:nvSpPr>
        <dsp:cNvPr id="0" name=""/>
        <dsp:cNvSpPr/>
      </dsp:nvSpPr>
      <dsp:spPr>
        <a:xfrm>
          <a:off x="609599" y="2555942"/>
          <a:ext cx="853439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装修标准：门窗、外抹灰、内抹灰、顶棚、细木装修</a:t>
          </a:r>
        </a:p>
      </dsp:txBody>
      <dsp:txXfrm>
        <a:off x="635538" y="2581881"/>
        <a:ext cx="8482521" cy="479482"/>
      </dsp:txXfrm>
    </dsp:sp>
    <dsp:sp modelId="{CC9F0209-1E2A-D241-8706-A10A57128CE0}">
      <dsp:nvSpPr>
        <dsp:cNvPr id="0" name=""/>
        <dsp:cNvSpPr/>
      </dsp:nvSpPr>
      <dsp:spPr>
        <a:xfrm>
          <a:off x="0" y="3638103"/>
          <a:ext cx="121919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F1299-BE7C-E54C-9F93-C6ABB16E500B}">
      <dsp:nvSpPr>
        <dsp:cNvPr id="0" name=""/>
        <dsp:cNvSpPr/>
      </dsp:nvSpPr>
      <dsp:spPr>
        <a:xfrm>
          <a:off x="609599" y="3372423"/>
          <a:ext cx="853439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设备标准：水卫、电照、暖气、特种设备（消防栓、避雷针等）</a:t>
          </a:r>
        </a:p>
      </dsp:txBody>
      <dsp:txXfrm>
        <a:off x="635538" y="3398362"/>
        <a:ext cx="8482521" cy="479482"/>
      </dsp:txXfrm>
    </dsp:sp>
    <dsp:sp modelId="{72324705-E389-B04B-A85C-08C2EB0FF4B9}">
      <dsp:nvSpPr>
        <dsp:cNvPr id="0" name=""/>
        <dsp:cNvSpPr/>
      </dsp:nvSpPr>
      <dsp:spPr>
        <a:xfrm>
          <a:off x="0" y="4454583"/>
          <a:ext cx="12191999"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1E14EA-2519-F242-A600-BB018EE83645}">
      <dsp:nvSpPr>
        <dsp:cNvPr id="0" name=""/>
        <dsp:cNvSpPr/>
      </dsp:nvSpPr>
      <dsp:spPr>
        <a:xfrm>
          <a:off x="609599" y="4188903"/>
          <a:ext cx="853439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完好房成新标准；完好房，十、八、九成；基本完好房：七、六成；一般损坏房：五、四成；严重损坏房及危险房，三成以下</a:t>
          </a:r>
        </a:p>
      </dsp:txBody>
      <dsp:txXfrm>
        <a:off x="635538" y="4214842"/>
        <a:ext cx="8482521" cy="47948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BCE18-327A-E84A-8B56-14B465AA4436}">
      <dsp:nvSpPr>
        <dsp:cNvPr id="0" name=""/>
        <dsp:cNvSpPr/>
      </dsp:nvSpPr>
      <dsp:spPr>
        <a:xfrm>
          <a:off x="2490727" y="4550771"/>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房地产成本价值</a:t>
          </a:r>
        </a:p>
      </dsp:txBody>
      <dsp:txXfrm>
        <a:off x="2503771" y="4563815"/>
        <a:ext cx="864648" cy="419280"/>
      </dsp:txXfrm>
    </dsp:sp>
    <dsp:sp modelId="{125275E0-A977-F64B-A2C5-6BF0E952340E}">
      <dsp:nvSpPr>
        <dsp:cNvPr id="0" name=""/>
        <dsp:cNvSpPr/>
      </dsp:nvSpPr>
      <dsp:spPr>
        <a:xfrm rot="17090567">
          <a:off x="2864178" y="4095382"/>
          <a:ext cx="1390864" cy="11689"/>
        </a:xfrm>
        <a:custGeom>
          <a:avLst/>
          <a:gdLst/>
          <a:ahLst/>
          <a:cxnLst/>
          <a:rect l="0" t="0" r="0" b="0"/>
          <a:pathLst>
            <a:path>
              <a:moveTo>
                <a:pt x="0" y="5844"/>
              </a:moveTo>
              <a:lnTo>
                <a:pt x="1390864" y="5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524839" y="4066455"/>
        <a:ext cx="69543" cy="69543"/>
      </dsp:txXfrm>
    </dsp:sp>
    <dsp:sp modelId="{A4BC1C5D-F05B-CC42-B018-09F5AA46D503}">
      <dsp:nvSpPr>
        <dsp:cNvPr id="0" name=""/>
        <dsp:cNvSpPr/>
      </dsp:nvSpPr>
      <dsp:spPr>
        <a:xfrm>
          <a:off x="3737757" y="3206315"/>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重新购建成本</a:t>
          </a:r>
        </a:p>
      </dsp:txBody>
      <dsp:txXfrm>
        <a:off x="3750801" y="3219359"/>
        <a:ext cx="864648" cy="419280"/>
      </dsp:txXfrm>
    </dsp:sp>
    <dsp:sp modelId="{3B87E46C-43AD-6D4D-A744-9FF3042C4C44}">
      <dsp:nvSpPr>
        <dsp:cNvPr id="0" name=""/>
        <dsp:cNvSpPr/>
      </dsp:nvSpPr>
      <dsp:spPr>
        <a:xfrm rot="16924900">
          <a:off x="3955507" y="2590873"/>
          <a:ext cx="1702268" cy="11689"/>
        </a:xfrm>
        <a:custGeom>
          <a:avLst/>
          <a:gdLst/>
          <a:ahLst/>
          <a:cxnLst/>
          <a:rect l="0" t="0" r="0" b="0"/>
          <a:pathLst>
            <a:path>
              <a:moveTo>
                <a:pt x="0" y="5844"/>
              </a:moveTo>
              <a:lnTo>
                <a:pt x="1702268"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764084" y="2554161"/>
        <a:ext cx="85113" cy="85113"/>
      </dsp:txXfrm>
    </dsp:sp>
    <dsp:sp modelId="{56CE396E-D273-F646-986F-BEB9FC7DC1B9}">
      <dsp:nvSpPr>
        <dsp:cNvPr id="0" name=""/>
        <dsp:cNvSpPr/>
      </dsp:nvSpPr>
      <dsp:spPr>
        <a:xfrm>
          <a:off x="4984788" y="1541752"/>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房地合估</a:t>
          </a:r>
        </a:p>
      </dsp:txBody>
      <dsp:txXfrm>
        <a:off x="4997832" y="1554796"/>
        <a:ext cx="864648" cy="419280"/>
      </dsp:txXfrm>
    </dsp:sp>
    <dsp:sp modelId="{AE68F740-D638-EC4B-8B05-C76A6A9F999E}">
      <dsp:nvSpPr>
        <dsp:cNvPr id="0" name=""/>
        <dsp:cNvSpPr/>
      </dsp:nvSpPr>
      <dsp:spPr>
        <a:xfrm rot="16983315">
          <a:off x="5265028" y="990331"/>
          <a:ext cx="1577288" cy="11689"/>
        </a:xfrm>
        <a:custGeom>
          <a:avLst/>
          <a:gdLst/>
          <a:ahLst/>
          <a:cxnLst/>
          <a:rect l="0" t="0" r="0" b="0"/>
          <a:pathLst>
            <a:path>
              <a:moveTo>
                <a:pt x="0" y="5844"/>
              </a:moveTo>
              <a:lnTo>
                <a:pt x="1577288"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14240" y="956744"/>
        <a:ext cx="78864" cy="78864"/>
      </dsp:txXfrm>
    </dsp:sp>
    <dsp:sp modelId="{F5FFE0F1-7927-9245-B017-16BE293FC90C}">
      <dsp:nvSpPr>
        <dsp:cNvPr id="0" name=""/>
        <dsp:cNvSpPr/>
      </dsp:nvSpPr>
      <dsp:spPr>
        <a:xfrm>
          <a:off x="6231819" y="5232"/>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土地成本</a:t>
          </a:r>
        </a:p>
      </dsp:txBody>
      <dsp:txXfrm>
        <a:off x="6244863" y="18276"/>
        <a:ext cx="864648" cy="419280"/>
      </dsp:txXfrm>
    </dsp:sp>
    <dsp:sp modelId="{C68063EE-3ECB-C34A-BEED-9AC44E6A4653}">
      <dsp:nvSpPr>
        <dsp:cNvPr id="0" name=""/>
        <dsp:cNvSpPr/>
      </dsp:nvSpPr>
      <dsp:spPr>
        <a:xfrm rot="17350740">
          <a:off x="5511401" y="1246418"/>
          <a:ext cx="1084542" cy="11689"/>
        </a:xfrm>
        <a:custGeom>
          <a:avLst/>
          <a:gdLst/>
          <a:ahLst/>
          <a:cxnLst/>
          <a:rect l="0" t="0" r="0" b="0"/>
          <a:pathLst>
            <a:path>
              <a:moveTo>
                <a:pt x="0" y="5844"/>
              </a:moveTo>
              <a:lnTo>
                <a:pt x="1084542"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26558" y="1225149"/>
        <a:ext cx="54227" cy="54227"/>
      </dsp:txXfrm>
    </dsp:sp>
    <dsp:sp modelId="{9A9A21A2-3C00-2849-90C9-A5904506160B}">
      <dsp:nvSpPr>
        <dsp:cNvPr id="0" name=""/>
        <dsp:cNvSpPr/>
      </dsp:nvSpPr>
      <dsp:spPr>
        <a:xfrm>
          <a:off x="6231819" y="517405"/>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建设成本</a:t>
          </a:r>
        </a:p>
      </dsp:txBody>
      <dsp:txXfrm>
        <a:off x="6244863" y="530449"/>
        <a:ext cx="864648" cy="419280"/>
      </dsp:txXfrm>
    </dsp:sp>
    <dsp:sp modelId="{BD3DDB52-089D-4443-B64C-B15A42C4086F}">
      <dsp:nvSpPr>
        <dsp:cNvPr id="0" name=""/>
        <dsp:cNvSpPr/>
      </dsp:nvSpPr>
      <dsp:spPr>
        <a:xfrm rot="18289469">
          <a:off x="5741715" y="1502505"/>
          <a:ext cx="623912" cy="11689"/>
        </a:xfrm>
        <a:custGeom>
          <a:avLst/>
          <a:gdLst/>
          <a:ahLst/>
          <a:cxnLst/>
          <a:rect l="0" t="0" r="0" b="0"/>
          <a:pathLst>
            <a:path>
              <a:moveTo>
                <a:pt x="0" y="5844"/>
              </a:moveTo>
              <a:lnTo>
                <a:pt x="623912"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38074" y="1492751"/>
        <a:ext cx="31195" cy="31195"/>
      </dsp:txXfrm>
    </dsp:sp>
    <dsp:sp modelId="{E97443E5-4D28-074D-AE52-3D0BF50881FC}">
      <dsp:nvSpPr>
        <dsp:cNvPr id="0" name=""/>
        <dsp:cNvSpPr/>
      </dsp:nvSpPr>
      <dsp:spPr>
        <a:xfrm>
          <a:off x="6231819" y="1029579"/>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管理费用</a:t>
          </a:r>
        </a:p>
      </dsp:txBody>
      <dsp:txXfrm>
        <a:off x="6244863" y="1042623"/>
        <a:ext cx="864648" cy="419280"/>
      </dsp:txXfrm>
    </dsp:sp>
    <dsp:sp modelId="{887F87C2-FB1B-904A-838A-31D49FF6F596}">
      <dsp:nvSpPr>
        <dsp:cNvPr id="0" name=""/>
        <dsp:cNvSpPr/>
      </dsp:nvSpPr>
      <dsp:spPr>
        <a:xfrm>
          <a:off x="5875525" y="1758591"/>
          <a:ext cx="356294" cy="11689"/>
        </a:xfrm>
        <a:custGeom>
          <a:avLst/>
          <a:gdLst/>
          <a:ahLst/>
          <a:cxnLst/>
          <a:rect l="0" t="0" r="0" b="0"/>
          <a:pathLst>
            <a:path>
              <a:moveTo>
                <a:pt x="0" y="5844"/>
              </a:moveTo>
              <a:lnTo>
                <a:pt x="356294"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44765" y="1755529"/>
        <a:ext cx="17814" cy="17814"/>
      </dsp:txXfrm>
    </dsp:sp>
    <dsp:sp modelId="{17498A21-CE18-DC4B-B7D5-A98766856549}">
      <dsp:nvSpPr>
        <dsp:cNvPr id="0" name=""/>
        <dsp:cNvSpPr/>
      </dsp:nvSpPr>
      <dsp:spPr>
        <a:xfrm>
          <a:off x="6231819" y="1541752"/>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销售费用</a:t>
          </a:r>
        </a:p>
      </dsp:txBody>
      <dsp:txXfrm>
        <a:off x="6244863" y="1554796"/>
        <a:ext cx="864648" cy="419280"/>
      </dsp:txXfrm>
    </dsp:sp>
    <dsp:sp modelId="{D54B0E18-9F31-EF40-AC32-B11C41721608}">
      <dsp:nvSpPr>
        <dsp:cNvPr id="0" name=""/>
        <dsp:cNvSpPr/>
      </dsp:nvSpPr>
      <dsp:spPr>
        <a:xfrm rot="3310531">
          <a:off x="5741715" y="2014678"/>
          <a:ext cx="623912" cy="11689"/>
        </a:xfrm>
        <a:custGeom>
          <a:avLst/>
          <a:gdLst/>
          <a:ahLst/>
          <a:cxnLst/>
          <a:rect l="0" t="0" r="0" b="0"/>
          <a:pathLst>
            <a:path>
              <a:moveTo>
                <a:pt x="0" y="5844"/>
              </a:moveTo>
              <a:lnTo>
                <a:pt x="623912"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38074" y="2004925"/>
        <a:ext cx="31195" cy="31195"/>
      </dsp:txXfrm>
    </dsp:sp>
    <dsp:sp modelId="{13C0F82E-E221-9648-B4D3-3485B28FE5F6}">
      <dsp:nvSpPr>
        <dsp:cNvPr id="0" name=""/>
        <dsp:cNvSpPr/>
      </dsp:nvSpPr>
      <dsp:spPr>
        <a:xfrm>
          <a:off x="6231819" y="2053925"/>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投资利息</a:t>
          </a:r>
        </a:p>
      </dsp:txBody>
      <dsp:txXfrm>
        <a:off x="6244863" y="2066969"/>
        <a:ext cx="864648" cy="419280"/>
      </dsp:txXfrm>
    </dsp:sp>
    <dsp:sp modelId="{8511EA5F-6449-AF4B-A973-0F19C6986B62}">
      <dsp:nvSpPr>
        <dsp:cNvPr id="0" name=""/>
        <dsp:cNvSpPr/>
      </dsp:nvSpPr>
      <dsp:spPr>
        <a:xfrm rot="4249260">
          <a:off x="5511401" y="2270765"/>
          <a:ext cx="1084542" cy="11689"/>
        </a:xfrm>
        <a:custGeom>
          <a:avLst/>
          <a:gdLst/>
          <a:ahLst/>
          <a:cxnLst/>
          <a:rect l="0" t="0" r="0" b="0"/>
          <a:pathLst>
            <a:path>
              <a:moveTo>
                <a:pt x="0" y="5844"/>
              </a:moveTo>
              <a:lnTo>
                <a:pt x="1084542"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26558" y="2249496"/>
        <a:ext cx="54227" cy="54227"/>
      </dsp:txXfrm>
    </dsp:sp>
    <dsp:sp modelId="{7FE7E981-A2BA-714D-95AD-97A67E59B72B}">
      <dsp:nvSpPr>
        <dsp:cNvPr id="0" name=""/>
        <dsp:cNvSpPr/>
      </dsp:nvSpPr>
      <dsp:spPr>
        <a:xfrm>
          <a:off x="6231819" y="2566099"/>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销售税费</a:t>
          </a:r>
        </a:p>
      </dsp:txBody>
      <dsp:txXfrm>
        <a:off x="6244863" y="2579143"/>
        <a:ext cx="864648" cy="419280"/>
      </dsp:txXfrm>
    </dsp:sp>
    <dsp:sp modelId="{0B81324B-E434-284F-AF62-B68085D6BE46}">
      <dsp:nvSpPr>
        <dsp:cNvPr id="0" name=""/>
        <dsp:cNvSpPr/>
      </dsp:nvSpPr>
      <dsp:spPr>
        <a:xfrm rot="4616685">
          <a:off x="5265028" y="2526851"/>
          <a:ext cx="1577288" cy="11689"/>
        </a:xfrm>
        <a:custGeom>
          <a:avLst/>
          <a:gdLst/>
          <a:ahLst/>
          <a:cxnLst/>
          <a:rect l="0" t="0" r="0" b="0"/>
          <a:pathLst>
            <a:path>
              <a:moveTo>
                <a:pt x="0" y="5844"/>
              </a:moveTo>
              <a:lnTo>
                <a:pt x="1577288"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14240" y="2493264"/>
        <a:ext cx="78864" cy="78864"/>
      </dsp:txXfrm>
    </dsp:sp>
    <dsp:sp modelId="{B75B0145-8CE6-CA4F-8ECF-5F4A2C4F8E9F}">
      <dsp:nvSpPr>
        <dsp:cNvPr id="0" name=""/>
        <dsp:cNvSpPr/>
      </dsp:nvSpPr>
      <dsp:spPr>
        <a:xfrm>
          <a:off x="6231819" y="3078272"/>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开发利润</a:t>
          </a:r>
        </a:p>
      </dsp:txBody>
      <dsp:txXfrm>
        <a:off x="6244863" y="3091316"/>
        <a:ext cx="864648" cy="419280"/>
      </dsp:txXfrm>
    </dsp:sp>
    <dsp:sp modelId="{5DF2B129-947F-5F41-9330-D10CEA900433}">
      <dsp:nvSpPr>
        <dsp:cNvPr id="0" name=""/>
        <dsp:cNvSpPr/>
      </dsp:nvSpPr>
      <dsp:spPr>
        <a:xfrm rot="4369170">
          <a:off x="4203535" y="3999350"/>
          <a:ext cx="1206212" cy="11689"/>
        </a:xfrm>
        <a:custGeom>
          <a:avLst/>
          <a:gdLst/>
          <a:ahLst/>
          <a:cxnLst/>
          <a:rect l="0" t="0" r="0" b="0"/>
          <a:pathLst>
            <a:path>
              <a:moveTo>
                <a:pt x="0" y="5844"/>
              </a:moveTo>
              <a:lnTo>
                <a:pt x="1206212"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776486" y="3975039"/>
        <a:ext cx="60310" cy="60310"/>
      </dsp:txXfrm>
    </dsp:sp>
    <dsp:sp modelId="{58ABAFE9-C97E-0246-9B15-CB06E129FE83}">
      <dsp:nvSpPr>
        <dsp:cNvPr id="0" name=""/>
        <dsp:cNvSpPr/>
      </dsp:nvSpPr>
      <dsp:spPr>
        <a:xfrm>
          <a:off x="4984788" y="4358706"/>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房地分估</a:t>
          </a:r>
        </a:p>
      </dsp:txBody>
      <dsp:txXfrm>
        <a:off x="4997832" y="4371750"/>
        <a:ext cx="864648" cy="419280"/>
      </dsp:txXfrm>
    </dsp:sp>
    <dsp:sp modelId="{79A83E75-0D16-B848-976E-1DBD13D1086C}">
      <dsp:nvSpPr>
        <dsp:cNvPr id="0" name=""/>
        <dsp:cNvSpPr/>
      </dsp:nvSpPr>
      <dsp:spPr>
        <a:xfrm rot="19457599">
          <a:off x="5834283" y="4447502"/>
          <a:ext cx="438778" cy="11689"/>
        </a:xfrm>
        <a:custGeom>
          <a:avLst/>
          <a:gdLst/>
          <a:ahLst/>
          <a:cxnLst/>
          <a:rect l="0" t="0" r="0" b="0"/>
          <a:pathLst>
            <a:path>
              <a:moveTo>
                <a:pt x="0" y="5844"/>
              </a:moveTo>
              <a:lnTo>
                <a:pt x="438778"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42702" y="4442377"/>
        <a:ext cx="21938" cy="21938"/>
      </dsp:txXfrm>
    </dsp:sp>
    <dsp:sp modelId="{80B11497-B8CE-EC4F-A3F8-426B64CCFCB0}">
      <dsp:nvSpPr>
        <dsp:cNvPr id="0" name=""/>
        <dsp:cNvSpPr/>
      </dsp:nvSpPr>
      <dsp:spPr>
        <a:xfrm>
          <a:off x="6231819" y="4102619"/>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土地重新购建成本</a:t>
          </a:r>
        </a:p>
      </dsp:txBody>
      <dsp:txXfrm>
        <a:off x="6244863" y="4115663"/>
        <a:ext cx="864648" cy="419280"/>
      </dsp:txXfrm>
    </dsp:sp>
    <dsp:sp modelId="{7B1ADFC3-C19F-3248-A020-452C6E011ADE}">
      <dsp:nvSpPr>
        <dsp:cNvPr id="0" name=""/>
        <dsp:cNvSpPr/>
      </dsp:nvSpPr>
      <dsp:spPr>
        <a:xfrm rot="18289469">
          <a:off x="6988746" y="4063372"/>
          <a:ext cx="623912" cy="11689"/>
        </a:xfrm>
        <a:custGeom>
          <a:avLst/>
          <a:gdLst/>
          <a:ahLst/>
          <a:cxnLst/>
          <a:rect l="0" t="0" r="0" b="0"/>
          <a:pathLst>
            <a:path>
              <a:moveTo>
                <a:pt x="0" y="5844"/>
              </a:moveTo>
              <a:lnTo>
                <a:pt x="623912"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285105" y="4053618"/>
        <a:ext cx="31195" cy="31195"/>
      </dsp:txXfrm>
    </dsp:sp>
    <dsp:sp modelId="{445A61BB-7412-4344-9312-42104EF5A259}">
      <dsp:nvSpPr>
        <dsp:cNvPr id="0" name=""/>
        <dsp:cNvSpPr/>
      </dsp:nvSpPr>
      <dsp:spPr>
        <a:xfrm>
          <a:off x="7478850" y="3590445"/>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比较法</a:t>
          </a:r>
        </a:p>
      </dsp:txBody>
      <dsp:txXfrm>
        <a:off x="7491894" y="3603489"/>
        <a:ext cx="864648" cy="419280"/>
      </dsp:txXfrm>
    </dsp:sp>
    <dsp:sp modelId="{C8968761-90FA-A84B-97FB-4521E5D1E255}">
      <dsp:nvSpPr>
        <dsp:cNvPr id="0" name=""/>
        <dsp:cNvSpPr/>
      </dsp:nvSpPr>
      <dsp:spPr>
        <a:xfrm>
          <a:off x="7122556" y="4319458"/>
          <a:ext cx="356294" cy="11689"/>
        </a:xfrm>
        <a:custGeom>
          <a:avLst/>
          <a:gdLst/>
          <a:ahLst/>
          <a:cxnLst/>
          <a:rect l="0" t="0" r="0" b="0"/>
          <a:pathLst>
            <a:path>
              <a:moveTo>
                <a:pt x="0" y="5844"/>
              </a:moveTo>
              <a:lnTo>
                <a:pt x="356294"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291795" y="4316396"/>
        <a:ext cx="17814" cy="17814"/>
      </dsp:txXfrm>
    </dsp:sp>
    <dsp:sp modelId="{8966BD8D-8A1D-F64C-B6C5-366363A24A2F}">
      <dsp:nvSpPr>
        <dsp:cNvPr id="0" name=""/>
        <dsp:cNvSpPr/>
      </dsp:nvSpPr>
      <dsp:spPr>
        <a:xfrm>
          <a:off x="7478850" y="4102619"/>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基准地价修正法</a:t>
          </a:r>
        </a:p>
      </dsp:txBody>
      <dsp:txXfrm>
        <a:off x="7491894" y="4115663"/>
        <a:ext cx="864648" cy="419280"/>
      </dsp:txXfrm>
    </dsp:sp>
    <dsp:sp modelId="{7143355A-6799-EB4E-BCBB-F4BD7759DB74}">
      <dsp:nvSpPr>
        <dsp:cNvPr id="0" name=""/>
        <dsp:cNvSpPr/>
      </dsp:nvSpPr>
      <dsp:spPr>
        <a:xfrm rot="3310531">
          <a:off x="6988746" y="4575545"/>
          <a:ext cx="623912" cy="11689"/>
        </a:xfrm>
        <a:custGeom>
          <a:avLst/>
          <a:gdLst/>
          <a:ahLst/>
          <a:cxnLst/>
          <a:rect l="0" t="0" r="0" b="0"/>
          <a:pathLst>
            <a:path>
              <a:moveTo>
                <a:pt x="0" y="5844"/>
              </a:moveTo>
              <a:lnTo>
                <a:pt x="623912"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285105" y="4565792"/>
        <a:ext cx="31195" cy="31195"/>
      </dsp:txXfrm>
    </dsp:sp>
    <dsp:sp modelId="{86827A2A-CB4F-664F-B8D5-E314CFB24805}">
      <dsp:nvSpPr>
        <dsp:cNvPr id="0" name=""/>
        <dsp:cNvSpPr/>
      </dsp:nvSpPr>
      <dsp:spPr>
        <a:xfrm>
          <a:off x="7478850" y="4614792"/>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成本法</a:t>
          </a:r>
        </a:p>
      </dsp:txBody>
      <dsp:txXfrm>
        <a:off x="7491894" y="4627836"/>
        <a:ext cx="864648" cy="419280"/>
      </dsp:txXfrm>
    </dsp:sp>
    <dsp:sp modelId="{37677999-2F59-2A43-BE2E-F8D4C5A0CB58}">
      <dsp:nvSpPr>
        <dsp:cNvPr id="0" name=""/>
        <dsp:cNvSpPr/>
      </dsp:nvSpPr>
      <dsp:spPr>
        <a:xfrm rot="2142401">
          <a:off x="5834283" y="4703588"/>
          <a:ext cx="438778" cy="11689"/>
        </a:xfrm>
        <a:custGeom>
          <a:avLst/>
          <a:gdLst/>
          <a:ahLst/>
          <a:cxnLst/>
          <a:rect l="0" t="0" r="0" b="0"/>
          <a:pathLst>
            <a:path>
              <a:moveTo>
                <a:pt x="0" y="5844"/>
              </a:moveTo>
              <a:lnTo>
                <a:pt x="438778"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42702" y="4698464"/>
        <a:ext cx="21938" cy="21938"/>
      </dsp:txXfrm>
    </dsp:sp>
    <dsp:sp modelId="{C8951F90-36B1-CF42-86EF-C2D008A17D94}">
      <dsp:nvSpPr>
        <dsp:cNvPr id="0" name=""/>
        <dsp:cNvSpPr/>
      </dsp:nvSpPr>
      <dsp:spPr>
        <a:xfrm>
          <a:off x="6231819" y="4614792"/>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建筑物重新购建成本</a:t>
          </a:r>
        </a:p>
      </dsp:txBody>
      <dsp:txXfrm>
        <a:off x="6244863" y="4627836"/>
        <a:ext cx="864648" cy="419280"/>
      </dsp:txXfrm>
    </dsp:sp>
    <dsp:sp modelId="{29386942-75C3-164A-8292-3A602C66BBB9}">
      <dsp:nvSpPr>
        <dsp:cNvPr id="0" name=""/>
        <dsp:cNvSpPr/>
      </dsp:nvSpPr>
      <dsp:spPr>
        <a:xfrm rot="4675100">
          <a:off x="3955507" y="4255437"/>
          <a:ext cx="1702268" cy="11689"/>
        </a:xfrm>
        <a:custGeom>
          <a:avLst/>
          <a:gdLst/>
          <a:ahLst/>
          <a:cxnLst/>
          <a:rect l="0" t="0" r="0" b="0"/>
          <a:pathLst>
            <a:path>
              <a:moveTo>
                <a:pt x="0" y="5844"/>
              </a:moveTo>
              <a:lnTo>
                <a:pt x="1702268"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764084" y="4218725"/>
        <a:ext cx="85113" cy="85113"/>
      </dsp:txXfrm>
    </dsp:sp>
    <dsp:sp modelId="{A98AA9F3-84B1-EB47-8F47-96FE7E784126}">
      <dsp:nvSpPr>
        <dsp:cNvPr id="0" name=""/>
        <dsp:cNvSpPr/>
      </dsp:nvSpPr>
      <dsp:spPr>
        <a:xfrm>
          <a:off x="4984788" y="4870879"/>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房地整估</a:t>
          </a:r>
        </a:p>
      </dsp:txBody>
      <dsp:txXfrm>
        <a:off x="4997832" y="4883923"/>
        <a:ext cx="864648" cy="419280"/>
      </dsp:txXfrm>
    </dsp:sp>
    <dsp:sp modelId="{FF7B2D2E-9109-B341-9F06-9144DC862159}">
      <dsp:nvSpPr>
        <dsp:cNvPr id="0" name=""/>
        <dsp:cNvSpPr/>
      </dsp:nvSpPr>
      <dsp:spPr>
        <a:xfrm rot="4509433">
          <a:off x="2864178" y="5439837"/>
          <a:ext cx="1390864" cy="11689"/>
        </a:xfrm>
        <a:custGeom>
          <a:avLst/>
          <a:gdLst/>
          <a:ahLst/>
          <a:cxnLst/>
          <a:rect l="0" t="0" r="0" b="0"/>
          <a:pathLst>
            <a:path>
              <a:moveTo>
                <a:pt x="0" y="5844"/>
              </a:moveTo>
              <a:lnTo>
                <a:pt x="1390864" y="5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524839" y="5410911"/>
        <a:ext cx="69543" cy="69543"/>
      </dsp:txXfrm>
    </dsp:sp>
    <dsp:sp modelId="{3809816D-D39D-FD49-8724-EE0572C570BE}">
      <dsp:nvSpPr>
        <dsp:cNvPr id="0" name=""/>
        <dsp:cNvSpPr/>
      </dsp:nvSpPr>
      <dsp:spPr>
        <a:xfrm>
          <a:off x="3737757" y="5895226"/>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折旧</a:t>
          </a:r>
        </a:p>
      </dsp:txBody>
      <dsp:txXfrm>
        <a:off x="3750801" y="5908270"/>
        <a:ext cx="864648" cy="419280"/>
      </dsp:txXfrm>
    </dsp:sp>
    <dsp:sp modelId="{3DF5E877-4D00-034F-91A3-8CC1C1D19162}">
      <dsp:nvSpPr>
        <dsp:cNvPr id="0" name=""/>
        <dsp:cNvSpPr/>
      </dsp:nvSpPr>
      <dsp:spPr>
        <a:xfrm rot="18289469">
          <a:off x="4494685" y="5855978"/>
          <a:ext cx="623912" cy="11689"/>
        </a:xfrm>
        <a:custGeom>
          <a:avLst/>
          <a:gdLst/>
          <a:ahLst/>
          <a:cxnLst/>
          <a:rect l="0" t="0" r="0" b="0"/>
          <a:pathLst>
            <a:path>
              <a:moveTo>
                <a:pt x="0" y="5844"/>
              </a:moveTo>
              <a:lnTo>
                <a:pt x="623912"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791043" y="5846225"/>
        <a:ext cx="31195" cy="31195"/>
      </dsp:txXfrm>
    </dsp:sp>
    <dsp:sp modelId="{8ACD8DA4-F2AB-E946-B749-EA614B1954B7}">
      <dsp:nvSpPr>
        <dsp:cNvPr id="0" name=""/>
        <dsp:cNvSpPr/>
      </dsp:nvSpPr>
      <dsp:spPr>
        <a:xfrm>
          <a:off x="4984788" y="5383052"/>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物质折旧</a:t>
          </a:r>
        </a:p>
      </dsp:txBody>
      <dsp:txXfrm>
        <a:off x="4997832" y="5396096"/>
        <a:ext cx="864648" cy="419280"/>
      </dsp:txXfrm>
    </dsp:sp>
    <dsp:sp modelId="{F0D59770-1898-2D48-9F27-1F7C641A884F}">
      <dsp:nvSpPr>
        <dsp:cNvPr id="0" name=""/>
        <dsp:cNvSpPr/>
      </dsp:nvSpPr>
      <dsp:spPr>
        <a:xfrm>
          <a:off x="4628494" y="6112065"/>
          <a:ext cx="356294" cy="11689"/>
        </a:xfrm>
        <a:custGeom>
          <a:avLst/>
          <a:gdLst/>
          <a:ahLst/>
          <a:cxnLst/>
          <a:rect l="0" t="0" r="0" b="0"/>
          <a:pathLst>
            <a:path>
              <a:moveTo>
                <a:pt x="0" y="5844"/>
              </a:moveTo>
              <a:lnTo>
                <a:pt x="356294"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797734" y="6109002"/>
        <a:ext cx="17814" cy="17814"/>
      </dsp:txXfrm>
    </dsp:sp>
    <dsp:sp modelId="{2E2C99F9-398A-CD42-822C-3E365D7FF4A9}">
      <dsp:nvSpPr>
        <dsp:cNvPr id="0" name=""/>
        <dsp:cNvSpPr/>
      </dsp:nvSpPr>
      <dsp:spPr>
        <a:xfrm>
          <a:off x="4984788" y="5895226"/>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功能折旧</a:t>
          </a:r>
        </a:p>
      </dsp:txBody>
      <dsp:txXfrm>
        <a:off x="4997832" y="5908270"/>
        <a:ext cx="864648" cy="419280"/>
      </dsp:txXfrm>
    </dsp:sp>
    <dsp:sp modelId="{B0F87A5E-B279-794F-9517-6DA82C74C454}">
      <dsp:nvSpPr>
        <dsp:cNvPr id="0" name=""/>
        <dsp:cNvSpPr/>
      </dsp:nvSpPr>
      <dsp:spPr>
        <a:xfrm rot="3310531">
          <a:off x="4494685" y="6368152"/>
          <a:ext cx="623912" cy="11689"/>
        </a:xfrm>
        <a:custGeom>
          <a:avLst/>
          <a:gdLst/>
          <a:ahLst/>
          <a:cxnLst/>
          <a:rect l="0" t="0" r="0" b="0"/>
          <a:pathLst>
            <a:path>
              <a:moveTo>
                <a:pt x="0" y="5844"/>
              </a:moveTo>
              <a:lnTo>
                <a:pt x="623912" y="5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791043" y="6358399"/>
        <a:ext cx="31195" cy="31195"/>
      </dsp:txXfrm>
    </dsp:sp>
    <dsp:sp modelId="{0F1B6D92-781A-904C-8FD7-0A7DDAAE1EF7}">
      <dsp:nvSpPr>
        <dsp:cNvPr id="0" name=""/>
        <dsp:cNvSpPr/>
      </dsp:nvSpPr>
      <dsp:spPr>
        <a:xfrm>
          <a:off x="4984788" y="6407399"/>
          <a:ext cx="890736" cy="44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外部折旧</a:t>
          </a:r>
        </a:p>
      </dsp:txBody>
      <dsp:txXfrm>
        <a:off x="4997832" y="6420443"/>
        <a:ext cx="864648" cy="419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DB6D3-3C42-894B-AC4C-E023BA4FFF1E}">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37E9A-C705-2E4C-8CA2-7B6254460447}">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房地产实物范围</a:t>
          </a:r>
        </a:p>
      </dsp:txBody>
      <dsp:txXfrm>
        <a:off x="560365" y="97774"/>
        <a:ext cx="7291750" cy="639310"/>
      </dsp:txXfrm>
    </dsp:sp>
    <dsp:sp modelId="{9BF3D3D2-FAAC-DB43-B999-4FAD2AFB7988}">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7EB184-9045-304A-B2F9-E944B58DCFF7}">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房地产以外的资产事项</a:t>
          </a:r>
        </a:p>
      </dsp:txBody>
      <dsp:txXfrm>
        <a:off x="560365" y="1186414"/>
        <a:ext cx="7291750" cy="639310"/>
      </dsp:txXfrm>
    </dsp:sp>
    <dsp:sp modelId="{FEB65C7E-0836-AF47-96B6-288D34A9DF9B}">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52302D-0A9F-0742-9C10-98E2F38125C0}">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带有的债权债务关系</a:t>
          </a:r>
        </a:p>
      </dsp:txBody>
      <dsp:txXfrm>
        <a:off x="560365" y="2275054"/>
        <a:ext cx="7291750" cy="639310"/>
      </dsp:txXfrm>
    </dsp:sp>
    <dsp:sp modelId="{362B9440-2414-9048-937D-1149BB0F56F2}">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FED169-DF7E-CF49-8536-824A306313F1}">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带有的其他权益或负担的房地产</a:t>
          </a:r>
        </a:p>
      </dsp:txBody>
      <dsp:txXfrm>
        <a:off x="560365" y="3363694"/>
        <a:ext cx="7291750" cy="63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D36E8-8F8F-A241-8219-7455D38057F0}">
      <dsp:nvSpPr>
        <dsp:cNvPr id="0" name=""/>
        <dsp:cNvSpPr/>
      </dsp:nvSpPr>
      <dsp:spPr>
        <a:xfrm>
          <a:off x="0" y="1701369"/>
          <a:ext cx="10515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4698C-F75F-6743-9510-A999C6B4E9F3}">
      <dsp:nvSpPr>
        <dsp:cNvPr id="0" name=""/>
        <dsp:cNvSpPr/>
      </dsp:nvSpPr>
      <dsp:spPr>
        <a:xfrm>
          <a:off x="525780" y="1450449"/>
          <a:ext cx="73609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一次性支付、按揭贷款支付均视为一次性支付正常付款价格</a:t>
          </a:r>
        </a:p>
      </dsp:txBody>
      <dsp:txXfrm>
        <a:off x="550278" y="1474947"/>
        <a:ext cx="7311924" cy="452844"/>
      </dsp:txXfrm>
    </dsp:sp>
    <dsp:sp modelId="{A573DE63-E69C-DA4A-9F8D-18CB1CA07F5E}">
      <dsp:nvSpPr>
        <dsp:cNvPr id="0" name=""/>
        <dsp:cNvSpPr/>
      </dsp:nvSpPr>
      <dsp:spPr>
        <a:xfrm>
          <a:off x="0" y="2472489"/>
          <a:ext cx="105156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976AD7-C908-4E41-9869-755373CC166C}">
      <dsp:nvSpPr>
        <dsp:cNvPr id="0" name=""/>
        <dsp:cNvSpPr/>
      </dsp:nvSpPr>
      <dsp:spPr>
        <a:xfrm>
          <a:off x="525780" y="2221569"/>
          <a:ext cx="73609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全部分期付款、部分分期付款均需要将未来支付的部分折现为现值计算</a:t>
          </a:r>
        </a:p>
      </dsp:txBody>
      <dsp:txXfrm>
        <a:off x="550278" y="2246067"/>
        <a:ext cx="7311924"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1A068-8FCB-884B-9ACF-40DB50BC4D42}">
      <dsp:nvSpPr>
        <dsp:cNvPr id="0" name=""/>
        <dsp:cNvSpPr/>
      </dsp:nvSpPr>
      <dsp:spPr>
        <a:xfrm>
          <a:off x="0" y="1951209"/>
          <a:ext cx="10515600" cy="108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CCF78F-E4AE-F44F-9045-1465127E9089}">
      <dsp:nvSpPr>
        <dsp:cNvPr id="0" name=""/>
        <dsp:cNvSpPr/>
      </dsp:nvSpPr>
      <dsp:spPr>
        <a:xfrm>
          <a:off x="525780" y="1316529"/>
          <a:ext cx="7360920" cy="1269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911350">
            <a:lnSpc>
              <a:spcPct val="90000"/>
            </a:lnSpc>
            <a:spcBef>
              <a:spcPct val="0"/>
            </a:spcBef>
            <a:spcAft>
              <a:spcPct val="35000"/>
            </a:spcAft>
            <a:buNone/>
          </a:pPr>
          <a:r>
            <a:rPr lang="zh-CN" altLang="en-US" sz="4300" kern="1200" dirty="0"/>
            <a:t>仅指非正常融资条件的调整</a:t>
          </a:r>
        </a:p>
      </dsp:txBody>
      <dsp:txXfrm>
        <a:off x="587745" y="1378494"/>
        <a:ext cx="7236990" cy="11454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89DB4-6B40-CA48-9219-525CA6191A47}"/>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A6AD492B-0627-7C40-9F94-BFBC5716CE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0EC3D0CB-A6D6-3742-93C6-4A2575C278BB}"/>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5" name="页脚占位符 4">
            <a:extLst>
              <a:ext uri="{FF2B5EF4-FFF2-40B4-BE49-F238E27FC236}">
                <a16:creationId xmlns:a16="http://schemas.microsoft.com/office/drawing/2014/main" id="{0BB334B5-D174-D24F-A2BB-3734E2C91CC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FD918F6-0886-0A43-8CA7-81FD06D7DC23}"/>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122132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460279-656E-3B4E-A4B0-8A73CD68A0B2}"/>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2500105-EE77-874A-9DCF-284FB0786190}"/>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A171E59-75D6-F04A-B1CA-5555EA76674F}"/>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5" name="页脚占位符 4">
            <a:extLst>
              <a:ext uri="{FF2B5EF4-FFF2-40B4-BE49-F238E27FC236}">
                <a16:creationId xmlns:a16="http://schemas.microsoft.com/office/drawing/2014/main" id="{BCDB1B91-17D0-634C-8DC2-E79224B592C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BA8109A-DF4D-7F43-99EE-32503ADB3654}"/>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379193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928AB2E-2E44-EC4A-8A0C-9F4D29A15C8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E1B7842-FF98-334C-A9CC-43092C0EDBA8}"/>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5C43966-75B6-E342-B0D2-925155B3DB2F}"/>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5" name="页脚占位符 4">
            <a:extLst>
              <a:ext uri="{FF2B5EF4-FFF2-40B4-BE49-F238E27FC236}">
                <a16:creationId xmlns:a16="http://schemas.microsoft.com/office/drawing/2014/main" id="{47597363-8CA5-1641-A8BF-82D9A791F7E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3419109-AD75-B743-B78D-28B247577A5D}"/>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223158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904D19-6EE4-154D-B63E-B053557AB9AE}"/>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022191AA-86A3-1C45-BB0E-7523F8BE851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5F06513-25A7-D943-8E6B-81524C3DB7F4}"/>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5" name="页脚占位符 4">
            <a:extLst>
              <a:ext uri="{FF2B5EF4-FFF2-40B4-BE49-F238E27FC236}">
                <a16:creationId xmlns:a16="http://schemas.microsoft.com/office/drawing/2014/main" id="{6E3EA1FB-CB0C-0B4F-A806-65E40AF2B92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E7F44B3-0CD4-F749-BF7B-F52E4C409146}"/>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127522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886A53-BA2B-F943-8B81-7E7A1E2B0BE0}"/>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05B50354-3BEC-CD41-8A8F-B38C21764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B47BB2F0-6413-AC4C-B1B5-453A21397F08}"/>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5" name="页脚占位符 4">
            <a:extLst>
              <a:ext uri="{FF2B5EF4-FFF2-40B4-BE49-F238E27FC236}">
                <a16:creationId xmlns:a16="http://schemas.microsoft.com/office/drawing/2014/main" id="{657B3299-A100-5449-8E4C-B32B216A1C8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94845AC-073D-0745-B572-A804A542D490}"/>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108815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FABF65-7C60-FD48-BC29-2EAA47FDFF9A}"/>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ABF54DF-BF14-2449-A3B1-4A7CAF7C3E58}"/>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9FE73B72-8AC7-A940-9029-D6A9E3B00C0C}"/>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73006B9C-C3B6-C945-BDAD-3EBD09A7C6A9}"/>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6" name="页脚占位符 5">
            <a:extLst>
              <a:ext uri="{FF2B5EF4-FFF2-40B4-BE49-F238E27FC236}">
                <a16:creationId xmlns:a16="http://schemas.microsoft.com/office/drawing/2014/main" id="{AA852355-4171-A34E-806E-03D347052916}"/>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1A63805-32F9-9841-9BE7-FDE7A1B58EA9}"/>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70708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8FF51-8CAA-4C48-BE62-DEB44F9C630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199BFC74-E105-7341-B202-097D0AFB5B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078FB9CD-71C5-AC42-9A93-0C1298FEE029}"/>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999577E-7356-F24C-A1CE-FF80EB9FC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1C22C9E5-428A-5E41-99C3-A5F90227800E}"/>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FFA41832-0D0C-7B4F-8B60-F2BEBED45EAB}"/>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8" name="页脚占位符 7">
            <a:extLst>
              <a:ext uri="{FF2B5EF4-FFF2-40B4-BE49-F238E27FC236}">
                <a16:creationId xmlns:a16="http://schemas.microsoft.com/office/drawing/2014/main" id="{A7AA1D98-13A0-AC4E-A915-20A9EA8BFF36}"/>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4BE06C97-F713-024E-AEDC-4B9F0DE07D28}"/>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297123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6183DB-7E96-524A-9C28-A416BEA93837}"/>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6E3595DE-C9AB-A241-B5B9-93E8DE2C8360}"/>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4" name="页脚占位符 3">
            <a:extLst>
              <a:ext uri="{FF2B5EF4-FFF2-40B4-BE49-F238E27FC236}">
                <a16:creationId xmlns:a16="http://schemas.microsoft.com/office/drawing/2014/main" id="{6A37D4BD-9238-F148-8A4F-9AAA0AB8ACB0}"/>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0E5AE2E-9A13-3144-B5AB-D6C1F8B62E13}"/>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68754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23363BD-D632-5249-B29C-24CC50A071B6}"/>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3" name="页脚占位符 2">
            <a:extLst>
              <a:ext uri="{FF2B5EF4-FFF2-40B4-BE49-F238E27FC236}">
                <a16:creationId xmlns:a16="http://schemas.microsoft.com/office/drawing/2014/main" id="{8032DE58-3BE6-B74F-A9AB-012D743ADB8F}"/>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ACC1A7E-5F9A-8A42-8A8E-3540DFA0584C}"/>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298527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10E786-34FC-A941-88F2-39DEC236B39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F84B45EE-6036-174E-8A89-A9F199753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299D4C60-538A-6049-81B9-DF0EE2C1E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CADCAE1C-005A-674D-92A1-3801F8143007}"/>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6" name="页脚占位符 5">
            <a:extLst>
              <a:ext uri="{FF2B5EF4-FFF2-40B4-BE49-F238E27FC236}">
                <a16:creationId xmlns:a16="http://schemas.microsoft.com/office/drawing/2014/main" id="{57CC9B6D-80CD-FD4D-A890-CCFA8977723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7946200-94DE-5E40-9C4F-EC6526C54116}"/>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206168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77D6E4-1694-144F-A7FB-7D6189901C4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78DCA600-78B3-1D45-AD54-137DAB6EF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A993D066-2C15-894D-BB82-A684D9065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16EB927D-0212-A842-8AC4-474EB6A31AE8}"/>
              </a:ext>
            </a:extLst>
          </p:cNvPr>
          <p:cNvSpPr>
            <a:spLocks noGrp="1"/>
          </p:cNvSpPr>
          <p:nvPr>
            <p:ph type="dt" sz="half" idx="10"/>
          </p:nvPr>
        </p:nvSpPr>
        <p:spPr/>
        <p:txBody>
          <a:bodyPr/>
          <a:lstStyle/>
          <a:p>
            <a:fld id="{2CF12F2F-C486-4F45-AF37-ACFAB3A0C20C}" type="datetimeFigureOut">
              <a:rPr kumimoji="1" lang="zh-CN" altLang="en-US" smtClean="0"/>
              <a:t>2022/2/27</a:t>
            </a:fld>
            <a:endParaRPr kumimoji="1" lang="zh-CN" altLang="en-US"/>
          </a:p>
        </p:txBody>
      </p:sp>
      <p:sp>
        <p:nvSpPr>
          <p:cNvPr id="6" name="页脚占位符 5">
            <a:extLst>
              <a:ext uri="{FF2B5EF4-FFF2-40B4-BE49-F238E27FC236}">
                <a16:creationId xmlns:a16="http://schemas.microsoft.com/office/drawing/2014/main" id="{CBD9C330-41BA-A94D-B34D-CA9182C9A52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3C4665B-3245-8848-BAB1-6F1C8CE923A3}"/>
              </a:ext>
            </a:extLst>
          </p:cNvPr>
          <p:cNvSpPr>
            <a:spLocks noGrp="1"/>
          </p:cNvSpPr>
          <p:nvPr>
            <p:ph type="sldNum" sz="quarter" idx="12"/>
          </p:nvPr>
        </p:nvSpPr>
        <p:spPr/>
        <p:txBody>
          <a:body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189961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58B7861-F9CB-DF41-87FA-D54A5E768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6C1A3FE-3DDD-724E-9D3B-253ACC0B4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54504D1-9B9A-454E-839E-94ADE3F1D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12F2F-C486-4F45-AF37-ACFAB3A0C20C}" type="datetimeFigureOut">
              <a:rPr kumimoji="1" lang="zh-CN" altLang="en-US" smtClean="0"/>
              <a:t>2022/2/27</a:t>
            </a:fld>
            <a:endParaRPr kumimoji="1" lang="zh-CN" altLang="en-US"/>
          </a:p>
        </p:txBody>
      </p:sp>
      <p:sp>
        <p:nvSpPr>
          <p:cNvPr id="5" name="页脚占位符 4">
            <a:extLst>
              <a:ext uri="{FF2B5EF4-FFF2-40B4-BE49-F238E27FC236}">
                <a16:creationId xmlns:a16="http://schemas.microsoft.com/office/drawing/2014/main" id="{D4779A18-58AF-8E4C-AB88-643FBD53C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2602113F-B509-544F-AD2E-EAA4B98631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04A6C-447C-7D44-A577-91939B95C32F}" type="slidenum">
              <a:rPr kumimoji="1" lang="zh-CN" altLang="en-US" smtClean="0"/>
              <a:t>‹#›</a:t>
            </a:fld>
            <a:endParaRPr kumimoji="1" lang="zh-CN" altLang="en-US"/>
          </a:p>
        </p:txBody>
      </p:sp>
    </p:spTree>
    <p:extLst>
      <p:ext uri="{BB962C8B-B14F-4D97-AF65-F5344CB8AC3E}">
        <p14:creationId xmlns:p14="http://schemas.microsoft.com/office/powerpoint/2010/main" val="383752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4.xml"/><Relationship Id="rId7" Type="http://schemas.openxmlformats.org/officeDocument/2006/relationships/diagramData" Target="../diagrams/data140.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1.xml"/><Relationship Id="rId7" Type="http://schemas.openxmlformats.org/officeDocument/2006/relationships/diagramData" Target="../diagrams/data220.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10" Type="http://schemas.openxmlformats.org/officeDocument/2006/relationships/diagramColors" Target="../diagrams/colors21.xml"/><Relationship Id="rId4" Type="http://schemas.openxmlformats.org/officeDocument/2006/relationships/diagramQuickStyle" Target="../diagrams/quickStyle21.xml"/><Relationship Id="rId9"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2.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10" Type="http://schemas.openxmlformats.org/officeDocument/2006/relationships/diagramColors" Target="../diagrams/colors22.xml"/><Relationship Id="rId4" Type="http://schemas.openxmlformats.org/officeDocument/2006/relationships/diagramQuickStyle" Target="../diagrams/quickStyle22.xml"/><Relationship Id="rId9"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3.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10" Type="http://schemas.openxmlformats.org/officeDocument/2006/relationships/diagramColors" Target="../diagrams/colors23.xml"/><Relationship Id="rId4" Type="http://schemas.openxmlformats.org/officeDocument/2006/relationships/diagramQuickStyle" Target="../diagrams/quickStyle23.xml"/><Relationship Id="rId9"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4.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10" Type="http://schemas.openxmlformats.org/officeDocument/2006/relationships/diagramColors" Target="../diagrams/colors24.xml"/><Relationship Id="rId4" Type="http://schemas.openxmlformats.org/officeDocument/2006/relationships/diagramQuickStyle" Target="../diagrams/quickStyle24.xml"/><Relationship Id="rId9"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5.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10" Type="http://schemas.openxmlformats.org/officeDocument/2006/relationships/diagramColors" Target="../diagrams/colors25.xml"/><Relationship Id="rId4" Type="http://schemas.openxmlformats.org/officeDocument/2006/relationships/diagramQuickStyle" Target="../diagrams/quickStyle25.xml"/><Relationship Id="rId9"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6.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10" Type="http://schemas.openxmlformats.org/officeDocument/2006/relationships/diagramColors" Target="../diagrams/colors26.xml"/><Relationship Id="rId4" Type="http://schemas.openxmlformats.org/officeDocument/2006/relationships/diagramQuickStyle" Target="../diagrams/quickStyle26.xml"/><Relationship Id="rId9"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7.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10" Type="http://schemas.openxmlformats.org/officeDocument/2006/relationships/diagramColors" Target="../diagrams/colors27.xml"/><Relationship Id="rId4" Type="http://schemas.openxmlformats.org/officeDocument/2006/relationships/diagramQuickStyle" Target="../diagrams/quickStyle27.xml"/><Relationship Id="rId9"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1.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10" Type="http://schemas.openxmlformats.org/officeDocument/2006/relationships/diagramColors" Target="../diagrams/colors31.xml"/><Relationship Id="rId4" Type="http://schemas.openxmlformats.org/officeDocument/2006/relationships/diagramQuickStyle" Target="../diagrams/quickStyle31.xml"/><Relationship Id="rId9"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35.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39.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diagramData" Target="../diagrams/data53.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diagramData" Target="../diagrams/data55.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4.xml"/><Relationship Id="rId7" Type="http://schemas.openxmlformats.org/officeDocument/2006/relationships/diagramData" Target="../diagrams/data65.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ED39D-C11F-CB4D-8EF8-3F402CC8F793}"/>
              </a:ext>
            </a:extLst>
          </p:cNvPr>
          <p:cNvSpPr>
            <a:spLocks noGrp="1"/>
          </p:cNvSpPr>
          <p:nvPr>
            <p:ph type="ctrTitle"/>
          </p:nvPr>
        </p:nvSpPr>
        <p:spPr>
          <a:xfrm>
            <a:off x="1524000" y="1122363"/>
            <a:ext cx="9144000" cy="1853066"/>
          </a:xfrm>
        </p:spPr>
        <p:txBody>
          <a:bodyPr/>
          <a:lstStyle/>
          <a:p>
            <a:r>
              <a:rPr kumimoji="1" lang="zh-CN" altLang="en-US" dirty="0">
                <a:latin typeface="SimHei" panose="02010609060101010101" pitchFamily="49" charset="-122"/>
                <a:ea typeface="SimHei" panose="02010609060101010101" pitchFamily="49" charset="-122"/>
              </a:rPr>
              <a:t>房地产估价原理和方法</a:t>
            </a:r>
          </a:p>
        </p:txBody>
      </p:sp>
      <p:sp>
        <p:nvSpPr>
          <p:cNvPr id="3" name="副标题 2">
            <a:extLst>
              <a:ext uri="{FF2B5EF4-FFF2-40B4-BE49-F238E27FC236}">
                <a16:creationId xmlns:a16="http://schemas.microsoft.com/office/drawing/2014/main" id="{41301E1F-61AE-FC42-A13C-2E0F6DDDA3D4}"/>
              </a:ext>
            </a:extLst>
          </p:cNvPr>
          <p:cNvSpPr>
            <a:spLocks noGrp="1"/>
          </p:cNvSpPr>
          <p:nvPr>
            <p:ph type="subTitle" idx="1"/>
          </p:nvPr>
        </p:nvSpPr>
        <p:spPr/>
        <p:txBody>
          <a:bodyPr/>
          <a:lstStyle/>
          <a:p>
            <a:r>
              <a:rPr kumimoji="1" lang="zh-CN" altLang="en-US" dirty="0"/>
              <a:t>第</a:t>
            </a:r>
            <a:r>
              <a:rPr kumimoji="1" lang="en-US" altLang="zh-CN" dirty="0"/>
              <a:t>7-9</a:t>
            </a:r>
            <a:r>
              <a:rPr kumimoji="1" lang="zh-CN" altLang="en-US" dirty="0"/>
              <a:t>章</a:t>
            </a:r>
          </a:p>
        </p:txBody>
      </p:sp>
    </p:spTree>
    <p:extLst>
      <p:ext uri="{BB962C8B-B14F-4D97-AF65-F5344CB8AC3E}">
        <p14:creationId xmlns:p14="http://schemas.microsoft.com/office/powerpoint/2010/main" val="385634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BA270B-CF61-0B42-8AE1-782FC36E31DC}"/>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统一融资条件</a:t>
            </a:r>
          </a:p>
        </p:txBody>
      </p:sp>
      <p:graphicFrame>
        <p:nvGraphicFramePr>
          <p:cNvPr id="4" name="内容占位符 3">
            <a:extLst>
              <a:ext uri="{FF2B5EF4-FFF2-40B4-BE49-F238E27FC236}">
                <a16:creationId xmlns:a16="http://schemas.microsoft.com/office/drawing/2014/main" id="{5EA40664-BC7E-4948-BF29-55E2AF894153}"/>
              </a:ext>
            </a:extLst>
          </p:cNvPr>
          <p:cNvGraphicFramePr>
            <a:graphicFrameLocks noGrp="1"/>
          </p:cNvGraphicFramePr>
          <p:nvPr>
            <p:ph idx="1"/>
            <p:extLst>
              <p:ext uri="{D42A27DB-BD31-4B8C-83A1-F6EECF244321}">
                <p14:modId xmlns:p14="http://schemas.microsoft.com/office/powerpoint/2010/main" val="2639408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23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8805658-3645-F849-90DD-949780045012}"/>
              </a:ext>
            </a:extLst>
          </p:cNvPr>
          <p:cNvSpPr>
            <a:spLocks noGrp="1"/>
          </p:cNvSpPr>
          <p:nvPr>
            <p:ph type="title"/>
          </p:nvPr>
        </p:nvSpPr>
        <p:spPr>
          <a:xfrm>
            <a:off x="635000" y="640823"/>
            <a:ext cx="3418659" cy="5583148"/>
          </a:xfrm>
        </p:spPr>
        <p:txBody>
          <a:bodyPr anchor="ctr">
            <a:normAutofit/>
          </a:bodyPr>
          <a:lstStyle/>
          <a:p>
            <a:r>
              <a:rPr kumimoji="1" lang="zh-CN" altLang="en-US" sz="5400">
                <a:latin typeface="SimHei" panose="02010609060101010101" pitchFamily="49" charset="-122"/>
                <a:ea typeface="SimHei" panose="02010609060101010101" pitchFamily="49" charset="-122"/>
              </a:rPr>
              <a:t>统一税费负担方式</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7946F4F0-ABE4-FB4E-A624-4A57E07AB199}"/>
              </a:ext>
            </a:extLst>
          </p:cNvPr>
          <p:cNvGraphicFramePr>
            <a:graphicFrameLocks noGrp="1"/>
          </p:cNvGraphicFramePr>
          <p:nvPr>
            <p:ph idx="1"/>
            <p:extLst>
              <p:ext uri="{D42A27DB-BD31-4B8C-83A1-F6EECF244321}">
                <p14:modId xmlns:p14="http://schemas.microsoft.com/office/powerpoint/2010/main" val="380645639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0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FC464F16-373F-7E4C-952E-91DB8FD0E7E0}"/>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latin typeface="SimHei" panose="02010609060101010101" pitchFamily="49" charset="-122"/>
                <a:ea typeface="SimHei" panose="02010609060101010101" pitchFamily="49" charset="-122"/>
              </a:rPr>
              <a:t>统一计价方式</a:t>
            </a:r>
          </a:p>
        </p:txBody>
      </p:sp>
      <p:graphicFrame>
        <p:nvGraphicFramePr>
          <p:cNvPr id="4" name="内容占位符 3">
            <a:extLst>
              <a:ext uri="{FF2B5EF4-FFF2-40B4-BE49-F238E27FC236}">
                <a16:creationId xmlns:a16="http://schemas.microsoft.com/office/drawing/2014/main" id="{5AC08EB2-71BF-B748-9F0D-04567B28038C}"/>
              </a:ext>
            </a:extLst>
          </p:cNvPr>
          <p:cNvGraphicFramePr>
            <a:graphicFrameLocks noGrp="1"/>
          </p:cNvGraphicFramePr>
          <p:nvPr>
            <p:ph idx="1"/>
            <p:extLst>
              <p:ext uri="{D42A27DB-BD31-4B8C-83A1-F6EECF244321}">
                <p14:modId xmlns:p14="http://schemas.microsoft.com/office/powerpoint/2010/main" val="302246622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87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DF0536D-092A-694A-8C5B-05BEB2523D5E}"/>
              </a:ext>
            </a:extLst>
          </p:cNvPr>
          <p:cNvSpPr>
            <a:spLocks noGrp="1"/>
          </p:cNvSpPr>
          <p:nvPr>
            <p:ph type="title"/>
          </p:nvPr>
        </p:nvSpPr>
        <p:spPr>
          <a:xfrm>
            <a:off x="838200" y="556995"/>
            <a:ext cx="10515600" cy="1133693"/>
          </a:xfrm>
        </p:spPr>
        <p:txBody>
          <a:bodyPr>
            <a:normAutofit/>
          </a:bodyPr>
          <a:lstStyle/>
          <a:p>
            <a:r>
              <a:rPr kumimoji="1" lang="zh-CN" altLang="en-US" sz="5200">
                <a:latin typeface="SimHei" panose="02010609060101010101" pitchFamily="49" charset="-122"/>
                <a:ea typeface="SimHei" panose="02010609060101010101" pitchFamily="49" charset="-122"/>
              </a:rPr>
              <a:t>第五节  交易情况修正</a:t>
            </a:r>
          </a:p>
        </p:txBody>
      </p:sp>
      <p:graphicFrame>
        <p:nvGraphicFramePr>
          <p:cNvPr id="4" name="内容占位符 3">
            <a:extLst>
              <a:ext uri="{FF2B5EF4-FFF2-40B4-BE49-F238E27FC236}">
                <a16:creationId xmlns:a16="http://schemas.microsoft.com/office/drawing/2014/main" id="{EE915908-33C2-EA44-8C3C-D97BCC02ADC7}"/>
              </a:ext>
            </a:extLst>
          </p:cNvPr>
          <p:cNvGraphicFramePr>
            <a:graphicFrameLocks noGrp="1"/>
          </p:cNvGraphicFramePr>
          <p:nvPr>
            <p:ph idx="1"/>
            <p:extLst>
              <p:ext uri="{D42A27DB-BD31-4B8C-83A1-F6EECF244321}">
                <p14:modId xmlns:p14="http://schemas.microsoft.com/office/powerpoint/2010/main" val="22021998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42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5BD03F-D32D-CA48-8442-CD894ED18CD4}"/>
              </a:ext>
            </a:extLst>
          </p:cNvPr>
          <p:cNvSpPr>
            <a:spLocks noGrp="1"/>
          </p:cNvSpPr>
          <p:nvPr>
            <p:ph type="title"/>
          </p:nvPr>
        </p:nvSpPr>
        <p:spPr/>
        <p:txBody>
          <a:bodyPr/>
          <a:lstStyle/>
          <a:p>
            <a:r>
              <a:rPr kumimoji="1" lang="zh-CN" altLang="en-US">
                <a:latin typeface="SimHei" panose="02010609060101010101" pitchFamily="49" charset="-122"/>
                <a:ea typeface="SimHei" panose="02010609060101010101" pitchFamily="49" charset="-122"/>
              </a:rPr>
              <a:t>造成成交价格偏离正常价格的因素</a:t>
            </a:r>
            <a:endParaRPr kumimoji="1" lang="zh-CN" altLang="en-US" dirty="0">
              <a:latin typeface="SimHei" panose="02010609060101010101" pitchFamily="49" charset="-122"/>
              <a:ea typeface="SimHei" panose="02010609060101010101" pitchFamily="49" charset="-122"/>
            </a:endParaRPr>
          </a:p>
        </p:txBody>
      </p:sp>
      <p:graphicFrame>
        <p:nvGraphicFramePr>
          <p:cNvPr id="4" name="内容占位符 3">
            <a:extLst>
              <a:ext uri="{FF2B5EF4-FFF2-40B4-BE49-F238E27FC236}">
                <a16:creationId xmlns:a16="http://schemas.microsoft.com/office/drawing/2014/main" id="{3CBAC345-077B-B244-A682-8CB1CA2185A5}"/>
              </a:ext>
            </a:extLst>
          </p:cNvPr>
          <p:cNvGraphicFramePr>
            <a:graphicFrameLocks noGrp="1"/>
          </p:cNvGraphicFramePr>
          <p:nvPr>
            <p:ph idx="1"/>
            <p:extLst>
              <p:ext uri="{D42A27DB-BD31-4B8C-83A1-F6EECF244321}">
                <p14:modId xmlns:p14="http://schemas.microsoft.com/office/powerpoint/2010/main" val="1176924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49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D1BEC-6CB1-C340-A1CD-30F7626434A4}"/>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交易情况修正的方法</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6FCF0AB1-C5C6-BA42-9C5E-721D3245BF68}"/>
                  </a:ext>
                </a:extLst>
              </p:cNvPr>
              <p:cNvGraphicFramePr>
                <a:graphicFrameLocks noGrp="1"/>
              </p:cNvGraphicFramePr>
              <p:nvPr>
                <p:ph idx="1"/>
                <p:extLst>
                  <p:ext uri="{D42A27DB-BD31-4B8C-83A1-F6EECF244321}">
                    <p14:modId xmlns:p14="http://schemas.microsoft.com/office/powerpoint/2010/main" val="32437657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6FCF0AB1-C5C6-BA42-9C5E-721D3245BF68}"/>
                  </a:ext>
                </a:extLst>
              </p:cNvPr>
              <p:cNvGraphicFramePr>
                <a:graphicFrameLocks noGrp="1"/>
              </p:cNvGraphicFramePr>
              <p:nvPr>
                <p:ph idx="1"/>
                <p:extLst>
                  <p:ext uri="{D42A27DB-BD31-4B8C-83A1-F6EECF244321}">
                    <p14:modId xmlns:p14="http://schemas.microsoft.com/office/powerpoint/2010/main" val="32437657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206018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F1BDC1-9491-4D46-A573-F1E12BDF304A}"/>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第六节 市场状况调整</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60FE8533-3C0B-8E48-86E6-9E43EA709588}"/>
                  </a:ext>
                </a:extLst>
              </p:cNvPr>
              <p:cNvGraphicFramePr>
                <a:graphicFrameLocks noGrp="1"/>
              </p:cNvGraphicFramePr>
              <p:nvPr>
                <p:ph idx="1"/>
                <p:extLst>
                  <p:ext uri="{D42A27DB-BD31-4B8C-83A1-F6EECF244321}">
                    <p14:modId xmlns:p14="http://schemas.microsoft.com/office/powerpoint/2010/main" val="30011875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60FE8533-3C0B-8E48-86E6-9E43EA709588}"/>
                  </a:ext>
                </a:extLst>
              </p:cNvPr>
              <p:cNvGraphicFramePr>
                <a:graphicFrameLocks noGrp="1"/>
              </p:cNvGraphicFramePr>
              <p:nvPr>
                <p:ph idx="1"/>
                <p:extLst>
                  <p:ext uri="{D42A27DB-BD31-4B8C-83A1-F6EECF244321}">
                    <p14:modId xmlns:p14="http://schemas.microsoft.com/office/powerpoint/2010/main" val="30011875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217670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F019C984-0E32-C644-972D-D772EA0A37FF}"/>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latin typeface="SimHei" panose="02010609060101010101" pitchFamily="49" charset="-122"/>
                <a:ea typeface="SimHei" panose="02010609060101010101" pitchFamily="49" charset="-122"/>
              </a:rPr>
              <a:t>第七节  房地产状况调整</a:t>
            </a:r>
          </a:p>
        </p:txBody>
      </p:sp>
      <p:graphicFrame>
        <p:nvGraphicFramePr>
          <p:cNvPr id="4" name="内容占位符 3">
            <a:extLst>
              <a:ext uri="{FF2B5EF4-FFF2-40B4-BE49-F238E27FC236}">
                <a16:creationId xmlns:a16="http://schemas.microsoft.com/office/drawing/2014/main" id="{0E71BD68-A43E-A54F-93F9-7865872C679B}"/>
              </a:ext>
            </a:extLst>
          </p:cNvPr>
          <p:cNvGraphicFramePr>
            <a:graphicFrameLocks noGrp="1"/>
          </p:cNvGraphicFramePr>
          <p:nvPr>
            <p:ph idx="1"/>
            <p:extLst>
              <p:ext uri="{D42A27DB-BD31-4B8C-83A1-F6EECF244321}">
                <p14:modId xmlns:p14="http://schemas.microsoft.com/office/powerpoint/2010/main" val="357632358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7260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32804-2AF9-7749-9774-041B57A1AE26}"/>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第八节 计算比较价值（价格）</a:t>
            </a:r>
          </a:p>
        </p:txBody>
      </p:sp>
      <p:sp>
        <p:nvSpPr>
          <p:cNvPr id="3" name="内容占位符 2">
            <a:extLst>
              <a:ext uri="{FF2B5EF4-FFF2-40B4-BE49-F238E27FC236}">
                <a16:creationId xmlns:a16="http://schemas.microsoft.com/office/drawing/2014/main" id="{4DF60BD2-19CC-934B-98A6-0300F11669B7}"/>
              </a:ext>
            </a:extLst>
          </p:cNvPr>
          <p:cNvSpPr>
            <a:spLocks noGrp="1"/>
          </p:cNvSpPr>
          <p:nvPr>
            <p:ph idx="1"/>
          </p:nvPr>
        </p:nvSpPr>
        <p:spPr/>
        <p:txBody>
          <a:bodyPr/>
          <a:lstStyle/>
          <a:p>
            <a:endParaRPr kumimoji="1" lang="zh-CN" altLang="en-US" dirty="0"/>
          </a:p>
        </p:txBody>
      </p:sp>
    </p:spTree>
    <p:extLst>
      <p:ext uri="{BB962C8B-B14F-4D97-AF65-F5344CB8AC3E}">
        <p14:creationId xmlns:p14="http://schemas.microsoft.com/office/powerpoint/2010/main" val="122589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726C59EA-A3B9-F648-9531-77001D9595B8}"/>
              </a:ext>
            </a:extLst>
          </p:cNvPr>
          <p:cNvGraphicFramePr>
            <a:graphicFrameLocks noGrp="1"/>
          </p:cNvGraphicFramePr>
          <p:nvPr>
            <p:ph idx="1"/>
            <p:extLst>
              <p:ext uri="{D42A27DB-BD31-4B8C-83A1-F6EECF244321}">
                <p14:modId xmlns:p14="http://schemas.microsoft.com/office/powerpoint/2010/main" val="2500032643"/>
              </p:ext>
            </p:extLst>
          </p:nvPr>
        </p:nvGraphicFramePr>
        <p:xfrm>
          <a:off x="0" y="101600"/>
          <a:ext cx="12075886"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15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78B0F-1B27-534B-96E1-03DF588A221F}"/>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DE114519-71E0-9049-93BC-B84D711F6803}"/>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926476"/>
      </p:ext>
    </p:extLst>
  </p:cSld>
  <p:clrMapOvr>
    <a:masterClrMapping/>
  </p:clrMapOvr>
  <mc:AlternateContent xmlns:mc="http://schemas.openxmlformats.org/markup-compatibility/2006" xmlns:p14="http://schemas.microsoft.com/office/powerpoint/2010/main">
    <mc:Choice Requires="p14">
      <p:transition spd="slow" p14:dur="2000" advTm="65400"/>
    </mc:Choice>
    <mc:Fallback xmlns="">
      <p:transition spd="slow" advTm="654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带上手表的衣着考究的男士">
            <a:extLst>
              <a:ext uri="{FF2B5EF4-FFF2-40B4-BE49-F238E27FC236}">
                <a16:creationId xmlns:a16="http://schemas.microsoft.com/office/drawing/2014/main" id="{A6FB5000-3C75-4A4D-B6BF-DBC172F63FCE}"/>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4078069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78B0F-1B27-534B-96E1-03DF588A221F}"/>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DE114519-71E0-9049-93BC-B84D711F6803}"/>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556436"/>
      </p:ext>
    </p:extLst>
  </p:cSld>
  <p:clrMapOvr>
    <a:masterClrMapping/>
  </p:clrMapOvr>
  <mc:AlternateContent xmlns:mc="http://schemas.openxmlformats.org/markup-compatibility/2006" xmlns:p14="http://schemas.microsoft.com/office/powerpoint/2010/main">
    <mc:Choice Requires="p14">
      <p:transition spd="slow" p14:dur="2000" advTm="65400"/>
    </mc:Choice>
    <mc:Fallback xmlns="">
      <p:transition spd="slow" advTm="654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B8E40A0A-9B1E-D442-B0D5-58B5A47DB1BA}"/>
              </a:ext>
            </a:extLst>
          </p:cNvPr>
          <p:cNvSpPr>
            <a:spLocks noGrp="1"/>
          </p:cNvSpPr>
          <p:nvPr>
            <p:ph type="title"/>
          </p:nvPr>
        </p:nvSpPr>
        <p:spPr>
          <a:xfrm>
            <a:off x="630936" y="495992"/>
            <a:ext cx="4195140" cy="5638831"/>
          </a:xfrm>
          <a:noFill/>
        </p:spPr>
        <p:txBody>
          <a:bodyPr anchor="ctr">
            <a:normAutofit/>
          </a:bodyPr>
          <a:lstStyle/>
          <a:p>
            <a:r>
              <a:rPr kumimoji="1" lang="zh-CN" altLang="en-US" sz="4800" dirty="0">
                <a:latin typeface="SimHei" panose="02010609060101010101" pitchFamily="49" charset="-122"/>
                <a:ea typeface="SimHei" panose="02010609060101010101" pitchFamily="49" charset="-122"/>
              </a:rPr>
              <a:t>第八章  收益法及其运用</a:t>
            </a:r>
          </a:p>
        </p:txBody>
      </p:sp>
      <p:graphicFrame>
        <p:nvGraphicFramePr>
          <p:cNvPr id="4" name="内容占位符 3">
            <a:extLst>
              <a:ext uri="{FF2B5EF4-FFF2-40B4-BE49-F238E27FC236}">
                <a16:creationId xmlns:a16="http://schemas.microsoft.com/office/drawing/2014/main" id="{DA597A87-38D7-EC4E-B672-7315BDDE16FF}"/>
              </a:ext>
            </a:extLst>
          </p:cNvPr>
          <p:cNvGraphicFramePr>
            <a:graphicFrameLocks noGrp="1"/>
          </p:cNvGraphicFramePr>
          <p:nvPr>
            <p:ph idx="1"/>
            <p:extLst>
              <p:ext uri="{D42A27DB-BD31-4B8C-83A1-F6EECF244321}">
                <p14:modId xmlns:p14="http://schemas.microsoft.com/office/powerpoint/2010/main" val="90317461"/>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54352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48A90-D9AE-AA48-8210-4B1E5C1412F0}"/>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第一节 收益法概述</a:t>
            </a:r>
          </a:p>
        </p:txBody>
      </p:sp>
      <p:graphicFrame>
        <p:nvGraphicFramePr>
          <p:cNvPr id="4" name="内容占位符 3">
            <a:extLst>
              <a:ext uri="{FF2B5EF4-FFF2-40B4-BE49-F238E27FC236}">
                <a16:creationId xmlns:a16="http://schemas.microsoft.com/office/drawing/2014/main" id="{288A76E9-F4B9-3D4F-BCCE-700E6F0D7F08}"/>
              </a:ext>
            </a:extLst>
          </p:cNvPr>
          <p:cNvGraphicFramePr>
            <a:graphicFrameLocks noGrp="1"/>
          </p:cNvGraphicFramePr>
          <p:nvPr>
            <p:ph idx="1"/>
            <p:extLst>
              <p:ext uri="{D42A27DB-BD31-4B8C-83A1-F6EECF244321}">
                <p14:modId xmlns:p14="http://schemas.microsoft.com/office/powerpoint/2010/main" val="4455739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93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9D2B20-A6F3-E343-AE31-226FBCF70F14}"/>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第二节  报酬资本化法的公式</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6B090565-D222-1544-A888-FCC27BF4CD4B}"/>
                  </a:ext>
                </a:extLst>
              </p:cNvPr>
              <p:cNvGraphicFramePr>
                <a:graphicFrameLocks noGrp="1"/>
              </p:cNvGraphicFramePr>
              <p:nvPr>
                <p:ph idx="1"/>
                <p:extLst>
                  <p:ext uri="{D42A27DB-BD31-4B8C-83A1-F6EECF244321}">
                    <p14:modId xmlns:p14="http://schemas.microsoft.com/office/powerpoint/2010/main" val="567099058"/>
                  </p:ext>
                </p:extLst>
              </p:nvPr>
            </p:nvGraphicFramePr>
            <p:xfrm>
              <a:off x="838200" y="1825625"/>
              <a:ext cx="108736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6B090565-D222-1544-A888-FCC27BF4CD4B}"/>
                  </a:ext>
                </a:extLst>
              </p:cNvPr>
              <p:cNvGraphicFramePr>
                <a:graphicFrameLocks noGrp="1"/>
              </p:cNvGraphicFramePr>
              <p:nvPr>
                <p:ph idx="1"/>
                <p:extLst>
                  <p:ext uri="{D42A27DB-BD31-4B8C-83A1-F6EECF244321}">
                    <p14:modId xmlns:p14="http://schemas.microsoft.com/office/powerpoint/2010/main" val="567099058"/>
                  </p:ext>
                </p:extLst>
              </p:nvPr>
            </p:nvGraphicFramePr>
            <p:xfrm>
              <a:off x="838200" y="1825625"/>
              <a:ext cx="10873636"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58751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767226-A811-0F48-A2B2-86D09A22636C}"/>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净收益不变</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2683780C-2F36-2542-95B7-881490B10772}"/>
                  </a:ext>
                </a:extLst>
              </p:cNvPr>
              <p:cNvGraphicFramePr>
                <a:graphicFrameLocks noGrp="1"/>
              </p:cNvGraphicFramePr>
              <p:nvPr>
                <p:ph idx="1"/>
                <p:extLst>
                  <p:ext uri="{D42A27DB-BD31-4B8C-83A1-F6EECF244321}">
                    <p14:modId xmlns:p14="http://schemas.microsoft.com/office/powerpoint/2010/main" val="35962276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2683780C-2F36-2542-95B7-881490B10772}"/>
                  </a:ext>
                </a:extLst>
              </p:cNvPr>
              <p:cNvGraphicFramePr>
                <a:graphicFrameLocks noGrp="1"/>
              </p:cNvGraphicFramePr>
              <p:nvPr>
                <p:ph idx="1"/>
                <p:extLst>
                  <p:ext uri="{D42A27DB-BD31-4B8C-83A1-F6EECF244321}">
                    <p14:modId xmlns:p14="http://schemas.microsoft.com/office/powerpoint/2010/main" val="35962276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447973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C977EA-8B2C-414A-BE92-F748004F06AB}"/>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净收益按一定数额递增</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3C393353-9516-9B42-B09E-827D8E88AD3F}"/>
                  </a:ext>
                </a:extLst>
              </p:cNvPr>
              <p:cNvGraphicFramePr>
                <a:graphicFrameLocks noGrp="1"/>
              </p:cNvGraphicFramePr>
              <p:nvPr>
                <p:ph idx="1"/>
                <p:extLst>
                  <p:ext uri="{D42A27DB-BD31-4B8C-83A1-F6EECF244321}">
                    <p14:modId xmlns:p14="http://schemas.microsoft.com/office/powerpoint/2010/main" val="7896391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3C393353-9516-9B42-B09E-827D8E88AD3F}"/>
                  </a:ext>
                </a:extLst>
              </p:cNvPr>
              <p:cNvGraphicFramePr>
                <a:graphicFrameLocks noGrp="1"/>
              </p:cNvGraphicFramePr>
              <p:nvPr>
                <p:ph idx="1"/>
                <p:extLst>
                  <p:ext uri="{D42A27DB-BD31-4B8C-83A1-F6EECF244321}">
                    <p14:modId xmlns:p14="http://schemas.microsoft.com/office/powerpoint/2010/main" val="7896391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334053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E042C5-B87F-0744-8458-87A31E927F30}"/>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净收益按一定数额递减</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1C391CE4-ED2F-374D-8567-8E11B9C8CCC5}"/>
                  </a:ext>
                </a:extLst>
              </p:cNvPr>
              <p:cNvGraphicFramePr>
                <a:graphicFrameLocks noGrp="1"/>
              </p:cNvGraphicFramePr>
              <p:nvPr>
                <p:ph idx="1"/>
                <p:extLst>
                  <p:ext uri="{D42A27DB-BD31-4B8C-83A1-F6EECF244321}">
                    <p14:modId xmlns:p14="http://schemas.microsoft.com/office/powerpoint/2010/main" val="1242435835"/>
                  </p:ext>
                </p:extLst>
              </p:nvPr>
            </p:nvGraphicFramePr>
            <p:xfrm>
              <a:off x="838200" y="1825625"/>
              <a:ext cx="10515600" cy="359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1C391CE4-ED2F-374D-8567-8E11B9C8CCC5}"/>
                  </a:ext>
                </a:extLst>
              </p:cNvPr>
              <p:cNvGraphicFramePr>
                <a:graphicFrameLocks noGrp="1"/>
              </p:cNvGraphicFramePr>
              <p:nvPr>
                <p:ph idx="1"/>
                <p:extLst>
                  <p:ext uri="{D42A27DB-BD31-4B8C-83A1-F6EECF244321}">
                    <p14:modId xmlns:p14="http://schemas.microsoft.com/office/powerpoint/2010/main" val="1242435835"/>
                  </p:ext>
                </p:extLst>
              </p:nvPr>
            </p:nvGraphicFramePr>
            <p:xfrm>
              <a:off x="838200" y="1825625"/>
              <a:ext cx="10515600" cy="3598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386543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F14810-79E5-3D4A-9E81-E9C303C595CA}"/>
              </a:ext>
            </a:extLst>
          </p:cNvPr>
          <p:cNvSpPr>
            <a:spLocks noGrp="1"/>
          </p:cNvSpPr>
          <p:nvPr>
            <p:ph type="title"/>
          </p:nvPr>
        </p:nvSpPr>
        <p:spPr/>
        <p:txBody>
          <a:bodyPr/>
          <a:lstStyle/>
          <a:p>
            <a:r>
              <a:rPr kumimoji="1" lang="zh-CN" altLang="en-US" dirty="0"/>
              <a:t>净收益按一定比率递增、递减</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9472A62A-1E24-3448-A816-AA204CE76379}"/>
                  </a:ext>
                </a:extLst>
              </p:cNvPr>
              <p:cNvGraphicFramePr>
                <a:graphicFrameLocks noGrp="1"/>
              </p:cNvGraphicFramePr>
              <p:nvPr>
                <p:ph idx="1"/>
                <p:extLst>
                  <p:ext uri="{D42A27DB-BD31-4B8C-83A1-F6EECF244321}">
                    <p14:modId xmlns:p14="http://schemas.microsoft.com/office/powerpoint/2010/main" val="33776503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9472A62A-1E24-3448-A816-AA204CE76379}"/>
                  </a:ext>
                </a:extLst>
              </p:cNvPr>
              <p:cNvGraphicFramePr>
                <a:graphicFrameLocks noGrp="1"/>
              </p:cNvGraphicFramePr>
              <p:nvPr>
                <p:ph idx="1"/>
                <p:extLst>
                  <p:ext uri="{D42A27DB-BD31-4B8C-83A1-F6EECF244321}">
                    <p14:modId xmlns:p14="http://schemas.microsoft.com/office/powerpoint/2010/main" val="33776503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3336403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791F9-3BE3-A740-A4A0-1CA17AAC0075}"/>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净收益前后两段变化的情况</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97B40CB0-6FAB-8F46-A816-C96E771A1FB9}"/>
                  </a:ext>
                </a:extLst>
              </p:cNvPr>
              <p:cNvGraphicFramePr>
                <a:graphicFrameLocks noGrp="1"/>
              </p:cNvGraphicFramePr>
              <p:nvPr>
                <p:ph idx="1"/>
                <p:extLst>
                  <p:ext uri="{D42A27DB-BD31-4B8C-83A1-F6EECF244321}">
                    <p14:modId xmlns:p14="http://schemas.microsoft.com/office/powerpoint/2010/main" val="9138559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97B40CB0-6FAB-8F46-A816-C96E771A1FB9}"/>
                  </a:ext>
                </a:extLst>
              </p:cNvPr>
              <p:cNvGraphicFramePr>
                <a:graphicFrameLocks noGrp="1"/>
              </p:cNvGraphicFramePr>
              <p:nvPr>
                <p:ph idx="1"/>
                <p:extLst>
                  <p:ext uri="{D42A27DB-BD31-4B8C-83A1-F6EECF244321}">
                    <p14:modId xmlns:p14="http://schemas.microsoft.com/office/powerpoint/2010/main" val="9138559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403078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BCAB7FA-3CCF-4008-8872-D293FAA3F20E}"/>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标题 1">
            <a:extLst>
              <a:ext uri="{FF2B5EF4-FFF2-40B4-BE49-F238E27FC236}">
                <a16:creationId xmlns:a16="http://schemas.microsoft.com/office/drawing/2014/main" id="{AB789690-CA66-6040-971F-4E0930B2076C}"/>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latin typeface="SimHei" panose="02010609060101010101" pitchFamily="49" charset="-122"/>
                <a:ea typeface="SimHei" panose="02010609060101010101" pitchFamily="49" charset="-122"/>
              </a:rPr>
              <a:t>第七章 比较法及其运用</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CD25EBBD-12D9-CC42-87A7-29D5A55E3576}"/>
              </a:ext>
            </a:extLst>
          </p:cNvPr>
          <p:cNvGraphicFramePr>
            <a:graphicFrameLocks noGrp="1"/>
          </p:cNvGraphicFramePr>
          <p:nvPr>
            <p:ph idx="1"/>
            <p:extLst>
              <p:ext uri="{D42A27DB-BD31-4B8C-83A1-F6EECF244321}">
                <p14:modId xmlns:p14="http://schemas.microsoft.com/office/powerpoint/2010/main" val="377958439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69477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4EF2D2-B9F4-7547-8772-7EEC632C876F}"/>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预知未来若干年后价格的公式</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CCC18847-AA25-5A4C-99F4-540992E71571}"/>
                  </a:ext>
                </a:extLst>
              </p:cNvPr>
              <p:cNvGraphicFramePr>
                <a:graphicFrameLocks noGrp="1"/>
              </p:cNvGraphicFramePr>
              <p:nvPr>
                <p:ph idx="1"/>
                <p:extLst>
                  <p:ext uri="{D42A27DB-BD31-4B8C-83A1-F6EECF244321}">
                    <p14:modId xmlns:p14="http://schemas.microsoft.com/office/powerpoint/2010/main" val="1274468865"/>
                  </p:ext>
                </p:extLst>
              </p:nvPr>
            </p:nvGraphicFramePr>
            <p:xfrm>
              <a:off x="838199" y="1825625"/>
              <a:ext cx="1078595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CCC18847-AA25-5A4C-99F4-540992E71571}"/>
                  </a:ext>
                </a:extLst>
              </p:cNvPr>
              <p:cNvGraphicFramePr>
                <a:graphicFrameLocks noGrp="1"/>
              </p:cNvGraphicFramePr>
              <p:nvPr>
                <p:ph idx="1"/>
                <p:extLst>
                  <p:ext uri="{D42A27DB-BD31-4B8C-83A1-F6EECF244321}">
                    <p14:modId xmlns:p14="http://schemas.microsoft.com/office/powerpoint/2010/main" val="1274468865"/>
                  </p:ext>
                </p:extLst>
              </p:nvPr>
            </p:nvGraphicFramePr>
            <p:xfrm>
              <a:off x="838199" y="1825625"/>
              <a:ext cx="10785953" cy="4667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591665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68C961F-4FE7-9A40-B554-CB98586986FA}"/>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latin typeface="SimHei" panose="02010609060101010101" pitchFamily="49" charset="-122"/>
                <a:ea typeface="SimHei" panose="02010609060101010101" pitchFamily="49" charset="-122"/>
              </a:rPr>
              <a:t>第三节  收益期和持有期的测算</a:t>
            </a:r>
          </a:p>
        </p:txBody>
      </p:sp>
      <p:graphicFrame>
        <p:nvGraphicFramePr>
          <p:cNvPr id="5" name="内容占位符 4">
            <a:extLst>
              <a:ext uri="{FF2B5EF4-FFF2-40B4-BE49-F238E27FC236}">
                <a16:creationId xmlns:a16="http://schemas.microsoft.com/office/drawing/2014/main" id="{92F0C547-6C73-CD41-ACD0-C20862BF0EC5}"/>
              </a:ext>
            </a:extLst>
          </p:cNvPr>
          <p:cNvGraphicFramePr>
            <a:graphicFrameLocks noGrp="1"/>
          </p:cNvGraphicFramePr>
          <p:nvPr>
            <p:ph idx="1"/>
            <p:extLst>
              <p:ext uri="{D42A27DB-BD31-4B8C-83A1-F6EECF244321}">
                <p14:modId xmlns:p14="http://schemas.microsoft.com/office/powerpoint/2010/main" val="125241121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862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7CC391-41F8-534A-B968-F39AACCF509A}"/>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第四节  净收益的测算</a:t>
            </a:r>
          </a:p>
        </p:txBody>
      </p:sp>
      <p:graphicFrame>
        <p:nvGraphicFramePr>
          <p:cNvPr id="5" name="内容占位符 4">
            <a:extLst>
              <a:ext uri="{FF2B5EF4-FFF2-40B4-BE49-F238E27FC236}">
                <a16:creationId xmlns:a16="http://schemas.microsoft.com/office/drawing/2014/main" id="{0F5B259A-6E95-3743-BE0E-91EDA5BF7118}"/>
              </a:ext>
            </a:extLst>
          </p:cNvPr>
          <p:cNvGraphicFramePr>
            <a:graphicFrameLocks noGrp="1"/>
          </p:cNvGraphicFramePr>
          <p:nvPr>
            <p:ph idx="1"/>
            <p:extLst>
              <p:ext uri="{D42A27DB-BD31-4B8C-83A1-F6EECF244321}">
                <p14:modId xmlns:p14="http://schemas.microsoft.com/office/powerpoint/2010/main" val="25388766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389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A1D4E09-7D2F-0C4E-A3AE-30E600F573EC}"/>
              </a:ext>
            </a:extLst>
          </p:cNvPr>
          <p:cNvSpPr>
            <a:spLocks noGrp="1"/>
          </p:cNvSpPr>
          <p:nvPr>
            <p:ph type="title"/>
          </p:nvPr>
        </p:nvSpPr>
        <p:spPr>
          <a:xfrm>
            <a:off x="838200" y="365125"/>
            <a:ext cx="10515600" cy="1325563"/>
          </a:xfrm>
        </p:spPr>
        <p:txBody>
          <a:bodyPr>
            <a:normAutofit/>
          </a:bodyPr>
          <a:lstStyle/>
          <a:p>
            <a:r>
              <a:rPr kumimoji="1" lang="zh-CN" altLang="en-US" dirty="0">
                <a:solidFill>
                  <a:srgbClr val="FFFFFF"/>
                </a:solidFill>
                <a:latin typeface="SimHei" panose="02010609060101010101" pitchFamily="49" charset="-122"/>
                <a:ea typeface="SimHei" panose="02010609060101010101" pitchFamily="49" charset="-122"/>
              </a:rPr>
              <a:t>第五节  报酬率的确定</a:t>
            </a:r>
          </a:p>
        </p:txBody>
      </p:sp>
      <p:graphicFrame>
        <p:nvGraphicFramePr>
          <p:cNvPr id="5" name="内容占位符 4">
            <a:extLst>
              <a:ext uri="{FF2B5EF4-FFF2-40B4-BE49-F238E27FC236}">
                <a16:creationId xmlns:a16="http://schemas.microsoft.com/office/drawing/2014/main" id="{D4EC2197-E92D-E94E-BF05-5E425EFD2B90}"/>
              </a:ext>
            </a:extLst>
          </p:cNvPr>
          <p:cNvGraphicFramePr>
            <a:graphicFrameLocks noGrp="1"/>
          </p:cNvGraphicFramePr>
          <p:nvPr>
            <p:ph idx="1"/>
            <p:extLst>
              <p:ext uri="{D42A27DB-BD31-4B8C-83A1-F6EECF244321}">
                <p14:modId xmlns:p14="http://schemas.microsoft.com/office/powerpoint/2010/main" val="3739548472"/>
              </p:ext>
            </p:extLst>
          </p:nvPr>
        </p:nvGraphicFramePr>
        <p:xfrm>
          <a:off x="217714" y="1538514"/>
          <a:ext cx="11654972" cy="5138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46188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F9D04E-2F37-E349-909D-67A97839FDE7}"/>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第六节  直接资本化法</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CC8C6FCD-F9CC-F04C-B184-ED5209D659E8}"/>
                  </a:ext>
                </a:extLst>
              </p:cNvPr>
              <p:cNvGraphicFramePr>
                <a:graphicFrameLocks noGrp="1"/>
              </p:cNvGraphicFramePr>
              <p:nvPr>
                <p:ph idx="1"/>
                <p:extLst>
                  <p:ext uri="{D42A27DB-BD31-4B8C-83A1-F6EECF244321}">
                    <p14:modId xmlns:p14="http://schemas.microsoft.com/office/powerpoint/2010/main" val="38137482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CC8C6FCD-F9CC-F04C-B184-ED5209D659E8}"/>
                  </a:ext>
                </a:extLst>
              </p:cNvPr>
              <p:cNvGraphicFramePr>
                <a:graphicFrameLocks noGrp="1"/>
              </p:cNvGraphicFramePr>
              <p:nvPr>
                <p:ph idx="1"/>
                <p:extLst>
                  <p:ext uri="{D42A27DB-BD31-4B8C-83A1-F6EECF244321}">
                    <p14:modId xmlns:p14="http://schemas.microsoft.com/office/powerpoint/2010/main" val="38137482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2355677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140537-EEEE-CC49-8156-F58936A9BBE8}"/>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第七节  投资组合技术和剩余技术</a:t>
            </a:r>
          </a:p>
        </p:txBody>
      </p:sp>
      <p:graphicFrame>
        <p:nvGraphicFramePr>
          <p:cNvPr id="4" name="内容占位符 3">
            <a:extLst>
              <a:ext uri="{FF2B5EF4-FFF2-40B4-BE49-F238E27FC236}">
                <a16:creationId xmlns:a16="http://schemas.microsoft.com/office/drawing/2014/main" id="{1F5E7611-0064-0F49-BD55-4CE6020E002B}"/>
              </a:ext>
            </a:extLst>
          </p:cNvPr>
          <p:cNvGraphicFramePr>
            <a:graphicFrameLocks noGrp="1"/>
          </p:cNvGraphicFramePr>
          <p:nvPr>
            <p:ph idx="1"/>
            <p:extLst>
              <p:ext uri="{D42A27DB-BD31-4B8C-83A1-F6EECF244321}">
                <p14:modId xmlns:p14="http://schemas.microsoft.com/office/powerpoint/2010/main" val="10103084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355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2927213F-54A2-9241-99E3-DFD483554C41}"/>
              </a:ext>
            </a:extLst>
          </p:cNvPr>
          <p:cNvGraphicFramePr>
            <a:graphicFrameLocks noGrp="1"/>
          </p:cNvGraphicFramePr>
          <p:nvPr>
            <p:ph idx="1"/>
            <p:extLst>
              <p:ext uri="{D42A27DB-BD31-4B8C-83A1-F6EECF244321}">
                <p14:modId xmlns:p14="http://schemas.microsoft.com/office/powerpoint/2010/main" val="3669633162"/>
              </p:ext>
            </p:extLst>
          </p:nvPr>
        </p:nvGraphicFramePr>
        <p:xfrm>
          <a:off x="478971" y="116114"/>
          <a:ext cx="11379200" cy="6560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900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带上手表的衣着考究的男士">
            <a:extLst>
              <a:ext uri="{FF2B5EF4-FFF2-40B4-BE49-F238E27FC236}">
                <a16:creationId xmlns:a16="http://schemas.microsoft.com/office/drawing/2014/main" id="{A6FB5000-3C75-4A4D-B6BF-DBC172F63FCE}"/>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3624272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78B0F-1B27-534B-96E1-03DF588A221F}"/>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DE114519-71E0-9049-93BC-B84D711F6803}"/>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311444"/>
      </p:ext>
    </p:extLst>
  </p:cSld>
  <p:clrMapOvr>
    <a:masterClrMapping/>
  </p:clrMapOvr>
  <mc:AlternateContent xmlns:mc="http://schemas.openxmlformats.org/markup-compatibility/2006" xmlns:p14="http://schemas.microsoft.com/office/powerpoint/2010/main">
    <mc:Choice Requires="p14">
      <p:transition spd="slow" p14:dur="2000" advTm="65400"/>
    </mc:Choice>
    <mc:Fallback xmlns="">
      <p:transition spd="slow" advTm="654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563C30B-941F-4BAB-A804-5F7B37C54E5D}"/>
              </a:ext>
            </a:extLst>
          </p:cNvPr>
          <p:cNvPicPr>
            <a:picLocks noChangeAspect="1"/>
          </p:cNvPicPr>
          <p:nvPr/>
        </p:nvPicPr>
        <p:blipFill rotWithShape="1">
          <a:blip r:embed="rId2">
            <a:alphaModFix amt="35000"/>
          </a:blip>
          <a:srcRect b="15730"/>
          <a:stretch/>
        </p:blipFill>
        <p:spPr>
          <a:xfrm>
            <a:off x="20" y="1"/>
            <a:ext cx="12191980" cy="6857999"/>
          </a:xfrm>
          <a:prstGeom prst="rect">
            <a:avLst/>
          </a:prstGeom>
        </p:spPr>
      </p:pic>
      <p:sp>
        <p:nvSpPr>
          <p:cNvPr id="2" name="标题 1">
            <a:extLst>
              <a:ext uri="{FF2B5EF4-FFF2-40B4-BE49-F238E27FC236}">
                <a16:creationId xmlns:a16="http://schemas.microsoft.com/office/drawing/2014/main" id="{6C41AFE9-1F26-7B4D-AB7E-788512E0D61F}"/>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latin typeface="SimHei" panose="02010609060101010101" pitchFamily="49" charset="-122"/>
                <a:ea typeface="SimHei" panose="02010609060101010101" pitchFamily="49" charset="-122"/>
              </a:rPr>
              <a:t>第九章  成本法</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A9EBAB6B-BD3D-9845-BB01-C4DA351CB2BB}"/>
              </a:ext>
            </a:extLst>
          </p:cNvPr>
          <p:cNvGraphicFramePr>
            <a:graphicFrameLocks noGrp="1"/>
          </p:cNvGraphicFramePr>
          <p:nvPr>
            <p:ph idx="1"/>
            <p:extLst>
              <p:ext uri="{D42A27DB-BD31-4B8C-83A1-F6EECF244321}">
                <p14:modId xmlns:p14="http://schemas.microsoft.com/office/powerpoint/2010/main" val="188832372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79474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A7A409C-C9C7-1A40-A42C-B445FC57330A}"/>
              </a:ext>
            </a:extLst>
          </p:cNvPr>
          <p:cNvSpPr>
            <a:spLocks noGrp="1"/>
          </p:cNvSpPr>
          <p:nvPr>
            <p:ph type="title"/>
          </p:nvPr>
        </p:nvSpPr>
        <p:spPr>
          <a:xfrm>
            <a:off x="838200" y="459863"/>
            <a:ext cx="10515600" cy="1004594"/>
          </a:xfrm>
        </p:spPr>
        <p:txBody>
          <a:bodyPr>
            <a:normAutofit/>
          </a:bodyPr>
          <a:lstStyle/>
          <a:p>
            <a:pPr algn="ctr"/>
            <a:r>
              <a:rPr kumimoji="1" lang="zh-CN" altLang="en-US">
                <a:solidFill>
                  <a:srgbClr val="FFFFFF"/>
                </a:solidFill>
                <a:latin typeface="SimHei" panose="02010609060101010101" pitchFamily="49" charset="-122"/>
                <a:ea typeface="SimHei" panose="02010609060101010101" pitchFamily="49" charset="-122"/>
              </a:rPr>
              <a:t>第一节  比较法概述</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3BAA644D-698B-B344-BD18-82AB66279BF3}"/>
              </a:ext>
            </a:extLst>
          </p:cNvPr>
          <p:cNvGraphicFramePr>
            <a:graphicFrameLocks noGrp="1"/>
          </p:cNvGraphicFramePr>
          <p:nvPr>
            <p:ph idx="1"/>
            <p:extLst>
              <p:ext uri="{D42A27DB-BD31-4B8C-83A1-F6EECF244321}">
                <p14:modId xmlns:p14="http://schemas.microsoft.com/office/powerpoint/2010/main" val="231156732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141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5B5345-06FD-4E4A-BD74-851B7A766D05}"/>
              </a:ext>
            </a:extLst>
          </p:cNvPr>
          <p:cNvSpPr>
            <a:spLocks noGrp="1"/>
          </p:cNvSpPr>
          <p:nvPr>
            <p:ph type="title"/>
          </p:nvPr>
        </p:nvSpPr>
        <p:spPr>
          <a:xfrm>
            <a:off x="648929" y="629266"/>
            <a:ext cx="3667039" cy="5506358"/>
          </a:xfrm>
        </p:spPr>
        <p:txBody>
          <a:bodyPr>
            <a:normAutofit/>
          </a:bodyPr>
          <a:lstStyle/>
          <a:p>
            <a:r>
              <a:rPr kumimoji="1" lang="zh-CN" altLang="en-US" sz="4000">
                <a:latin typeface="SimHei" panose="02010609060101010101" pitchFamily="49" charset="-122"/>
                <a:ea typeface="SimHei" panose="02010609060101010101" pitchFamily="49" charset="-122"/>
              </a:rPr>
              <a:t>第一节  成本法概述</a:t>
            </a:r>
          </a:p>
        </p:txBody>
      </p:sp>
      <p:sp>
        <p:nvSpPr>
          <p:cNvPr id="9"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F33FDEE4-0B52-A04F-95DD-9A0F168700A2}"/>
              </a:ext>
            </a:extLst>
          </p:cNvPr>
          <p:cNvGraphicFramePr>
            <a:graphicFrameLocks noGrp="1"/>
          </p:cNvGraphicFramePr>
          <p:nvPr>
            <p:ph idx="1"/>
            <p:extLst>
              <p:ext uri="{D42A27DB-BD31-4B8C-83A1-F6EECF244321}">
                <p14:modId xmlns:p14="http://schemas.microsoft.com/office/powerpoint/2010/main" val="2031431016"/>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879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6FCBBE-95CB-6641-B632-96F32BDCEB31}"/>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第二节 成本法价值的构成</a:t>
            </a:r>
          </a:p>
        </p:txBody>
      </p:sp>
      <p:graphicFrame>
        <p:nvGraphicFramePr>
          <p:cNvPr id="4" name="内容占位符 3">
            <a:extLst>
              <a:ext uri="{FF2B5EF4-FFF2-40B4-BE49-F238E27FC236}">
                <a16:creationId xmlns:a16="http://schemas.microsoft.com/office/drawing/2014/main" id="{0D017568-C650-3843-A06C-BD2FB8BAC625}"/>
              </a:ext>
            </a:extLst>
          </p:cNvPr>
          <p:cNvGraphicFramePr>
            <a:graphicFrameLocks noGrp="1"/>
          </p:cNvGraphicFramePr>
          <p:nvPr>
            <p:ph idx="1"/>
            <p:extLst>
              <p:ext uri="{D42A27DB-BD31-4B8C-83A1-F6EECF244321}">
                <p14:modId xmlns:p14="http://schemas.microsoft.com/office/powerpoint/2010/main" val="10346448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984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0EA494F-C563-574D-8725-3E6CFE147760}"/>
              </a:ext>
            </a:extLst>
          </p:cNvPr>
          <p:cNvSpPr>
            <a:spLocks noGrp="1"/>
          </p:cNvSpPr>
          <p:nvPr>
            <p:ph type="title"/>
          </p:nvPr>
        </p:nvSpPr>
        <p:spPr>
          <a:xfrm>
            <a:off x="635000" y="640823"/>
            <a:ext cx="3418659" cy="5583148"/>
          </a:xfrm>
        </p:spPr>
        <p:txBody>
          <a:bodyPr anchor="ctr">
            <a:normAutofit/>
          </a:bodyPr>
          <a:lstStyle/>
          <a:p>
            <a:r>
              <a:rPr kumimoji="1" lang="zh-CN" altLang="en-US" sz="5400">
                <a:latin typeface="SimHei" panose="02010609060101010101" pitchFamily="49" charset="-122"/>
                <a:ea typeface="SimHei" panose="02010609060101010101" pitchFamily="49" charset="-122"/>
              </a:rPr>
              <a:t>土地成本</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4E65247B-3A88-F745-9A54-0AEE7483561F}"/>
              </a:ext>
            </a:extLst>
          </p:cNvPr>
          <p:cNvGraphicFramePr>
            <a:graphicFrameLocks noGrp="1"/>
          </p:cNvGraphicFramePr>
          <p:nvPr>
            <p:ph idx="1"/>
            <p:extLst>
              <p:ext uri="{D42A27DB-BD31-4B8C-83A1-F6EECF244321}">
                <p14:modId xmlns:p14="http://schemas.microsoft.com/office/powerpoint/2010/main" val="29587924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763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5">
            <a:extLst>
              <a:ext uri="{FF2B5EF4-FFF2-40B4-BE49-F238E27FC236}">
                <a16:creationId xmlns:a16="http://schemas.microsoft.com/office/drawing/2014/main" id="{F484000F-50AE-4F89-BF63-72C2555FC728}"/>
              </a:ext>
            </a:extLst>
          </p:cNvPr>
          <p:cNvPicPr>
            <a:picLocks noChangeAspect="1"/>
          </p:cNvPicPr>
          <p:nvPr/>
        </p:nvPicPr>
        <p:blipFill rotWithShape="1">
          <a:blip r:embed="rId2">
            <a:alphaModFix amt="35000"/>
          </a:blip>
          <a:srcRect t="9804" b="5927"/>
          <a:stretch/>
        </p:blipFill>
        <p:spPr>
          <a:xfrm>
            <a:off x="20" y="1"/>
            <a:ext cx="12191980" cy="6857999"/>
          </a:xfrm>
          <a:prstGeom prst="rect">
            <a:avLst/>
          </a:prstGeom>
        </p:spPr>
      </p:pic>
      <p:sp>
        <p:nvSpPr>
          <p:cNvPr id="2" name="标题 1">
            <a:extLst>
              <a:ext uri="{FF2B5EF4-FFF2-40B4-BE49-F238E27FC236}">
                <a16:creationId xmlns:a16="http://schemas.microsoft.com/office/drawing/2014/main" id="{59203785-8462-154D-A7C6-42954CBF1665}"/>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latin typeface="SimHei" panose="02010609060101010101" pitchFamily="49" charset="-122"/>
                <a:ea typeface="SimHei" panose="02010609060101010101" pitchFamily="49" charset="-122"/>
              </a:rPr>
              <a:t>建设成本</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348382D2-8217-0B43-8940-82612C3B8541}"/>
              </a:ext>
            </a:extLst>
          </p:cNvPr>
          <p:cNvGraphicFramePr>
            <a:graphicFrameLocks noGrp="1"/>
          </p:cNvGraphicFramePr>
          <p:nvPr>
            <p:ph idx="1"/>
            <p:extLst>
              <p:ext uri="{D42A27DB-BD31-4B8C-83A1-F6EECF244321}">
                <p14:modId xmlns:p14="http://schemas.microsoft.com/office/powerpoint/2010/main" val="227832449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49227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E8CC9-D110-464A-8A4A-BC76F513B79B}"/>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管理费用</a:t>
            </a:r>
          </a:p>
        </p:txBody>
      </p:sp>
      <p:graphicFrame>
        <p:nvGraphicFramePr>
          <p:cNvPr id="4" name="内容占位符 3">
            <a:extLst>
              <a:ext uri="{FF2B5EF4-FFF2-40B4-BE49-F238E27FC236}">
                <a16:creationId xmlns:a16="http://schemas.microsoft.com/office/drawing/2014/main" id="{216672CA-853E-2E41-BED0-3DB3E2FBF82E}"/>
              </a:ext>
            </a:extLst>
          </p:cNvPr>
          <p:cNvGraphicFramePr>
            <a:graphicFrameLocks noGrp="1"/>
          </p:cNvGraphicFramePr>
          <p:nvPr>
            <p:ph idx="1"/>
            <p:extLst>
              <p:ext uri="{D42A27DB-BD31-4B8C-83A1-F6EECF244321}">
                <p14:modId xmlns:p14="http://schemas.microsoft.com/office/powerpoint/2010/main" val="36885383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503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905AA-AFBF-B947-B60D-17DE50116ADD}"/>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销售费用</a:t>
            </a:r>
          </a:p>
        </p:txBody>
      </p:sp>
      <p:graphicFrame>
        <p:nvGraphicFramePr>
          <p:cNvPr id="4" name="内容占位符 3">
            <a:extLst>
              <a:ext uri="{FF2B5EF4-FFF2-40B4-BE49-F238E27FC236}">
                <a16:creationId xmlns:a16="http://schemas.microsoft.com/office/drawing/2014/main" id="{9CE8D633-B6D6-D84E-A4B6-9F8D3226AF21}"/>
              </a:ext>
            </a:extLst>
          </p:cNvPr>
          <p:cNvGraphicFramePr>
            <a:graphicFrameLocks noGrp="1"/>
          </p:cNvGraphicFramePr>
          <p:nvPr>
            <p:ph idx="1"/>
            <p:extLst>
              <p:ext uri="{D42A27DB-BD31-4B8C-83A1-F6EECF244321}">
                <p14:modId xmlns:p14="http://schemas.microsoft.com/office/powerpoint/2010/main" val="4312211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337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7BF44A-D161-814F-8929-06DB9FB076EB}"/>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投资利息</a:t>
            </a:r>
          </a:p>
        </p:txBody>
      </p:sp>
      <p:graphicFrame>
        <p:nvGraphicFramePr>
          <p:cNvPr id="4" name="内容占位符 3">
            <a:extLst>
              <a:ext uri="{FF2B5EF4-FFF2-40B4-BE49-F238E27FC236}">
                <a16:creationId xmlns:a16="http://schemas.microsoft.com/office/drawing/2014/main" id="{0B6E1CA7-AF48-964F-A86B-40607C5587EF}"/>
              </a:ext>
            </a:extLst>
          </p:cNvPr>
          <p:cNvGraphicFramePr>
            <a:graphicFrameLocks noGrp="1"/>
          </p:cNvGraphicFramePr>
          <p:nvPr>
            <p:ph idx="1"/>
            <p:extLst>
              <p:ext uri="{D42A27DB-BD31-4B8C-83A1-F6EECF244321}">
                <p14:modId xmlns:p14="http://schemas.microsoft.com/office/powerpoint/2010/main" val="39721024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08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BD685-3904-3D4D-9AE0-7B0DC1D65586}"/>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销售税费</a:t>
            </a:r>
          </a:p>
        </p:txBody>
      </p:sp>
      <p:graphicFrame>
        <p:nvGraphicFramePr>
          <p:cNvPr id="4" name="内容占位符 3">
            <a:extLst>
              <a:ext uri="{FF2B5EF4-FFF2-40B4-BE49-F238E27FC236}">
                <a16:creationId xmlns:a16="http://schemas.microsoft.com/office/drawing/2014/main" id="{3209E82B-7443-FB4C-A2B4-BE7AACCFF67A}"/>
              </a:ext>
            </a:extLst>
          </p:cNvPr>
          <p:cNvGraphicFramePr>
            <a:graphicFrameLocks noGrp="1"/>
          </p:cNvGraphicFramePr>
          <p:nvPr>
            <p:ph idx="1"/>
            <p:extLst>
              <p:ext uri="{D42A27DB-BD31-4B8C-83A1-F6EECF244321}">
                <p14:modId xmlns:p14="http://schemas.microsoft.com/office/powerpoint/2010/main" val="27586459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171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A71D0-7103-3F43-9DA3-D05D2B767EA8}"/>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开发利润</a:t>
            </a:r>
          </a:p>
        </p:txBody>
      </p:sp>
      <mc:AlternateContent xmlns:mc="http://schemas.openxmlformats.org/markup-compatibility/2006">
        <mc:Choice xmlns:a14="http://schemas.microsoft.com/office/drawing/2010/main" Requires="a14">
          <p:graphicFrame>
            <p:nvGraphicFramePr>
              <p:cNvPr id="4" name="内容占位符 3">
                <a:extLst>
                  <a:ext uri="{FF2B5EF4-FFF2-40B4-BE49-F238E27FC236}">
                    <a16:creationId xmlns:a16="http://schemas.microsoft.com/office/drawing/2014/main" id="{5D5D4370-0374-6E44-B687-533FB3ED7ACA}"/>
                  </a:ext>
                </a:extLst>
              </p:cNvPr>
              <p:cNvGraphicFramePr>
                <a:graphicFrameLocks noGrp="1"/>
              </p:cNvGraphicFramePr>
              <p:nvPr>
                <p:ph idx="1"/>
                <p:extLst>
                  <p:ext uri="{D42A27DB-BD31-4B8C-83A1-F6EECF244321}">
                    <p14:modId xmlns:p14="http://schemas.microsoft.com/office/powerpoint/2010/main" val="12394393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内容占位符 3">
                <a:extLst>
                  <a:ext uri="{FF2B5EF4-FFF2-40B4-BE49-F238E27FC236}">
                    <a16:creationId xmlns:a16="http://schemas.microsoft.com/office/drawing/2014/main" id="{5D5D4370-0374-6E44-B687-533FB3ED7ACA}"/>
                  </a:ext>
                </a:extLst>
              </p:cNvPr>
              <p:cNvGraphicFramePr>
                <a:graphicFrameLocks noGrp="1"/>
              </p:cNvGraphicFramePr>
              <p:nvPr>
                <p:ph idx="1"/>
                <p:extLst>
                  <p:ext uri="{D42A27DB-BD31-4B8C-83A1-F6EECF244321}">
                    <p14:modId xmlns:p14="http://schemas.microsoft.com/office/powerpoint/2010/main" val="12394393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2678231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B92CB0-A03A-F643-B99D-876676C860CA}"/>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第三节  成本法基本公式</a:t>
            </a:r>
          </a:p>
        </p:txBody>
      </p:sp>
      <mc:AlternateContent xmlns:mc="http://schemas.openxmlformats.org/markup-compatibility/2006">
        <mc:Choice xmlns:a14="http://schemas.microsoft.com/office/drawing/2010/main" Requires="a14">
          <p:graphicFrame>
            <p:nvGraphicFramePr>
              <p:cNvPr id="4" name="内容占位符 3">
                <a:extLst>
                  <a:ext uri="{FF2B5EF4-FFF2-40B4-BE49-F238E27FC236}">
                    <a16:creationId xmlns:a16="http://schemas.microsoft.com/office/drawing/2014/main" id="{5A626B71-872B-6345-A60C-AE2BBE6BE18C}"/>
                  </a:ext>
                </a:extLst>
              </p:cNvPr>
              <p:cNvGraphicFramePr>
                <a:graphicFrameLocks noGrp="1"/>
              </p:cNvGraphicFramePr>
              <p:nvPr>
                <p:ph idx="1"/>
                <p:extLst>
                  <p:ext uri="{D42A27DB-BD31-4B8C-83A1-F6EECF244321}">
                    <p14:modId xmlns:p14="http://schemas.microsoft.com/office/powerpoint/2010/main" val="4186596639"/>
                  </p:ext>
                </p:extLst>
              </p:nvPr>
            </p:nvGraphicFramePr>
            <p:xfrm>
              <a:off x="174171" y="1553030"/>
              <a:ext cx="11814629" cy="5050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内容占位符 3">
                <a:extLst>
                  <a:ext uri="{FF2B5EF4-FFF2-40B4-BE49-F238E27FC236}">
                    <a16:creationId xmlns:a16="http://schemas.microsoft.com/office/drawing/2014/main" id="{5A626B71-872B-6345-A60C-AE2BBE6BE18C}"/>
                  </a:ext>
                </a:extLst>
              </p:cNvPr>
              <p:cNvGraphicFramePr>
                <a:graphicFrameLocks noGrp="1"/>
              </p:cNvGraphicFramePr>
              <p:nvPr>
                <p:ph idx="1"/>
                <p:extLst>
                  <p:ext uri="{D42A27DB-BD31-4B8C-83A1-F6EECF244321}">
                    <p14:modId xmlns:p14="http://schemas.microsoft.com/office/powerpoint/2010/main" val="4186596639"/>
                  </p:ext>
                </p:extLst>
              </p:nvPr>
            </p:nvGraphicFramePr>
            <p:xfrm>
              <a:off x="174171" y="1553030"/>
              <a:ext cx="11814629" cy="505097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27138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0E8FE24B-0A38-D94C-8C99-33FC89D194C3}"/>
              </a:ext>
            </a:extLst>
          </p:cNvPr>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latin typeface="SimHei" panose="02010609060101010101" pitchFamily="49" charset="-122"/>
                <a:ea typeface="SimHei" panose="02010609060101010101" pitchFamily="49" charset="-122"/>
              </a:rPr>
              <a:t>第二节  搜集交易实例</a:t>
            </a:r>
          </a:p>
        </p:txBody>
      </p:sp>
      <p:graphicFrame>
        <p:nvGraphicFramePr>
          <p:cNvPr id="4" name="内容占位符 3">
            <a:extLst>
              <a:ext uri="{FF2B5EF4-FFF2-40B4-BE49-F238E27FC236}">
                <a16:creationId xmlns:a16="http://schemas.microsoft.com/office/drawing/2014/main" id="{7F1113AC-2E7D-ED45-9882-1F5EA29CA050}"/>
              </a:ext>
            </a:extLst>
          </p:cNvPr>
          <p:cNvGraphicFramePr>
            <a:graphicFrameLocks noGrp="1"/>
          </p:cNvGraphicFramePr>
          <p:nvPr>
            <p:ph idx="1"/>
            <p:extLst>
              <p:ext uri="{D42A27DB-BD31-4B8C-83A1-F6EECF244321}">
                <p14:modId xmlns:p14="http://schemas.microsoft.com/office/powerpoint/2010/main" val="237281133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146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9B1B2E-AE2B-EC40-8992-4793371CFA15}"/>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第四节  重新购建成本的测算</a:t>
            </a:r>
          </a:p>
        </p:txBody>
      </p:sp>
      <p:graphicFrame>
        <p:nvGraphicFramePr>
          <p:cNvPr id="4" name="内容占位符 3">
            <a:extLst>
              <a:ext uri="{FF2B5EF4-FFF2-40B4-BE49-F238E27FC236}">
                <a16:creationId xmlns:a16="http://schemas.microsoft.com/office/drawing/2014/main" id="{DA94E49C-7D1F-DC4D-A733-95B49B951043}"/>
              </a:ext>
            </a:extLst>
          </p:cNvPr>
          <p:cNvGraphicFramePr>
            <a:graphicFrameLocks noGrp="1"/>
          </p:cNvGraphicFramePr>
          <p:nvPr>
            <p:ph idx="1"/>
            <p:extLst>
              <p:ext uri="{D42A27DB-BD31-4B8C-83A1-F6EECF244321}">
                <p14:modId xmlns:p14="http://schemas.microsoft.com/office/powerpoint/2010/main" val="1444541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713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2CB807-6B6B-974E-9061-0CE1F46A54DC}"/>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重新购建成本的内涵</a:t>
            </a:r>
          </a:p>
        </p:txBody>
      </p:sp>
      <p:graphicFrame>
        <p:nvGraphicFramePr>
          <p:cNvPr id="4" name="内容占位符 3">
            <a:extLst>
              <a:ext uri="{FF2B5EF4-FFF2-40B4-BE49-F238E27FC236}">
                <a16:creationId xmlns:a16="http://schemas.microsoft.com/office/drawing/2014/main" id="{AEC412F0-AF66-E344-9BD9-CF53A9737179}"/>
              </a:ext>
            </a:extLst>
          </p:cNvPr>
          <p:cNvGraphicFramePr>
            <a:graphicFrameLocks noGrp="1"/>
          </p:cNvGraphicFramePr>
          <p:nvPr>
            <p:ph idx="1"/>
            <p:extLst>
              <p:ext uri="{D42A27DB-BD31-4B8C-83A1-F6EECF244321}">
                <p14:modId xmlns:p14="http://schemas.microsoft.com/office/powerpoint/2010/main" val="7951634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539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966DD-F036-4B48-AC76-7BE6BFD7CA8D}"/>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重新购建成本的求取思路</a:t>
            </a:r>
          </a:p>
        </p:txBody>
      </p:sp>
      <p:graphicFrame>
        <p:nvGraphicFramePr>
          <p:cNvPr id="4" name="内容占位符 3">
            <a:extLst>
              <a:ext uri="{FF2B5EF4-FFF2-40B4-BE49-F238E27FC236}">
                <a16:creationId xmlns:a16="http://schemas.microsoft.com/office/drawing/2014/main" id="{1E9ABE6D-BA67-3346-A237-44049DE111AE}"/>
              </a:ext>
            </a:extLst>
          </p:cNvPr>
          <p:cNvGraphicFramePr>
            <a:graphicFrameLocks noGrp="1"/>
          </p:cNvGraphicFramePr>
          <p:nvPr>
            <p:ph idx="1"/>
            <p:extLst>
              <p:ext uri="{D42A27DB-BD31-4B8C-83A1-F6EECF244321}">
                <p14:modId xmlns:p14="http://schemas.microsoft.com/office/powerpoint/2010/main" val="7405069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6806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263AFA-76FA-124E-ABE6-9AB9ED763F15}"/>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建筑物重新购建成本的求取方式</a:t>
            </a:r>
          </a:p>
        </p:txBody>
      </p:sp>
      <p:graphicFrame>
        <p:nvGraphicFramePr>
          <p:cNvPr id="4" name="内容占位符 3">
            <a:extLst>
              <a:ext uri="{FF2B5EF4-FFF2-40B4-BE49-F238E27FC236}">
                <a16:creationId xmlns:a16="http://schemas.microsoft.com/office/drawing/2014/main" id="{0C178E3E-BB85-BD4D-95A5-F40743729551}"/>
              </a:ext>
            </a:extLst>
          </p:cNvPr>
          <p:cNvGraphicFramePr>
            <a:graphicFrameLocks noGrp="1"/>
          </p:cNvGraphicFramePr>
          <p:nvPr>
            <p:ph idx="1"/>
            <p:extLst>
              <p:ext uri="{D42A27DB-BD31-4B8C-83A1-F6EECF244321}">
                <p14:modId xmlns:p14="http://schemas.microsoft.com/office/powerpoint/2010/main" val="31072978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013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BDE022-C590-114B-A032-C6C7DD30A460}"/>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建筑物重新购建成本的求取方法</a:t>
            </a:r>
          </a:p>
        </p:txBody>
      </p:sp>
      <p:graphicFrame>
        <p:nvGraphicFramePr>
          <p:cNvPr id="4" name="内容占位符 3">
            <a:extLst>
              <a:ext uri="{FF2B5EF4-FFF2-40B4-BE49-F238E27FC236}">
                <a16:creationId xmlns:a16="http://schemas.microsoft.com/office/drawing/2014/main" id="{C5D34AF4-36F0-DB48-B7CA-FE671B7E42D6}"/>
              </a:ext>
            </a:extLst>
          </p:cNvPr>
          <p:cNvGraphicFramePr>
            <a:graphicFrameLocks noGrp="1"/>
          </p:cNvGraphicFramePr>
          <p:nvPr>
            <p:ph idx="1"/>
            <p:extLst>
              <p:ext uri="{D42A27DB-BD31-4B8C-83A1-F6EECF244321}">
                <p14:modId xmlns:p14="http://schemas.microsoft.com/office/powerpoint/2010/main" val="30521954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540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20EC8-33DC-E24E-B9D8-6E8255D01B6C}"/>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第五节  建筑物折旧的测算</a:t>
            </a:r>
          </a:p>
        </p:txBody>
      </p:sp>
      <p:graphicFrame>
        <p:nvGraphicFramePr>
          <p:cNvPr id="4" name="内容占位符 3">
            <a:extLst>
              <a:ext uri="{FF2B5EF4-FFF2-40B4-BE49-F238E27FC236}">
                <a16:creationId xmlns:a16="http://schemas.microsoft.com/office/drawing/2014/main" id="{0589DDDC-AF53-1043-902C-923C9B958B9C}"/>
              </a:ext>
            </a:extLst>
          </p:cNvPr>
          <p:cNvGraphicFramePr>
            <a:graphicFrameLocks noGrp="1"/>
          </p:cNvGraphicFramePr>
          <p:nvPr>
            <p:ph idx="1"/>
            <p:extLst>
              <p:ext uri="{D42A27DB-BD31-4B8C-83A1-F6EECF244321}">
                <p14:modId xmlns:p14="http://schemas.microsoft.com/office/powerpoint/2010/main" val="9548378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424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13B5F1-F826-0A47-8242-7D5D759CDC0D}"/>
              </a:ext>
            </a:extLst>
          </p:cNvPr>
          <p:cNvSpPr>
            <a:spLocks noGrp="1"/>
          </p:cNvSpPr>
          <p:nvPr>
            <p:ph type="title"/>
          </p:nvPr>
        </p:nvSpPr>
        <p:spPr/>
        <p:txBody>
          <a:bodyPr/>
          <a:lstStyle/>
          <a:p>
            <a:r>
              <a:rPr kumimoji="1" lang="zh-CN" altLang="en-US">
                <a:latin typeface="SimHei" panose="02010609060101010101" pitchFamily="49" charset="-122"/>
                <a:ea typeface="SimHei" panose="02010609060101010101" pitchFamily="49" charset="-122"/>
              </a:rPr>
              <a:t>建筑物折旧的含义、原因（分类）</a:t>
            </a:r>
            <a:endParaRPr kumimoji="1" lang="zh-CN" altLang="en-US" dirty="0">
              <a:latin typeface="SimHei" panose="02010609060101010101" pitchFamily="49" charset="-122"/>
              <a:ea typeface="SimHei" panose="02010609060101010101" pitchFamily="49" charset="-122"/>
            </a:endParaRPr>
          </a:p>
        </p:txBody>
      </p:sp>
      <p:graphicFrame>
        <p:nvGraphicFramePr>
          <p:cNvPr id="4" name="内容占位符 3">
            <a:extLst>
              <a:ext uri="{FF2B5EF4-FFF2-40B4-BE49-F238E27FC236}">
                <a16:creationId xmlns:a16="http://schemas.microsoft.com/office/drawing/2014/main" id="{633B8402-7CDF-DE4A-80A7-55C540E0BC07}"/>
              </a:ext>
            </a:extLst>
          </p:cNvPr>
          <p:cNvGraphicFramePr>
            <a:graphicFrameLocks noGrp="1"/>
          </p:cNvGraphicFramePr>
          <p:nvPr>
            <p:ph idx="1"/>
            <p:extLst>
              <p:ext uri="{D42A27DB-BD31-4B8C-83A1-F6EECF244321}">
                <p14:modId xmlns:p14="http://schemas.microsoft.com/office/powerpoint/2010/main" val="1959993974"/>
              </p:ext>
            </p:extLst>
          </p:nvPr>
        </p:nvGraphicFramePr>
        <p:xfrm>
          <a:off x="0" y="1582057"/>
          <a:ext cx="12191999" cy="5167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277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FAD654-5D86-764A-B9C2-747BA7AB5985}"/>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建筑物折旧的求取方法</a:t>
            </a:r>
          </a:p>
        </p:txBody>
      </p:sp>
      <p:graphicFrame>
        <p:nvGraphicFramePr>
          <p:cNvPr id="4" name="内容占位符 3">
            <a:extLst>
              <a:ext uri="{FF2B5EF4-FFF2-40B4-BE49-F238E27FC236}">
                <a16:creationId xmlns:a16="http://schemas.microsoft.com/office/drawing/2014/main" id="{340893EF-2AE0-D34F-9E9E-2E02FA192F9F}"/>
              </a:ext>
            </a:extLst>
          </p:cNvPr>
          <p:cNvGraphicFramePr>
            <a:graphicFrameLocks noGrp="1"/>
          </p:cNvGraphicFramePr>
          <p:nvPr>
            <p:ph idx="1"/>
            <p:extLst>
              <p:ext uri="{D42A27DB-BD31-4B8C-83A1-F6EECF244321}">
                <p14:modId xmlns:p14="http://schemas.microsoft.com/office/powerpoint/2010/main" val="20092663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107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D7626C-4782-8D4C-8E6C-7639CF266FC2}"/>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年限法</a:t>
            </a:r>
          </a:p>
        </p:txBody>
      </p:sp>
      <mc:AlternateContent xmlns:mc="http://schemas.openxmlformats.org/markup-compatibility/2006">
        <mc:Choice xmlns:a14="http://schemas.microsoft.com/office/drawing/2010/main" Requires="a14">
          <p:graphicFrame>
            <p:nvGraphicFramePr>
              <p:cNvPr id="4" name="内容占位符 3">
                <a:extLst>
                  <a:ext uri="{FF2B5EF4-FFF2-40B4-BE49-F238E27FC236}">
                    <a16:creationId xmlns:a16="http://schemas.microsoft.com/office/drawing/2014/main" id="{32CE7754-9842-1D4A-9455-E27653A00762}"/>
                  </a:ext>
                </a:extLst>
              </p:cNvPr>
              <p:cNvGraphicFramePr>
                <a:graphicFrameLocks noGrp="1"/>
              </p:cNvGraphicFramePr>
              <p:nvPr>
                <p:ph idx="1"/>
                <p:extLst>
                  <p:ext uri="{D42A27DB-BD31-4B8C-83A1-F6EECF244321}">
                    <p14:modId xmlns:p14="http://schemas.microsoft.com/office/powerpoint/2010/main" val="1485721814"/>
                  </p:ext>
                </p:extLst>
              </p:nvPr>
            </p:nvGraphicFramePr>
            <p:xfrm>
              <a:off x="838199" y="1825625"/>
              <a:ext cx="10671629"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内容占位符 3">
                <a:extLst>
                  <a:ext uri="{FF2B5EF4-FFF2-40B4-BE49-F238E27FC236}">
                    <a16:creationId xmlns:a16="http://schemas.microsoft.com/office/drawing/2014/main" id="{32CE7754-9842-1D4A-9455-E27653A00762}"/>
                  </a:ext>
                </a:extLst>
              </p:cNvPr>
              <p:cNvGraphicFramePr>
                <a:graphicFrameLocks noGrp="1"/>
              </p:cNvGraphicFramePr>
              <p:nvPr>
                <p:ph idx="1"/>
                <p:extLst>
                  <p:ext uri="{D42A27DB-BD31-4B8C-83A1-F6EECF244321}">
                    <p14:modId xmlns:p14="http://schemas.microsoft.com/office/powerpoint/2010/main" val="1485721814"/>
                  </p:ext>
                </p:extLst>
              </p:nvPr>
            </p:nvGraphicFramePr>
            <p:xfrm>
              <a:off x="838199" y="1825625"/>
              <a:ext cx="10671629" cy="466725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731803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86DFFF-57D2-E349-8EEF-F9718F9C18D7}"/>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市场提取法</a:t>
            </a:r>
          </a:p>
        </p:txBody>
      </p:sp>
      <p:graphicFrame>
        <p:nvGraphicFramePr>
          <p:cNvPr id="4" name="内容占位符 3">
            <a:extLst>
              <a:ext uri="{FF2B5EF4-FFF2-40B4-BE49-F238E27FC236}">
                <a16:creationId xmlns:a16="http://schemas.microsoft.com/office/drawing/2014/main" id="{977C8E6E-7D42-F64F-9875-8B716073A666}"/>
              </a:ext>
            </a:extLst>
          </p:cNvPr>
          <p:cNvGraphicFramePr>
            <a:graphicFrameLocks noGrp="1"/>
          </p:cNvGraphicFramePr>
          <p:nvPr>
            <p:ph idx="1"/>
            <p:extLst>
              <p:ext uri="{D42A27DB-BD31-4B8C-83A1-F6EECF244321}">
                <p14:modId xmlns:p14="http://schemas.microsoft.com/office/powerpoint/2010/main" val="10835858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69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C756408-DABF-4237-9168-EC39E746CD73}"/>
              </a:ext>
            </a:extLst>
          </p:cNvPr>
          <p:cNvPicPr>
            <a:picLocks noChangeAspect="1"/>
          </p:cNvPicPr>
          <p:nvPr/>
        </p:nvPicPr>
        <p:blipFill rotWithShape="1">
          <a:blip r:embed="rId2">
            <a:alphaModFix amt="35000"/>
          </a:blip>
          <a:srcRect t="26095" b="615"/>
          <a:stretch/>
        </p:blipFill>
        <p:spPr>
          <a:xfrm>
            <a:off x="20" y="1"/>
            <a:ext cx="12191980" cy="6857999"/>
          </a:xfrm>
          <a:prstGeom prst="rect">
            <a:avLst/>
          </a:prstGeom>
        </p:spPr>
      </p:pic>
      <p:sp>
        <p:nvSpPr>
          <p:cNvPr id="2" name="标题 1">
            <a:extLst>
              <a:ext uri="{FF2B5EF4-FFF2-40B4-BE49-F238E27FC236}">
                <a16:creationId xmlns:a16="http://schemas.microsoft.com/office/drawing/2014/main" id="{29B6A846-7B62-C646-B72C-34DB886AF16A}"/>
              </a:ext>
            </a:extLst>
          </p:cNvPr>
          <p:cNvSpPr>
            <a:spLocks noGrp="1"/>
          </p:cNvSpPr>
          <p:nvPr>
            <p:ph type="title"/>
          </p:nvPr>
        </p:nvSpPr>
        <p:spPr>
          <a:xfrm>
            <a:off x="838201" y="1065862"/>
            <a:ext cx="3313164" cy="4726276"/>
          </a:xfrm>
        </p:spPr>
        <p:txBody>
          <a:bodyPr>
            <a:normAutofit/>
          </a:bodyPr>
          <a:lstStyle/>
          <a:p>
            <a:pPr algn="r"/>
            <a:r>
              <a:rPr kumimoji="1" lang="zh-CN" altLang="en-US" sz="4000">
                <a:solidFill>
                  <a:srgbClr val="FFFFFF"/>
                </a:solidFill>
                <a:latin typeface="SimHei" panose="02010609060101010101" pitchFamily="49" charset="-122"/>
                <a:ea typeface="SimHei" panose="02010609060101010101" pitchFamily="49" charset="-122"/>
              </a:rPr>
              <a:t>第三节  选取可比实例（的要求）</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内容占位符 3">
            <a:extLst>
              <a:ext uri="{FF2B5EF4-FFF2-40B4-BE49-F238E27FC236}">
                <a16:creationId xmlns:a16="http://schemas.microsoft.com/office/drawing/2014/main" id="{996C7B8D-A031-D745-96A8-C581C577DFCE}"/>
              </a:ext>
            </a:extLst>
          </p:cNvPr>
          <p:cNvGraphicFramePr>
            <a:graphicFrameLocks noGrp="1"/>
          </p:cNvGraphicFramePr>
          <p:nvPr>
            <p:ph idx="1"/>
            <p:extLst>
              <p:ext uri="{D42A27DB-BD31-4B8C-83A1-F6EECF244321}">
                <p14:modId xmlns:p14="http://schemas.microsoft.com/office/powerpoint/2010/main" val="227721424"/>
              </p:ext>
            </p:extLst>
          </p:nvPr>
        </p:nvGraphicFramePr>
        <p:xfrm>
          <a:off x="5155379" y="145143"/>
          <a:ext cx="5744685" cy="6531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812563"/>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90D2E1-25FB-1445-8016-D3BCF7CAA99E}"/>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分解法</a:t>
            </a:r>
          </a:p>
        </p:txBody>
      </p:sp>
      <p:graphicFrame>
        <p:nvGraphicFramePr>
          <p:cNvPr id="4" name="内容占位符 3">
            <a:extLst>
              <a:ext uri="{FF2B5EF4-FFF2-40B4-BE49-F238E27FC236}">
                <a16:creationId xmlns:a16="http://schemas.microsoft.com/office/drawing/2014/main" id="{04322429-F530-4D45-BC26-E821EAD26E8D}"/>
              </a:ext>
            </a:extLst>
          </p:cNvPr>
          <p:cNvGraphicFramePr>
            <a:graphicFrameLocks noGrp="1"/>
          </p:cNvGraphicFramePr>
          <p:nvPr>
            <p:ph idx="1"/>
            <p:extLst>
              <p:ext uri="{D42A27DB-BD31-4B8C-83A1-F6EECF244321}">
                <p14:modId xmlns:p14="http://schemas.microsoft.com/office/powerpoint/2010/main" val="874443984"/>
              </p:ext>
            </p:extLst>
          </p:nvPr>
        </p:nvGraphicFramePr>
        <p:xfrm>
          <a:off x="838200" y="1465943"/>
          <a:ext cx="10515600" cy="502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115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D5FBD-D664-D443-82AC-946211B9D8B5}"/>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分解法过程</a:t>
            </a:r>
            <a:r>
              <a:rPr kumimoji="1" lang="en-US" altLang="zh-CN" dirty="0">
                <a:latin typeface="SimHei" panose="02010609060101010101" pitchFamily="49" charset="-122"/>
                <a:ea typeface="SimHei" panose="02010609060101010101" pitchFamily="49" charset="-122"/>
              </a:rPr>
              <a:t>——</a:t>
            </a:r>
            <a:r>
              <a:rPr kumimoji="1" lang="zh-CN" altLang="en-US" dirty="0">
                <a:latin typeface="SimHei" panose="02010609060101010101" pitchFamily="49" charset="-122"/>
                <a:ea typeface="SimHei" panose="02010609060101010101" pitchFamily="49" charset="-122"/>
              </a:rPr>
              <a:t>物质折旧</a:t>
            </a:r>
          </a:p>
        </p:txBody>
      </p:sp>
      <p:graphicFrame>
        <p:nvGraphicFramePr>
          <p:cNvPr id="4" name="内容占位符 3">
            <a:extLst>
              <a:ext uri="{FF2B5EF4-FFF2-40B4-BE49-F238E27FC236}">
                <a16:creationId xmlns:a16="http://schemas.microsoft.com/office/drawing/2014/main" id="{0B9FB368-0C29-E24D-8DBF-49D571987A0B}"/>
              </a:ext>
            </a:extLst>
          </p:cNvPr>
          <p:cNvGraphicFramePr>
            <a:graphicFrameLocks noGrp="1"/>
          </p:cNvGraphicFramePr>
          <p:nvPr>
            <p:ph idx="1"/>
            <p:extLst>
              <p:ext uri="{D42A27DB-BD31-4B8C-83A1-F6EECF244321}">
                <p14:modId xmlns:p14="http://schemas.microsoft.com/office/powerpoint/2010/main" val="9603681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667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75A379-100D-BB42-A40B-A4E98E2D2577}"/>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分解法过程</a:t>
            </a:r>
            <a:r>
              <a:rPr kumimoji="1" lang="en-US" altLang="zh-CN" dirty="0">
                <a:latin typeface="SimHei" panose="02010609060101010101" pitchFamily="49" charset="-122"/>
                <a:ea typeface="SimHei" panose="02010609060101010101" pitchFamily="49" charset="-122"/>
              </a:rPr>
              <a:t>——</a:t>
            </a:r>
            <a:r>
              <a:rPr kumimoji="1" lang="zh-CN" altLang="en-US" dirty="0">
                <a:latin typeface="SimHei" panose="02010609060101010101" pitchFamily="49" charset="-122"/>
                <a:ea typeface="SimHei" panose="02010609060101010101" pitchFamily="49" charset="-122"/>
              </a:rPr>
              <a:t>功能性折旧</a:t>
            </a:r>
          </a:p>
        </p:txBody>
      </p:sp>
      <p:graphicFrame>
        <p:nvGraphicFramePr>
          <p:cNvPr id="4" name="内容占位符 3">
            <a:extLst>
              <a:ext uri="{FF2B5EF4-FFF2-40B4-BE49-F238E27FC236}">
                <a16:creationId xmlns:a16="http://schemas.microsoft.com/office/drawing/2014/main" id="{F96B683D-AF69-BB48-A9A0-0AED55A2E13B}"/>
              </a:ext>
            </a:extLst>
          </p:cNvPr>
          <p:cNvGraphicFramePr>
            <a:graphicFrameLocks noGrp="1"/>
          </p:cNvGraphicFramePr>
          <p:nvPr>
            <p:ph idx="1"/>
            <p:extLst>
              <p:ext uri="{D42A27DB-BD31-4B8C-83A1-F6EECF244321}">
                <p14:modId xmlns:p14="http://schemas.microsoft.com/office/powerpoint/2010/main" val="13379575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182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411BF9-5FDE-734B-B95B-2CED7D71E520}"/>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求取建筑物折旧应注意的问题</a:t>
            </a:r>
          </a:p>
        </p:txBody>
      </p:sp>
      <p:graphicFrame>
        <p:nvGraphicFramePr>
          <p:cNvPr id="4" name="内容占位符 3">
            <a:extLst>
              <a:ext uri="{FF2B5EF4-FFF2-40B4-BE49-F238E27FC236}">
                <a16:creationId xmlns:a16="http://schemas.microsoft.com/office/drawing/2014/main" id="{09EE28B4-2799-5342-9626-9A650096B3D4}"/>
              </a:ext>
            </a:extLst>
          </p:cNvPr>
          <p:cNvGraphicFramePr>
            <a:graphicFrameLocks noGrp="1"/>
          </p:cNvGraphicFramePr>
          <p:nvPr>
            <p:ph idx="1"/>
            <p:extLst>
              <p:ext uri="{D42A27DB-BD31-4B8C-83A1-F6EECF244321}">
                <p14:modId xmlns:p14="http://schemas.microsoft.com/office/powerpoint/2010/main" val="4053770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51431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10FECA-4E55-5E4F-A2B3-CC6A647EB84D}"/>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第六节房屋完损等级评定和折旧有关规定</a:t>
            </a:r>
          </a:p>
        </p:txBody>
      </p:sp>
      <p:graphicFrame>
        <p:nvGraphicFramePr>
          <p:cNvPr id="4" name="内容占位符 3">
            <a:extLst>
              <a:ext uri="{FF2B5EF4-FFF2-40B4-BE49-F238E27FC236}">
                <a16:creationId xmlns:a16="http://schemas.microsoft.com/office/drawing/2014/main" id="{5C3B8C1B-422B-8F47-8145-97C382E9CB37}"/>
              </a:ext>
            </a:extLst>
          </p:cNvPr>
          <p:cNvGraphicFramePr>
            <a:graphicFrameLocks noGrp="1"/>
          </p:cNvGraphicFramePr>
          <p:nvPr>
            <p:ph idx="1"/>
            <p:extLst>
              <p:ext uri="{D42A27DB-BD31-4B8C-83A1-F6EECF244321}">
                <p14:modId xmlns:p14="http://schemas.microsoft.com/office/powerpoint/2010/main" val="2651456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277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7E9080-2F7C-C540-A279-A3A325370791}"/>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房屋完损等级</a:t>
            </a:r>
          </a:p>
        </p:txBody>
      </p:sp>
      <p:graphicFrame>
        <p:nvGraphicFramePr>
          <p:cNvPr id="4" name="内容占位符 3">
            <a:extLst>
              <a:ext uri="{FF2B5EF4-FFF2-40B4-BE49-F238E27FC236}">
                <a16:creationId xmlns:a16="http://schemas.microsoft.com/office/drawing/2014/main" id="{6F28A64E-5258-FF4A-9FE0-B0B4AF9512BF}"/>
              </a:ext>
            </a:extLst>
          </p:cNvPr>
          <p:cNvGraphicFramePr>
            <a:graphicFrameLocks noGrp="1"/>
          </p:cNvGraphicFramePr>
          <p:nvPr>
            <p:ph idx="1"/>
            <p:extLst>
              <p:ext uri="{D42A27DB-BD31-4B8C-83A1-F6EECF244321}">
                <p14:modId xmlns:p14="http://schemas.microsoft.com/office/powerpoint/2010/main" val="3689655675"/>
              </p:ext>
            </p:extLst>
          </p:nvPr>
        </p:nvGraphicFramePr>
        <p:xfrm>
          <a:off x="0" y="1843314"/>
          <a:ext cx="12191999" cy="501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7821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E8794-7EE5-9743-899F-EF977AC05BFC}"/>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完损等级判断依据</a:t>
            </a:r>
          </a:p>
        </p:txBody>
      </p:sp>
      <p:graphicFrame>
        <p:nvGraphicFramePr>
          <p:cNvPr id="4" name="表格 4">
            <a:extLst>
              <a:ext uri="{FF2B5EF4-FFF2-40B4-BE49-F238E27FC236}">
                <a16:creationId xmlns:a16="http://schemas.microsoft.com/office/drawing/2014/main" id="{55D6399A-0ECC-A14F-9E73-A27608D65E92}"/>
              </a:ext>
            </a:extLst>
          </p:cNvPr>
          <p:cNvGraphicFramePr>
            <a:graphicFrameLocks noGrp="1"/>
          </p:cNvGraphicFramePr>
          <p:nvPr>
            <p:ph idx="1"/>
            <p:extLst>
              <p:ext uri="{D42A27DB-BD31-4B8C-83A1-F6EECF244321}">
                <p14:modId xmlns:p14="http://schemas.microsoft.com/office/powerpoint/2010/main" val="945949379"/>
              </p:ext>
            </p:extLst>
          </p:nvPr>
        </p:nvGraphicFramePr>
        <p:xfrm>
          <a:off x="838200" y="1825625"/>
          <a:ext cx="10515597" cy="4942840"/>
        </p:xfrm>
        <a:graphic>
          <a:graphicData uri="http://schemas.openxmlformats.org/drawingml/2006/table">
            <a:tbl>
              <a:tblPr firstRow="1" bandRow="1">
                <a:tableStyleId>{5C22544A-7EE6-4342-B048-85BDC9FD1C3A}</a:tableStyleId>
              </a:tblPr>
              <a:tblGrid>
                <a:gridCol w="1367971">
                  <a:extLst>
                    <a:ext uri="{9D8B030D-6E8A-4147-A177-3AD203B41FA5}">
                      <a16:colId xmlns:a16="http://schemas.microsoft.com/office/drawing/2014/main" val="2350796327"/>
                    </a:ext>
                  </a:extLst>
                </a:gridCol>
                <a:gridCol w="7039429">
                  <a:extLst>
                    <a:ext uri="{9D8B030D-6E8A-4147-A177-3AD203B41FA5}">
                      <a16:colId xmlns:a16="http://schemas.microsoft.com/office/drawing/2014/main" val="604444706"/>
                    </a:ext>
                  </a:extLst>
                </a:gridCol>
                <a:gridCol w="2108197">
                  <a:extLst>
                    <a:ext uri="{9D8B030D-6E8A-4147-A177-3AD203B41FA5}">
                      <a16:colId xmlns:a16="http://schemas.microsoft.com/office/drawing/2014/main" val="382270130"/>
                    </a:ext>
                  </a:extLst>
                </a:gridCol>
              </a:tblGrid>
              <a:tr h="370840">
                <a:tc>
                  <a:txBody>
                    <a:bodyPr/>
                    <a:lstStyle/>
                    <a:p>
                      <a:pPr algn="ctr"/>
                      <a:r>
                        <a:rPr lang="zh-CN" altLang="en-US" dirty="0"/>
                        <a:t>完损等级</a:t>
                      </a:r>
                    </a:p>
                  </a:txBody>
                  <a:tcPr anchor="ctr"/>
                </a:tc>
                <a:tc>
                  <a:txBody>
                    <a:bodyPr/>
                    <a:lstStyle/>
                    <a:p>
                      <a:r>
                        <a:rPr lang="zh-CN" altLang="en-US" dirty="0"/>
                        <a:t>判断标准</a:t>
                      </a:r>
                    </a:p>
                  </a:txBody>
                  <a:tcPr/>
                </a:tc>
                <a:tc>
                  <a:txBody>
                    <a:bodyPr/>
                    <a:lstStyle/>
                    <a:p>
                      <a:pPr algn="ctr"/>
                      <a:r>
                        <a:rPr lang="zh-CN" altLang="en-US" dirty="0"/>
                        <a:t>成新度</a:t>
                      </a:r>
                    </a:p>
                  </a:txBody>
                  <a:tcPr anchor="ctr"/>
                </a:tc>
                <a:extLst>
                  <a:ext uri="{0D108BD9-81ED-4DB2-BD59-A6C34878D82A}">
                    <a16:rowId xmlns:a16="http://schemas.microsoft.com/office/drawing/2014/main" val="3774342898"/>
                  </a:ext>
                </a:extLst>
              </a:tr>
              <a:tr h="370840">
                <a:tc>
                  <a:txBody>
                    <a:bodyPr/>
                    <a:lstStyle/>
                    <a:p>
                      <a:pPr algn="ctr"/>
                      <a:r>
                        <a:rPr lang="zh-CN" altLang="en-US" dirty="0"/>
                        <a:t>完好房</a:t>
                      </a:r>
                    </a:p>
                  </a:txBody>
                  <a:tcPr anchor="ctr"/>
                </a:tc>
                <a:tc>
                  <a:txBody>
                    <a:bodyPr/>
                    <a:lstStyle/>
                    <a:p>
                      <a:r>
                        <a:rPr lang="zh-CN" altLang="en-US" dirty="0"/>
                        <a:t>结构构件完好，装修和设备完好、齐全完整，管道畅通，现状良好，使用正常，或虽然个别分项有轻微损坏，但经过小修就能修复</a:t>
                      </a:r>
                    </a:p>
                  </a:txBody>
                  <a:tcPr/>
                </a:tc>
                <a:tc>
                  <a:txBody>
                    <a:bodyPr/>
                    <a:lstStyle/>
                    <a:p>
                      <a:pPr algn="ctr"/>
                      <a:r>
                        <a:rPr lang="zh-CN" altLang="en-US" dirty="0"/>
                        <a:t>十、八、九成</a:t>
                      </a:r>
                    </a:p>
                  </a:txBody>
                  <a:tcPr anchor="ctr"/>
                </a:tc>
                <a:extLst>
                  <a:ext uri="{0D108BD9-81ED-4DB2-BD59-A6C34878D82A}">
                    <a16:rowId xmlns:a16="http://schemas.microsoft.com/office/drawing/2014/main" val="209481690"/>
                  </a:ext>
                </a:extLst>
              </a:tr>
              <a:tr h="370840">
                <a:tc>
                  <a:txBody>
                    <a:bodyPr/>
                    <a:lstStyle/>
                    <a:p>
                      <a:pPr algn="ctr"/>
                      <a:r>
                        <a:rPr lang="zh-CN" altLang="en-US" dirty="0"/>
                        <a:t>基本完好房</a:t>
                      </a:r>
                    </a:p>
                  </a:txBody>
                  <a:tcPr anchor="ctr"/>
                </a:tc>
                <a:tc>
                  <a:txBody>
                    <a:bodyPr/>
                    <a:lstStyle/>
                    <a:p>
                      <a:r>
                        <a:rPr lang="zh-CN" altLang="en-US" dirty="0"/>
                        <a:t>结构基本完好，少量构部件有轻微损坏，装修基本完好，油漆缺乏保养，设备、管道现状基本良好，能正常使用，经过一般性的维修能恢复</a:t>
                      </a:r>
                    </a:p>
                  </a:txBody>
                  <a:tcPr/>
                </a:tc>
                <a:tc>
                  <a:txBody>
                    <a:bodyPr/>
                    <a:lstStyle/>
                    <a:p>
                      <a:pPr algn="ctr"/>
                      <a:r>
                        <a:rPr lang="zh-CN" altLang="en-US" dirty="0"/>
                        <a:t>七、六成</a:t>
                      </a:r>
                    </a:p>
                  </a:txBody>
                  <a:tcPr anchor="ctr"/>
                </a:tc>
                <a:extLst>
                  <a:ext uri="{0D108BD9-81ED-4DB2-BD59-A6C34878D82A}">
                    <a16:rowId xmlns:a16="http://schemas.microsoft.com/office/drawing/2014/main" val="642446809"/>
                  </a:ext>
                </a:extLst>
              </a:tr>
              <a:tr h="370840">
                <a:tc>
                  <a:txBody>
                    <a:bodyPr/>
                    <a:lstStyle/>
                    <a:p>
                      <a:pPr algn="ctr"/>
                      <a:r>
                        <a:rPr lang="zh-CN" altLang="en-US" dirty="0"/>
                        <a:t>一般损坏房</a:t>
                      </a:r>
                    </a:p>
                  </a:txBody>
                  <a:tcPr anchor="ctr"/>
                </a:tc>
                <a:tc>
                  <a:txBody>
                    <a:bodyPr/>
                    <a:lstStyle/>
                    <a:p>
                      <a:r>
                        <a:rPr lang="zh-CN" altLang="en-US" dirty="0"/>
                        <a:t>结构一般性的损坏，部分构部件有损坏或变形，屋面局部漏雨，装修局部有破损，油漆老化，设备、管道不够畅通，水卫、电照管线、器具和零件有部分老化、损坏或残缺，需要进行中修或局部大修更换部件的</a:t>
                      </a:r>
                    </a:p>
                  </a:txBody>
                  <a:tcPr/>
                </a:tc>
                <a:tc>
                  <a:txBody>
                    <a:bodyPr/>
                    <a:lstStyle/>
                    <a:p>
                      <a:pPr algn="ctr"/>
                      <a:r>
                        <a:rPr lang="zh-CN" altLang="en-US" dirty="0"/>
                        <a:t>五、四成</a:t>
                      </a:r>
                    </a:p>
                  </a:txBody>
                  <a:tcPr anchor="ctr"/>
                </a:tc>
                <a:extLst>
                  <a:ext uri="{0D108BD9-81ED-4DB2-BD59-A6C34878D82A}">
                    <a16:rowId xmlns:a16="http://schemas.microsoft.com/office/drawing/2014/main" val="166689848"/>
                  </a:ext>
                </a:extLst>
              </a:tr>
              <a:tr h="370840">
                <a:tc>
                  <a:txBody>
                    <a:bodyPr/>
                    <a:lstStyle/>
                    <a:p>
                      <a:pPr algn="ctr"/>
                      <a:r>
                        <a:rPr lang="zh-CN" altLang="en-US" dirty="0"/>
                        <a:t>严重损坏房</a:t>
                      </a:r>
                    </a:p>
                  </a:txBody>
                  <a:tcPr anchor="ctr"/>
                </a:tc>
                <a:tc>
                  <a:txBody>
                    <a:bodyPr/>
                    <a:lstStyle/>
                    <a:p>
                      <a:r>
                        <a:rPr lang="zh-CN" altLang="en-US" dirty="0"/>
                        <a:t>房屋年久失修，结构有明显变形或损坏，房屋严重漏雨，装修严重变形、破损，油漆老化见底，设备陈旧不齐全，管道严重堵塞，水卫、电照管线、器具和零部件残缺及严重损坏，需进行大修或翻修、翻建</a:t>
                      </a:r>
                    </a:p>
                  </a:txBody>
                  <a:tcPr/>
                </a:tc>
                <a:tc>
                  <a:txBody>
                    <a:bodyPr/>
                    <a:lstStyle/>
                    <a:p>
                      <a:pPr algn="ctr"/>
                      <a:r>
                        <a:rPr lang="zh-CN" altLang="en-US" dirty="0"/>
                        <a:t>三成以下</a:t>
                      </a:r>
                    </a:p>
                  </a:txBody>
                  <a:tcPr anchor="ctr"/>
                </a:tc>
                <a:extLst>
                  <a:ext uri="{0D108BD9-81ED-4DB2-BD59-A6C34878D82A}">
                    <a16:rowId xmlns:a16="http://schemas.microsoft.com/office/drawing/2014/main" val="1110674886"/>
                  </a:ext>
                </a:extLst>
              </a:tr>
              <a:tr h="370840">
                <a:tc>
                  <a:txBody>
                    <a:bodyPr/>
                    <a:lstStyle/>
                    <a:p>
                      <a:pPr algn="ctr"/>
                      <a:r>
                        <a:rPr lang="zh-CN" altLang="en-US" dirty="0"/>
                        <a:t>危房</a:t>
                      </a:r>
                    </a:p>
                  </a:txBody>
                  <a:tcPr anchor="ctr"/>
                </a:tc>
                <a:tc>
                  <a:txBody>
                    <a:bodyPr/>
                    <a:lstStyle/>
                    <a:p>
                      <a:r>
                        <a:rPr lang="zh-CN" altLang="en-US" dirty="0"/>
                        <a:t>城中构件已属危险构件，结构丧失稳定及承载能力，随时有倒塌可能</a:t>
                      </a:r>
                    </a:p>
                  </a:txBody>
                  <a:tcPr/>
                </a:tc>
                <a:tc>
                  <a:txBody>
                    <a:bodyPr/>
                    <a:lstStyle/>
                    <a:p>
                      <a:pPr algn="ctr"/>
                      <a:r>
                        <a:rPr lang="zh-CN" altLang="en-US" dirty="0"/>
                        <a:t>三成以下</a:t>
                      </a:r>
                    </a:p>
                  </a:txBody>
                  <a:tcPr anchor="ctr"/>
                </a:tc>
                <a:extLst>
                  <a:ext uri="{0D108BD9-81ED-4DB2-BD59-A6C34878D82A}">
                    <a16:rowId xmlns:a16="http://schemas.microsoft.com/office/drawing/2014/main" val="1082006831"/>
                  </a:ext>
                </a:extLst>
              </a:tr>
            </a:tbl>
          </a:graphicData>
        </a:graphic>
      </p:graphicFrame>
    </p:spTree>
    <p:extLst>
      <p:ext uri="{BB962C8B-B14F-4D97-AF65-F5344CB8AC3E}">
        <p14:creationId xmlns:p14="http://schemas.microsoft.com/office/powerpoint/2010/main" val="22646490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28BAB7-3CC6-AC4F-934A-73373F7FA0CA}"/>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经租房屋结构等级划分标准</a:t>
            </a:r>
          </a:p>
        </p:txBody>
      </p:sp>
      <p:graphicFrame>
        <p:nvGraphicFramePr>
          <p:cNvPr id="4" name="表格 4">
            <a:extLst>
              <a:ext uri="{FF2B5EF4-FFF2-40B4-BE49-F238E27FC236}">
                <a16:creationId xmlns:a16="http://schemas.microsoft.com/office/drawing/2014/main" id="{70CF1383-A8A6-FF4E-8172-9AC466458A17}"/>
              </a:ext>
            </a:extLst>
          </p:cNvPr>
          <p:cNvGraphicFramePr>
            <a:graphicFrameLocks noGrp="1"/>
          </p:cNvGraphicFramePr>
          <p:nvPr>
            <p:ph idx="1"/>
            <p:extLst>
              <p:ext uri="{D42A27DB-BD31-4B8C-83A1-F6EECF244321}">
                <p14:modId xmlns:p14="http://schemas.microsoft.com/office/powerpoint/2010/main" val="2963895784"/>
              </p:ext>
            </p:extLst>
          </p:nvPr>
        </p:nvGraphicFramePr>
        <p:xfrm>
          <a:off x="838198" y="1825625"/>
          <a:ext cx="11237688" cy="4368800"/>
        </p:xfrm>
        <a:graphic>
          <a:graphicData uri="http://schemas.openxmlformats.org/drawingml/2006/table">
            <a:tbl>
              <a:tblPr firstRow="1" bandRow="1">
                <a:tableStyleId>{5C22544A-7EE6-4342-B048-85BDC9FD1C3A}</a:tableStyleId>
              </a:tblPr>
              <a:tblGrid>
                <a:gridCol w="511631">
                  <a:extLst>
                    <a:ext uri="{9D8B030D-6E8A-4147-A177-3AD203B41FA5}">
                      <a16:colId xmlns:a16="http://schemas.microsoft.com/office/drawing/2014/main" val="2518576281"/>
                    </a:ext>
                  </a:extLst>
                </a:gridCol>
                <a:gridCol w="696685">
                  <a:extLst>
                    <a:ext uri="{9D8B030D-6E8A-4147-A177-3AD203B41FA5}">
                      <a16:colId xmlns:a16="http://schemas.microsoft.com/office/drawing/2014/main" val="2402604241"/>
                    </a:ext>
                  </a:extLst>
                </a:gridCol>
                <a:gridCol w="6380422">
                  <a:extLst>
                    <a:ext uri="{9D8B030D-6E8A-4147-A177-3AD203B41FA5}">
                      <a16:colId xmlns:a16="http://schemas.microsoft.com/office/drawing/2014/main" val="2613954404"/>
                    </a:ext>
                  </a:extLst>
                </a:gridCol>
                <a:gridCol w="775548">
                  <a:extLst>
                    <a:ext uri="{9D8B030D-6E8A-4147-A177-3AD203B41FA5}">
                      <a16:colId xmlns:a16="http://schemas.microsoft.com/office/drawing/2014/main" val="4144539735"/>
                    </a:ext>
                  </a:extLst>
                </a:gridCol>
                <a:gridCol w="1212474">
                  <a:extLst>
                    <a:ext uri="{9D8B030D-6E8A-4147-A177-3AD203B41FA5}">
                      <a16:colId xmlns:a16="http://schemas.microsoft.com/office/drawing/2014/main" val="832714382"/>
                    </a:ext>
                  </a:extLst>
                </a:gridCol>
                <a:gridCol w="943549">
                  <a:extLst>
                    <a:ext uri="{9D8B030D-6E8A-4147-A177-3AD203B41FA5}">
                      <a16:colId xmlns:a16="http://schemas.microsoft.com/office/drawing/2014/main" val="1253448256"/>
                    </a:ext>
                  </a:extLst>
                </a:gridCol>
                <a:gridCol w="717379">
                  <a:extLst>
                    <a:ext uri="{9D8B030D-6E8A-4147-A177-3AD203B41FA5}">
                      <a16:colId xmlns:a16="http://schemas.microsoft.com/office/drawing/2014/main" val="773495431"/>
                    </a:ext>
                  </a:extLst>
                </a:gridCol>
              </a:tblGrid>
              <a:tr h="370840">
                <a:tc rowSpan="2" gridSpan="2">
                  <a:txBody>
                    <a:bodyPr/>
                    <a:lstStyle/>
                    <a:p>
                      <a:pPr algn="ctr"/>
                      <a:r>
                        <a:rPr lang="zh-CN" altLang="en-US" sz="1400" dirty="0"/>
                        <a:t>结构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CN" altLang="en-US" dirty="0"/>
                    </a:p>
                  </a:txBody>
                  <a:tcPr/>
                </a:tc>
                <a:tc rowSpan="2">
                  <a:txBody>
                    <a:bodyPr/>
                    <a:lstStyle/>
                    <a:p>
                      <a:pPr algn="ctr"/>
                      <a:r>
                        <a:rPr lang="zh-CN" altLang="en-US" sz="1400" dirty="0"/>
                        <a:t>划分标准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zh-CN" altLang="en-US" sz="1400" dirty="0"/>
                        <a:t>耐用年限（年）</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dirty="0"/>
                    </a:p>
                  </a:txBody>
                  <a:tcPr/>
                </a:tc>
                <a:tc>
                  <a:txBody>
                    <a:bodyPr/>
                    <a:lstStyle/>
                    <a:p>
                      <a:pPr algn="ctr"/>
                      <a:r>
                        <a:rPr lang="zh-CN" altLang="en-US" sz="1400" dirty="0"/>
                        <a:t>残值率</a:t>
                      </a:r>
                      <a:r>
                        <a:rPr lang="en-US" altLang="zh-CN" sz="1400" dirty="0"/>
                        <a:t>%</a:t>
                      </a:r>
                      <a:endParaRPr lang="zh-CN" altLang="en-US" sz="14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609631"/>
                  </a:ext>
                </a:extLst>
              </a:tr>
              <a:tr h="370840">
                <a:tc gridSpan="2" vMerge="1">
                  <a:txBody>
                    <a:bodyPr/>
                    <a:lstStyle/>
                    <a:p>
                      <a:endParaRPr lang="zh-CN" altLang="en-US" dirty="0"/>
                    </a:p>
                  </a:txBody>
                  <a:tcPr/>
                </a:tc>
                <a:tc hMerge="1" vMerge="1">
                  <a:txBody>
                    <a:bodyPr/>
                    <a:lstStyle/>
                    <a:p>
                      <a:endParaRPr lang="zh-CN" altLang="en-US" dirty="0"/>
                    </a:p>
                  </a:txBody>
                  <a:tcPr/>
                </a:tc>
                <a:tc vMerge="1">
                  <a:txBody>
                    <a:bodyPr/>
                    <a:lstStyle/>
                    <a:p>
                      <a:endParaRPr lang="zh-CN" altLang="en-US" dirty="0"/>
                    </a:p>
                  </a:txBody>
                  <a:tcPr/>
                </a:tc>
                <a:tc>
                  <a:txBody>
                    <a:bodyPr/>
                    <a:lstStyle/>
                    <a:p>
                      <a:pPr algn="ctr"/>
                      <a:r>
                        <a:rPr lang="zh-CN" altLang="en-US" sz="1400" dirty="0"/>
                        <a:t>生产用房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400" dirty="0"/>
                        <a:t>受腐蚀的生产用房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400" dirty="0"/>
                        <a:t>非生产用房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5265299"/>
                  </a:ext>
                </a:extLst>
              </a:tr>
              <a:tr h="370840">
                <a:tc gridSpan="2">
                  <a:txBody>
                    <a:bodyPr/>
                    <a:lstStyle/>
                    <a:p>
                      <a:pPr algn="ctr"/>
                      <a:r>
                        <a:rPr lang="zh-CN" altLang="en-US" sz="1400" dirty="0"/>
                        <a:t>钢筋混凝土结构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r>
                        <a:rPr lang="zh-CN" altLang="en-US" sz="1400" dirty="0"/>
                        <a:t>全部或承重部分为钢筋混凝土结构，包括框架大板与框架轻板结构。此类房屋一般装修良好，设备比较齐全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50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35</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60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923113"/>
                  </a:ext>
                </a:extLst>
              </a:tr>
              <a:tr h="370840">
                <a:tc rowSpan="2">
                  <a:txBody>
                    <a:bodyPr/>
                    <a:lstStyle/>
                    <a:p>
                      <a:pPr algn="ctr"/>
                      <a:r>
                        <a:rPr lang="zh-CN" altLang="en-US" sz="1400" dirty="0"/>
                        <a:t>砖混结构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400" dirty="0"/>
                        <a:t>一等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a:t>部分钢筋混凝土，主要砖墙承重的结构，外墙部分砌砖、水刷、水泥抹面或涂料粉刷，并设有阳台，内外设备齐全的单元式住宅或非住宅房屋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40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30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50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2</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610994"/>
                  </a:ext>
                </a:extLst>
              </a:tr>
              <a:tr h="370840">
                <a:tc vMerge="1">
                  <a:txBody>
                    <a:bodyPr/>
                    <a:lstStyle/>
                    <a:p>
                      <a:endParaRPr lang="zh-CN" altLang="en-US" dirty="0"/>
                    </a:p>
                  </a:txBody>
                  <a:tcPr/>
                </a:tc>
                <a:tc>
                  <a:txBody>
                    <a:bodyPr/>
                    <a:lstStyle/>
                    <a:p>
                      <a:pPr algn="ctr"/>
                      <a:r>
                        <a:rPr lang="zh-CN" altLang="en-US" sz="1400" dirty="0"/>
                        <a:t>二等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a:t>部分钢筋混凝土，主要是砖墙承重的结构，外墙是清水墙，没有阳台，内部设备不全的费单元式住宅或其他房屋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40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30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50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2</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497921"/>
                  </a:ext>
                </a:extLst>
              </a:tr>
              <a:tr h="370840">
                <a:tc rowSpan="3">
                  <a:txBody>
                    <a:bodyPr/>
                    <a:lstStyle/>
                    <a:p>
                      <a:pPr algn="ctr"/>
                      <a:r>
                        <a:rPr lang="zh-CN" altLang="en-US" sz="1400" dirty="0"/>
                        <a:t>砖木结构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400" dirty="0"/>
                        <a:t>一等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a:t>材料上等，标准较高的砖木（石料）结构。这类房屋一般事外部有装修处理、内部设备完善的庭院式或花园洋房等高级房屋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30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20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40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6</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29569"/>
                  </a:ext>
                </a:extLst>
              </a:tr>
              <a:tr h="370840">
                <a:tc vMerge="1">
                  <a:txBody>
                    <a:bodyPr/>
                    <a:lstStyle/>
                    <a:p>
                      <a:endParaRPr lang="zh-CN" altLang="en-US" dirty="0"/>
                    </a:p>
                  </a:txBody>
                  <a:tcPr/>
                </a:tc>
                <a:tc>
                  <a:txBody>
                    <a:bodyPr/>
                    <a:lstStyle/>
                    <a:p>
                      <a:pPr algn="ctr"/>
                      <a:r>
                        <a:rPr lang="zh-CN" altLang="en-US" sz="1400" dirty="0"/>
                        <a:t>二等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a:t>结构正规，材料较好，一般外墙没有装修处理，室内有专用上、下水等设备的普通砖木结构房屋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30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20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40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4</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7205690"/>
                  </a:ext>
                </a:extLst>
              </a:tr>
              <a:tr h="370840">
                <a:tc vMerge="1">
                  <a:txBody>
                    <a:bodyPr/>
                    <a:lstStyle/>
                    <a:p>
                      <a:endParaRPr lang="zh-CN" altLang="en-US" dirty="0"/>
                    </a:p>
                  </a:txBody>
                  <a:tcPr/>
                </a:tc>
                <a:tc>
                  <a:txBody>
                    <a:bodyPr/>
                    <a:lstStyle/>
                    <a:p>
                      <a:pPr algn="ctr"/>
                      <a:r>
                        <a:rPr lang="zh-CN" altLang="en-US" sz="1400" dirty="0"/>
                        <a:t>三等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a:t>结构简单，材料较差，室内没有专用上、下水等设备，较低级的砖木结构房屋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30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20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40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dirty="0"/>
                        <a:t>3</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133342"/>
                  </a:ext>
                </a:extLst>
              </a:tr>
              <a:tr h="370840">
                <a:tc gridSpan="2">
                  <a:txBody>
                    <a:bodyPr/>
                    <a:lstStyle/>
                    <a:p>
                      <a:pPr algn="ctr"/>
                      <a:r>
                        <a:rPr lang="zh-CN" altLang="en-US" sz="1400" dirty="0"/>
                        <a:t>简易结构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r>
                        <a:rPr lang="zh-CN" altLang="en-US" sz="1400" dirty="0"/>
                        <a:t>简易楼、平房、木板房、砖坯房、土草房、竹木捆绑房等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sz="14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en-US" altLang="zh-CN" dirty="0"/>
                        <a:t>20</a:t>
                      </a:r>
                      <a:endParaRPr lang="zh-CN" altLang="en-US" dirty="0"/>
                    </a:p>
                  </a:txBody>
                  <a:tcPr/>
                </a:tc>
                <a:tc hMerge="1">
                  <a:txBody>
                    <a:bodyPr/>
                    <a:lstStyle/>
                    <a:p>
                      <a:r>
                        <a:rPr lang="en-US" altLang="zh-CN" dirty="0"/>
                        <a:t>40</a:t>
                      </a:r>
                      <a:endParaRPr lang="zh-CN" altLang="en-US" dirty="0"/>
                    </a:p>
                  </a:txBody>
                  <a:tcPr/>
                </a:tc>
                <a:tc>
                  <a:txBody>
                    <a:bodyPr/>
                    <a:lstStyle/>
                    <a:p>
                      <a:pPr algn="ctr"/>
                      <a:r>
                        <a:rPr lang="en-US" altLang="zh-CN" sz="1400" dirty="0"/>
                        <a:t>0</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285724"/>
                  </a:ext>
                </a:extLst>
              </a:tr>
            </a:tbl>
          </a:graphicData>
        </a:graphic>
      </p:graphicFrame>
    </p:spTree>
    <p:extLst>
      <p:ext uri="{BB962C8B-B14F-4D97-AF65-F5344CB8AC3E}">
        <p14:creationId xmlns:p14="http://schemas.microsoft.com/office/powerpoint/2010/main" val="1273095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13D527E-7D2A-C244-9169-FC0142B7DB43}"/>
              </a:ext>
            </a:extLst>
          </p:cNvPr>
          <p:cNvGraphicFramePr>
            <a:graphicFrameLocks noGrp="1"/>
          </p:cNvGraphicFramePr>
          <p:nvPr>
            <p:ph idx="1"/>
            <p:extLst>
              <p:ext uri="{D42A27DB-BD31-4B8C-83A1-F6EECF244321}">
                <p14:modId xmlns:p14="http://schemas.microsoft.com/office/powerpoint/2010/main" val="343273579"/>
              </p:ext>
            </p:extLst>
          </p:nvPr>
        </p:nvGraphicFramePr>
        <p:xfrm>
          <a:off x="838200" y="0"/>
          <a:ext cx="1086031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79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C968E5CC-E1FD-EB42-84D1-B2F8D2852ECA}"/>
              </a:ext>
            </a:extLst>
          </p:cNvPr>
          <p:cNvSpPr>
            <a:spLocks noGrp="1"/>
          </p:cNvSpPr>
          <p:nvPr>
            <p:ph type="title"/>
          </p:nvPr>
        </p:nvSpPr>
        <p:spPr>
          <a:xfrm>
            <a:off x="630936" y="495992"/>
            <a:ext cx="4195140" cy="5638831"/>
          </a:xfrm>
          <a:noFill/>
        </p:spPr>
        <p:txBody>
          <a:bodyPr anchor="ctr">
            <a:normAutofit/>
          </a:bodyPr>
          <a:lstStyle/>
          <a:p>
            <a:r>
              <a:rPr kumimoji="1" lang="zh-CN" altLang="en-US" sz="4800" dirty="0">
                <a:latin typeface="SimHei" panose="02010609060101010101" pitchFamily="49" charset="-122"/>
                <a:ea typeface="SimHei" panose="02010609060101010101" pitchFamily="49" charset="-122"/>
              </a:rPr>
              <a:t>第四节  建立比较基础</a:t>
            </a:r>
          </a:p>
        </p:txBody>
      </p:sp>
      <p:graphicFrame>
        <p:nvGraphicFramePr>
          <p:cNvPr id="4" name="内容占位符 3">
            <a:extLst>
              <a:ext uri="{FF2B5EF4-FFF2-40B4-BE49-F238E27FC236}">
                <a16:creationId xmlns:a16="http://schemas.microsoft.com/office/drawing/2014/main" id="{FF8B375E-FBAC-9B4B-9DE4-B411B5F5BC59}"/>
              </a:ext>
            </a:extLst>
          </p:cNvPr>
          <p:cNvGraphicFramePr>
            <a:graphicFrameLocks noGrp="1"/>
          </p:cNvGraphicFramePr>
          <p:nvPr>
            <p:ph idx="1"/>
            <p:extLst>
              <p:ext uri="{D42A27DB-BD31-4B8C-83A1-F6EECF244321}">
                <p14:modId xmlns:p14="http://schemas.microsoft.com/office/powerpoint/2010/main" val="626670512"/>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77294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44E889-C167-B94F-86E5-258F61DA9510}"/>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统一财产范围</a:t>
            </a:r>
          </a:p>
        </p:txBody>
      </p:sp>
      <p:graphicFrame>
        <p:nvGraphicFramePr>
          <p:cNvPr id="4" name="内容占位符 3">
            <a:extLst>
              <a:ext uri="{FF2B5EF4-FFF2-40B4-BE49-F238E27FC236}">
                <a16:creationId xmlns:a16="http://schemas.microsoft.com/office/drawing/2014/main" id="{17E614E6-CFBF-C545-B92E-CC3F30A4DC26}"/>
              </a:ext>
            </a:extLst>
          </p:cNvPr>
          <p:cNvGraphicFramePr>
            <a:graphicFrameLocks noGrp="1"/>
          </p:cNvGraphicFramePr>
          <p:nvPr>
            <p:ph idx="1"/>
            <p:extLst>
              <p:ext uri="{D42A27DB-BD31-4B8C-83A1-F6EECF244321}">
                <p14:modId xmlns:p14="http://schemas.microsoft.com/office/powerpoint/2010/main" val="29708645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49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7B67C9-EA01-204A-A26F-70DE860ADA2B}"/>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统一付款方式</a:t>
            </a:r>
          </a:p>
        </p:txBody>
      </p:sp>
      <p:graphicFrame>
        <p:nvGraphicFramePr>
          <p:cNvPr id="4" name="内容占位符 3">
            <a:extLst>
              <a:ext uri="{FF2B5EF4-FFF2-40B4-BE49-F238E27FC236}">
                <a16:creationId xmlns:a16="http://schemas.microsoft.com/office/drawing/2014/main" id="{9DFE5D7C-F9C8-A446-9217-E01412780F59}"/>
              </a:ext>
            </a:extLst>
          </p:cNvPr>
          <p:cNvGraphicFramePr>
            <a:graphicFrameLocks noGrp="1"/>
          </p:cNvGraphicFramePr>
          <p:nvPr>
            <p:ph idx="1"/>
            <p:extLst>
              <p:ext uri="{D42A27DB-BD31-4B8C-83A1-F6EECF244321}">
                <p14:modId xmlns:p14="http://schemas.microsoft.com/office/powerpoint/2010/main" val="902582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8350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4305</Words>
  <Application>Microsoft Macintosh PowerPoint</Application>
  <PresentationFormat>宽屏</PresentationFormat>
  <Paragraphs>623</Paragraphs>
  <Slides>68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68</vt:i4>
      </vt:variant>
    </vt:vector>
  </HeadingPairs>
  <TitlesOfParts>
    <vt:vector size="74" baseType="lpstr">
      <vt:lpstr>等线</vt:lpstr>
      <vt:lpstr>等线 Light</vt:lpstr>
      <vt:lpstr>SimHei</vt:lpstr>
      <vt:lpstr>Arial</vt:lpstr>
      <vt:lpstr>Cambria Math</vt:lpstr>
      <vt:lpstr>Office 主题​​</vt:lpstr>
      <vt:lpstr>房地产估价原理和方法</vt:lpstr>
      <vt:lpstr>内容</vt:lpstr>
      <vt:lpstr>第七章 比较法及其运用</vt:lpstr>
      <vt:lpstr>第一节  比较法概述</vt:lpstr>
      <vt:lpstr>第二节  搜集交易实例</vt:lpstr>
      <vt:lpstr>第三节  选取可比实例（的要求）</vt:lpstr>
      <vt:lpstr>第四节  建立比较基础</vt:lpstr>
      <vt:lpstr>统一财产范围</vt:lpstr>
      <vt:lpstr>统一付款方式</vt:lpstr>
      <vt:lpstr>统一融资条件</vt:lpstr>
      <vt:lpstr>统一税费负担方式</vt:lpstr>
      <vt:lpstr>统一计价方式</vt:lpstr>
      <vt:lpstr>第五节  交易情况修正</vt:lpstr>
      <vt:lpstr>造成成交价格偏离正常价格的因素</vt:lpstr>
      <vt:lpstr>交易情况修正的方法</vt:lpstr>
      <vt:lpstr>第六节 市场状况调整</vt:lpstr>
      <vt:lpstr>第七节  房地产状况调整</vt:lpstr>
      <vt:lpstr>第八节 计算比较价值（价格）</vt:lpstr>
      <vt:lpstr>PowerPoint 演示文稿</vt:lpstr>
      <vt:lpstr>PowerPoint 演示文稿</vt:lpstr>
      <vt:lpstr>内容</vt:lpstr>
      <vt:lpstr>第八章  收益法及其运用</vt:lpstr>
      <vt:lpstr>第一节 收益法概述</vt:lpstr>
      <vt:lpstr>第二节  报酬资本化法的公式</vt:lpstr>
      <vt:lpstr>净收益不变</vt:lpstr>
      <vt:lpstr>净收益按一定数额递增</vt:lpstr>
      <vt:lpstr>净收益按一定数额递减</vt:lpstr>
      <vt:lpstr>净收益按一定比率递增、递减</vt:lpstr>
      <vt:lpstr>净收益前后两段变化的情况</vt:lpstr>
      <vt:lpstr>预知未来若干年后价格的公式</vt:lpstr>
      <vt:lpstr>第三节  收益期和持有期的测算</vt:lpstr>
      <vt:lpstr>第四节  净收益的测算</vt:lpstr>
      <vt:lpstr>第五节  报酬率的确定</vt:lpstr>
      <vt:lpstr>第六节  直接资本化法</vt:lpstr>
      <vt:lpstr>第七节  投资组合技术和剩余技术</vt:lpstr>
      <vt:lpstr>PowerPoint 演示文稿</vt:lpstr>
      <vt:lpstr>PowerPoint 演示文稿</vt:lpstr>
      <vt:lpstr>内容</vt:lpstr>
      <vt:lpstr>第九章  成本法</vt:lpstr>
      <vt:lpstr>第一节  成本法概述</vt:lpstr>
      <vt:lpstr>第二节 成本法价值的构成</vt:lpstr>
      <vt:lpstr>土地成本</vt:lpstr>
      <vt:lpstr>建设成本</vt:lpstr>
      <vt:lpstr>管理费用</vt:lpstr>
      <vt:lpstr>销售费用</vt:lpstr>
      <vt:lpstr>投资利息</vt:lpstr>
      <vt:lpstr>销售税费</vt:lpstr>
      <vt:lpstr>开发利润</vt:lpstr>
      <vt:lpstr>第三节  成本法基本公式</vt:lpstr>
      <vt:lpstr>第四节  重新购建成本的测算</vt:lpstr>
      <vt:lpstr>重新购建成本的内涵</vt:lpstr>
      <vt:lpstr>重新购建成本的求取思路</vt:lpstr>
      <vt:lpstr>建筑物重新购建成本的求取方式</vt:lpstr>
      <vt:lpstr>建筑物重新购建成本的求取方法</vt:lpstr>
      <vt:lpstr>第五节  建筑物折旧的测算</vt:lpstr>
      <vt:lpstr>建筑物折旧的含义、原因（分类）</vt:lpstr>
      <vt:lpstr>建筑物折旧的求取方法</vt:lpstr>
      <vt:lpstr>年限法</vt:lpstr>
      <vt:lpstr>市场提取法</vt:lpstr>
      <vt:lpstr>分解法</vt:lpstr>
      <vt:lpstr>分解法过程——物质折旧</vt:lpstr>
      <vt:lpstr>分解法过程——功能性折旧</vt:lpstr>
      <vt:lpstr>求取建筑物折旧应注意的问题</vt:lpstr>
      <vt:lpstr>第六节房屋完损等级评定和折旧有关规定</vt:lpstr>
      <vt:lpstr>房屋完损等级</vt:lpstr>
      <vt:lpstr>完损等级判断依据</vt:lpstr>
      <vt:lpstr>经租房屋结构等级划分标准</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房地产估价原理和方法</dc:title>
  <dc:creator>Wang Xuefa</dc:creator>
  <cp:lastModifiedBy>Wang Xuefa</cp:lastModifiedBy>
  <cp:revision>15</cp:revision>
  <dcterms:created xsi:type="dcterms:W3CDTF">2022-02-26T02:05:38Z</dcterms:created>
  <dcterms:modified xsi:type="dcterms:W3CDTF">2022-02-27T02:42:04Z</dcterms:modified>
</cp:coreProperties>
</file>